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76" r:id="rId4"/>
    <p:sldId id="895" r:id="rId5"/>
    <p:sldId id="896" r:id="rId6"/>
    <p:sldId id="897" r:id="rId7"/>
    <p:sldId id="898" r:id="rId8"/>
    <p:sldId id="893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EAB4EB"/>
    <a:srgbClr val="FF3399"/>
    <a:srgbClr val="FF0066"/>
    <a:srgbClr val="FF9900"/>
    <a:srgbClr val="FF0000"/>
    <a:srgbClr val="EAAFEF"/>
    <a:srgbClr val="FF99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637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8852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607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대분수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곱셈으로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36932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5EAB80-2C98-4186-B086-A6B65F3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28747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730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642734"/>
            <a:ext cx="127238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3334" y="16604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91933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66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8D9684F-6592-4C37-9F36-02D56FC22D5A}"/>
              </a:ext>
            </a:extLst>
          </p:cNvPr>
          <p:cNvSpPr/>
          <p:nvPr/>
        </p:nvSpPr>
        <p:spPr>
          <a:xfrm>
            <a:off x="935596" y="5894149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http://cdata.tsherpa.co.kr/tsherpa/MultiMedia/Flash/2020/curri/index.html?flashxmlnum=soboro2&amp;classa=A8-C1-62-KK-KA-02-03-04-0-0-0-0&amp;classno=AA_SAMPLE/nproto_sample/DA/nproto_cmn_910.html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CB45099-66D7-4457-9A69-4A301D470420}"/>
              </a:ext>
            </a:extLst>
          </p:cNvPr>
          <p:cNvSpPr/>
          <p:nvPr/>
        </p:nvSpPr>
        <p:spPr>
          <a:xfrm>
            <a:off x="424389" y="26027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3C6C4EF4-7294-4D95-8197-40AE0D22DD3E}"/>
              </a:ext>
            </a:extLst>
          </p:cNvPr>
          <p:cNvSpPr/>
          <p:nvPr/>
        </p:nvSpPr>
        <p:spPr>
          <a:xfrm>
            <a:off x="903093" y="2735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42D6648-BE75-4B4E-9876-D411B5ABA261}"/>
              </a:ext>
            </a:extLst>
          </p:cNvPr>
          <p:cNvSpPr/>
          <p:nvPr/>
        </p:nvSpPr>
        <p:spPr>
          <a:xfrm>
            <a:off x="746048" y="30110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231AA96-1E06-45C3-86DF-FA2F00DAEE22}"/>
              </a:ext>
            </a:extLst>
          </p:cNvPr>
          <p:cNvSpPr/>
          <p:nvPr/>
        </p:nvSpPr>
        <p:spPr>
          <a:xfrm>
            <a:off x="141686" y="21485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AD111252-1485-433A-8C6B-C0EEBC99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3" y="2393571"/>
            <a:ext cx="348822" cy="3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D8C7B7E-E0EC-48C3-8BBE-049BABC685CE}"/>
              </a:ext>
            </a:extLst>
          </p:cNvPr>
          <p:cNvSpPr/>
          <p:nvPr/>
        </p:nvSpPr>
        <p:spPr>
          <a:xfrm>
            <a:off x="857250" y="3737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B7BB3278-AB60-4C0E-9BD6-9BD33EB6EA03}"/>
              </a:ext>
            </a:extLst>
          </p:cNvPr>
          <p:cNvSpPr/>
          <p:nvPr/>
        </p:nvSpPr>
        <p:spPr>
          <a:xfrm>
            <a:off x="746048" y="40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31E80F82-94AA-4FAA-931F-7093A090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B116095-BE8D-4ECB-8136-AB4E5B954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7D290C96-1A6B-4D53-9599-EA62B74C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2855A4EB-7169-4051-8E7F-2D2B72FB5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743EA3CC-8C7E-465F-B16C-A72BAF04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xmlns="" id="{A7A64527-614A-41C5-9F24-6334FA69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xmlns="" id="{D5424BB2-BBD6-4BB5-94D4-3E70C9C6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C52A7E66-A29E-424F-A794-A0397681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1970BB-E832-46DB-968C-568A0F656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"/>
          <a:stretch/>
        </p:blipFill>
        <p:spPr>
          <a:xfrm>
            <a:off x="93334" y="963851"/>
            <a:ext cx="6882056" cy="42320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1731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색상박스디자인 수정 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762537" y="491933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66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CB45099-66D7-4457-9A69-4A301D470420}"/>
              </a:ext>
            </a:extLst>
          </p:cNvPr>
          <p:cNvSpPr/>
          <p:nvPr/>
        </p:nvSpPr>
        <p:spPr>
          <a:xfrm>
            <a:off x="275810" y="262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3C6C4EF4-7294-4D95-8197-40AE0D22DD3E}"/>
              </a:ext>
            </a:extLst>
          </p:cNvPr>
          <p:cNvSpPr/>
          <p:nvPr/>
        </p:nvSpPr>
        <p:spPr>
          <a:xfrm>
            <a:off x="903093" y="2735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42D6648-BE75-4B4E-9876-D411B5ABA261}"/>
              </a:ext>
            </a:extLst>
          </p:cNvPr>
          <p:cNvSpPr/>
          <p:nvPr/>
        </p:nvSpPr>
        <p:spPr>
          <a:xfrm>
            <a:off x="746048" y="30110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231AA96-1E06-45C3-86DF-FA2F00DAEE22}"/>
              </a:ext>
            </a:extLst>
          </p:cNvPr>
          <p:cNvSpPr/>
          <p:nvPr/>
        </p:nvSpPr>
        <p:spPr>
          <a:xfrm>
            <a:off x="93334" y="2078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D8C7B7E-E0EC-48C3-8BBE-049BABC685CE}"/>
              </a:ext>
            </a:extLst>
          </p:cNvPr>
          <p:cNvSpPr/>
          <p:nvPr/>
        </p:nvSpPr>
        <p:spPr>
          <a:xfrm>
            <a:off x="857250" y="3737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B7BB3278-AB60-4C0E-9BD6-9BD33EB6EA03}"/>
              </a:ext>
            </a:extLst>
          </p:cNvPr>
          <p:cNvSpPr/>
          <p:nvPr/>
        </p:nvSpPr>
        <p:spPr>
          <a:xfrm>
            <a:off x="746048" y="4084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6061FF5D-CD66-45EA-A42A-D29E7A7C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2A6AB0CE-DFD7-4688-AEBD-908240F0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E6B4FD66-96BC-4756-81A7-D4F2D1FB5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A7728A3E-DB95-43E8-B84D-3FCCF515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36128C79-8F1D-43D5-B8F1-AA366982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5F446368-EF56-4C2C-9983-9A562017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xmlns="" id="{112D5EC7-8933-46A9-9AB6-7F0A4DF8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91988448-7937-4D52-AA33-CE422FCC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5B78241-B055-4096-B29C-F66AFE3C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31127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9847"/>
              </p:ext>
            </p:extLst>
          </p:nvPr>
        </p:nvGraphicFramePr>
        <p:xfrm>
          <a:off x="7012749" y="690525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762537" y="491933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66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CB45099-66D7-4457-9A69-4A301D470420}"/>
              </a:ext>
            </a:extLst>
          </p:cNvPr>
          <p:cNvSpPr/>
          <p:nvPr/>
        </p:nvSpPr>
        <p:spPr>
          <a:xfrm>
            <a:off x="1935256" y="262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231AA96-1E06-45C3-86DF-FA2F00DAEE22}"/>
              </a:ext>
            </a:extLst>
          </p:cNvPr>
          <p:cNvSpPr/>
          <p:nvPr/>
        </p:nvSpPr>
        <p:spPr>
          <a:xfrm>
            <a:off x="151173" y="15828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6061FF5D-CD66-45EA-A42A-D29E7A7C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2A6AB0CE-DFD7-4688-AEBD-908240F0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E6B4FD66-96BC-4756-81A7-D4F2D1FB5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A7728A3E-DB95-43E8-B84D-3FCCF515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36128C79-8F1D-43D5-B8F1-AA366982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005A1D-2510-4BEB-A80E-547C3C41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28630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9654"/>
              </p:ext>
            </p:extLst>
          </p:nvPr>
        </p:nvGraphicFramePr>
        <p:xfrm>
          <a:off x="7012749" y="690525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762537" y="491933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9669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231AA96-1E06-45C3-86DF-FA2F00DAEE22}"/>
              </a:ext>
            </a:extLst>
          </p:cNvPr>
          <p:cNvSpPr/>
          <p:nvPr/>
        </p:nvSpPr>
        <p:spPr>
          <a:xfrm>
            <a:off x="151173" y="15828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6061FF5D-CD66-45EA-A42A-D29E7A7C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2A6AB0CE-DFD7-4688-AEBD-908240F0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E6B4FD66-96BC-4756-81A7-D4F2D1FB5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A7728A3E-DB95-43E8-B84D-3FCCF515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36128C79-8F1D-43D5-B8F1-AA366982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5F446368-EF56-4C2C-9983-9A562017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xmlns="" id="{112D5EC7-8933-46A9-9AB6-7F0A4DF8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91988448-7937-4D52-AA33-CE422FCC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278D20B-F412-43A1-B9F9-BED09EB1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32067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38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9313" y="1865291"/>
            <a:ext cx="339334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7838" y="1711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942" y="4951069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5726740" y="4973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F90C234-5453-4541-BEBF-947BA1F9F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" y="2229535"/>
            <a:ext cx="347472" cy="29260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16D59AE-B94A-426F-BD34-5665D0777C1A}"/>
              </a:ext>
            </a:extLst>
          </p:cNvPr>
          <p:cNvSpPr/>
          <p:nvPr/>
        </p:nvSpPr>
        <p:spPr>
          <a:xfrm>
            <a:off x="292537" y="2376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D46F84-3E12-435A-8BD4-FECC44AAE554}"/>
              </a:ext>
            </a:extLst>
          </p:cNvPr>
          <p:cNvSpPr/>
          <p:nvPr/>
        </p:nvSpPr>
        <p:spPr>
          <a:xfrm>
            <a:off x="1043715" y="4376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DF2C310-E812-48A9-B7AA-C0397FE5C123}"/>
              </a:ext>
            </a:extLst>
          </p:cNvPr>
          <p:cNvSpPr/>
          <p:nvPr/>
        </p:nvSpPr>
        <p:spPr>
          <a:xfrm>
            <a:off x="3898350" y="43863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BCC876D5-E3AD-416B-AF3A-01E20849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2450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5877169B-17A3-42C0-9F86-C8C18AB8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3720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2E97785F-E34B-46EB-B08D-5561B9C0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199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1331FE44-2D10-4ADD-8F95-BD546C09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152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7CBA6876-EEB9-48F6-9FF9-0753D033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907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CBC7A4A9-4D8C-44B5-9BC0-D89B7759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2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xmlns="" id="{4B36DC74-4340-40B7-AAA3-39E0164A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2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7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2F384F-638C-48A7-A78A-4B3B0C32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4" y="963851"/>
            <a:ext cx="6882056" cy="431850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2432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6164" y="1615070"/>
            <a:ext cx="339334" cy="379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-508" y="15084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942" y="4951069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87CEFC4-1AEE-4766-97C6-1FF6D8B4B160}"/>
              </a:ext>
            </a:extLst>
          </p:cNvPr>
          <p:cNvSpPr/>
          <p:nvPr/>
        </p:nvSpPr>
        <p:spPr>
          <a:xfrm>
            <a:off x="5726740" y="4973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F90C234-5453-4541-BEBF-947BA1F9F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" y="2007247"/>
            <a:ext cx="347472" cy="29260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16D59AE-B94A-426F-BD34-5665D0777C1A}"/>
              </a:ext>
            </a:extLst>
          </p:cNvPr>
          <p:cNvSpPr/>
          <p:nvPr/>
        </p:nvSpPr>
        <p:spPr>
          <a:xfrm>
            <a:off x="-18070" y="2109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DF2C310-E812-48A9-B7AA-C0397FE5C123}"/>
              </a:ext>
            </a:extLst>
          </p:cNvPr>
          <p:cNvSpPr/>
          <p:nvPr/>
        </p:nvSpPr>
        <p:spPr>
          <a:xfrm>
            <a:off x="2337665" y="26397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221DBD59-DB46-4A31-AA78-66C6E85C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9" y="1727485"/>
            <a:ext cx="348822" cy="3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DB3E9CFC-42F6-48C3-844E-FF4A9C57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74279"/>
            <a:ext cx="348822" cy="34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D46F84-3E12-435A-8BD4-FECC44AAE554}"/>
              </a:ext>
            </a:extLst>
          </p:cNvPr>
          <p:cNvSpPr/>
          <p:nvPr/>
        </p:nvSpPr>
        <p:spPr>
          <a:xfrm>
            <a:off x="2972858" y="27236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5752F63-E663-4CC2-B1C2-314AF6C606ED}"/>
              </a:ext>
            </a:extLst>
          </p:cNvPr>
          <p:cNvSpPr/>
          <p:nvPr/>
        </p:nvSpPr>
        <p:spPr>
          <a:xfrm>
            <a:off x="891890" y="19344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F56F3721-09E6-4B5F-8324-9A071C242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C455B7F2-439B-4D0A-8DBE-33883F5C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나눗셈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2198CDAC-4CA0-4D3D-AD21-5A20121A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대분수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분수의 곱셈으로 나타내어 볼까요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E70F71A9-0EC5-49E6-8FED-6FDCC7DF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2A35A9C1-029C-4C6A-A1E1-8C7FFA75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6502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27240</TotalTime>
  <Words>391</Words>
  <Application>Microsoft Office PowerPoint</Application>
  <PresentationFormat>화면 슬라이드 쇼(4:3)</PresentationFormat>
  <Paragraphs>171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4732</cp:revision>
  <dcterms:created xsi:type="dcterms:W3CDTF">2008-07-15T12:19:11Z</dcterms:created>
  <dcterms:modified xsi:type="dcterms:W3CDTF">2022-01-07T07:55:21Z</dcterms:modified>
</cp:coreProperties>
</file>