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351" r:id="rId5"/>
    <p:sldId id="1339" r:id="rId6"/>
    <p:sldId id="1385" r:id="rId7"/>
    <p:sldId id="1386" r:id="rId8"/>
    <p:sldId id="1387" r:id="rId9"/>
    <p:sldId id="1097" r:id="rId10"/>
    <p:sldId id="1395" r:id="rId11"/>
    <p:sldId id="1401" r:id="rId12"/>
    <p:sldId id="1403" r:id="rId13"/>
    <p:sldId id="1404" r:id="rId14"/>
    <p:sldId id="1405" r:id="rId15"/>
    <p:sldId id="1407" r:id="rId16"/>
    <p:sldId id="1408" r:id="rId17"/>
    <p:sldId id="1409" r:id="rId18"/>
    <p:sldId id="1297" r:id="rId19"/>
    <p:sldId id="1315" r:id="rId20"/>
    <p:sldId id="1316" r:id="rId21"/>
    <p:sldId id="1331" r:id="rId22"/>
    <p:sldId id="1322" r:id="rId23"/>
    <p:sldId id="1323" r:id="rId24"/>
    <p:sldId id="1342" r:id="rId25"/>
    <p:sldId id="1332" r:id="rId26"/>
    <p:sldId id="1324" r:id="rId27"/>
    <p:sldId id="1317" r:id="rId28"/>
    <p:sldId id="1334" r:id="rId29"/>
    <p:sldId id="1319" r:id="rId30"/>
    <p:sldId id="1318" r:id="rId31"/>
    <p:sldId id="1343" r:id="rId32"/>
    <p:sldId id="1320" r:id="rId33"/>
    <p:sldId id="1344" r:id="rId3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CDEA"/>
    <a:srgbClr val="F3D28C"/>
    <a:srgbClr val="F9CBBB"/>
    <a:srgbClr val="F8C6B5"/>
    <a:srgbClr val="EFE9D6"/>
    <a:srgbClr val="F6F3E8"/>
    <a:srgbClr val="FBD8B0"/>
    <a:srgbClr val="FFE0B6"/>
    <a:srgbClr val="FCDFE0"/>
    <a:srgbClr val="85B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 autoAdjust="0"/>
    <p:restoredTop sz="96909" autoAdjust="0"/>
  </p:normalViewPr>
  <p:slideViewPr>
    <p:cSldViewPr>
      <p:cViewPr>
        <p:scale>
          <a:sx n="103" d="100"/>
          <a:sy n="103" d="100"/>
        </p:scale>
        <p:origin x="-1668" y="-408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6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72676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2021.2.18.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2021.3.22.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039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도형의 배열에서 규칙을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A23CC94-E5DB-4AA4-8E38-17E38FEA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1" y="3349982"/>
            <a:ext cx="4120689" cy="17325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82E6DFE-EC36-41FF-A7EC-D8638F734DD7}"/>
              </a:ext>
            </a:extLst>
          </p:cNvPr>
          <p:cNvSpPr/>
          <p:nvPr/>
        </p:nvSpPr>
        <p:spPr>
          <a:xfrm>
            <a:off x="322669" y="3337170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CE0400F-CB21-4409-8682-EA2CD0C008DF}"/>
              </a:ext>
            </a:extLst>
          </p:cNvPr>
          <p:cNvSpPr/>
          <p:nvPr/>
        </p:nvSpPr>
        <p:spPr>
          <a:xfrm>
            <a:off x="1644875" y="3386199"/>
            <a:ext cx="601200" cy="3047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EA42654-2B8A-448F-8C02-89C65778762B}"/>
              </a:ext>
            </a:extLst>
          </p:cNvPr>
          <p:cNvSpPr/>
          <p:nvPr/>
        </p:nvSpPr>
        <p:spPr>
          <a:xfrm>
            <a:off x="3418454" y="3349981"/>
            <a:ext cx="507941" cy="2826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7C79042-7203-4A3C-9F4D-E20F86ADEC02}"/>
              </a:ext>
            </a:extLst>
          </p:cNvPr>
          <p:cNvSpPr/>
          <p:nvPr/>
        </p:nvSpPr>
        <p:spPr>
          <a:xfrm>
            <a:off x="5330283" y="3349982"/>
            <a:ext cx="507941" cy="2826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F1012BB5-88CC-46B8-B638-6946F452410A}"/>
              </a:ext>
            </a:extLst>
          </p:cNvPr>
          <p:cNvGrpSpPr/>
          <p:nvPr/>
        </p:nvGrpSpPr>
        <p:grpSpPr>
          <a:xfrm>
            <a:off x="179512" y="3185635"/>
            <a:ext cx="3821820" cy="387381"/>
            <a:chOff x="539553" y="2346220"/>
            <a:chExt cx="3821820" cy="38738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C2411E7-97AC-4F58-B285-D751FA969D70}"/>
                </a:ext>
              </a:extLst>
            </p:cNvPr>
            <p:cNvSpPr txBox="1"/>
            <p:nvPr/>
          </p:nvSpPr>
          <p:spPr>
            <a:xfrm>
              <a:off x="539553" y="2348880"/>
              <a:ext cx="756083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첫째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68EEFDBA-3B74-45B8-B99B-56B4157AB5E8}"/>
                </a:ext>
              </a:extLst>
            </p:cNvPr>
            <p:cNvSpPr txBox="1"/>
            <p:nvPr/>
          </p:nvSpPr>
          <p:spPr>
            <a:xfrm>
              <a:off x="1865630" y="2348879"/>
              <a:ext cx="756083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둘째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EE33BE80-4B7C-476A-BDA3-FFAA3A6E6601}"/>
                </a:ext>
              </a:extLst>
            </p:cNvPr>
            <p:cNvSpPr txBox="1"/>
            <p:nvPr/>
          </p:nvSpPr>
          <p:spPr>
            <a:xfrm>
              <a:off x="3605290" y="2346220"/>
              <a:ext cx="756083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셋째</a:t>
              </a:r>
            </a:p>
          </p:txBody>
        </p:sp>
      </p:grpSp>
      <p:pic>
        <p:nvPicPr>
          <p:cNvPr id="45" name="Picture 31">
            <a:extLst>
              <a:ext uri="{FF2B5EF4-FFF2-40B4-BE49-F238E27FC236}">
                <a16:creationId xmlns:a16="http://schemas.microsoft.com/office/drawing/2014/main" xmlns="" id="{17AC5930-7BB3-4951-BC75-596B7DF3F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9" y="4162672"/>
            <a:ext cx="351961" cy="34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E9377265-51F7-4AD3-BAAB-37AD9018E4A9}"/>
              </a:ext>
            </a:extLst>
          </p:cNvPr>
          <p:cNvSpPr txBox="1"/>
          <p:nvPr/>
        </p:nvSpPr>
        <p:spPr>
          <a:xfrm>
            <a:off x="5148065" y="2213711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사각형을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31">
            <a:extLst>
              <a:ext uri="{FF2B5EF4-FFF2-40B4-BE49-F238E27FC236}">
                <a16:creationId xmlns:a16="http://schemas.microsoft.com/office/drawing/2014/main" xmlns="" id="{2A1E466F-8813-44A4-8F89-B52DAFA63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49" y="4212238"/>
            <a:ext cx="351961" cy="34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1">
            <a:extLst>
              <a:ext uri="{FF2B5EF4-FFF2-40B4-BE49-F238E27FC236}">
                <a16:creationId xmlns:a16="http://schemas.microsoft.com/office/drawing/2014/main" xmlns="" id="{CAA8592D-CC9A-4EF2-AB66-569487BAA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90" y="4162672"/>
            <a:ext cx="351961" cy="34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0E7C6225-A855-4815-8090-241B879D3408}"/>
              </a:ext>
            </a:extLst>
          </p:cNvPr>
          <p:cNvSpPr/>
          <p:nvPr/>
        </p:nvSpPr>
        <p:spPr>
          <a:xfrm>
            <a:off x="5038713" y="2024844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EFA9F33-AC0D-4B15-A9E7-B31E639B6194}"/>
              </a:ext>
            </a:extLst>
          </p:cNvPr>
          <p:cNvSpPr/>
          <p:nvPr/>
        </p:nvSpPr>
        <p:spPr>
          <a:xfrm>
            <a:off x="6120172" y="2480547"/>
            <a:ext cx="654157" cy="610896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C93B0EE-1011-4BFB-881E-53E0C07F5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3" y="2594489"/>
            <a:ext cx="445868" cy="43804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B00BA8F0-701E-4062-A88A-482EA94F773E}"/>
              </a:ext>
            </a:extLst>
          </p:cNvPr>
          <p:cNvGrpSpPr/>
          <p:nvPr/>
        </p:nvGrpSpPr>
        <p:grpSpPr>
          <a:xfrm>
            <a:off x="4866414" y="3165541"/>
            <a:ext cx="2115275" cy="1919643"/>
            <a:chOff x="4866414" y="2805315"/>
            <a:chExt cx="2115275" cy="191964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2D46A060-F3B4-43D7-839F-2B09FF54F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6414" y="2805315"/>
              <a:ext cx="2115275" cy="191964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A1EA3678-3C43-4F2D-8213-3F167C58F53C}"/>
                </a:ext>
              </a:extLst>
            </p:cNvPr>
            <p:cNvSpPr/>
            <p:nvPr/>
          </p:nvSpPr>
          <p:spPr>
            <a:xfrm>
              <a:off x="5724128" y="2894196"/>
              <a:ext cx="294116" cy="210767"/>
            </a:xfrm>
            <a:prstGeom prst="rect">
              <a:avLst/>
            </a:prstGeom>
            <a:solidFill>
              <a:srgbClr val="F8C6B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36AC122F-FB94-4C0D-BF83-8BEAAC9496F3}"/>
              </a:ext>
            </a:extLst>
          </p:cNvPr>
          <p:cNvSpPr/>
          <p:nvPr/>
        </p:nvSpPr>
        <p:spPr>
          <a:xfrm>
            <a:off x="5924051" y="2444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6811319A-F04A-49F3-B4C9-FB2FF5900309}"/>
              </a:ext>
            </a:extLst>
          </p:cNvPr>
          <p:cNvSpPr/>
          <p:nvPr/>
        </p:nvSpPr>
        <p:spPr>
          <a:xfrm>
            <a:off x="6672380" y="3343363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FEA729EA-13A8-40CF-8C49-ECC3CBAFC353}"/>
              </a:ext>
            </a:extLst>
          </p:cNvPr>
          <p:cNvSpPr/>
          <p:nvPr/>
        </p:nvSpPr>
        <p:spPr>
          <a:xfrm>
            <a:off x="103252" y="29623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#4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안의 그림은 정답 확인 클릭 시에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드래그하여 옮겨서 돌리기 가능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\app\resource\contents\lesson06\ops\6\6_4_03.html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972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6_4_03_01.svg / 6_4_03_02.svg / 6_4_03_03.svg / 6_4_03_answer.svg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넷째에 알맞은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육각형 중심의 사각형 배열에서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00844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1C769455-E432-4A1F-90F7-F557011B0A0D}"/>
              </a:ext>
            </a:extLst>
          </p:cNvPr>
          <p:cNvGrpSpPr/>
          <p:nvPr/>
        </p:nvGrpSpPr>
        <p:grpSpPr>
          <a:xfrm>
            <a:off x="5371877" y="1320646"/>
            <a:ext cx="1610178" cy="260415"/>
            <a:chOff x="3894280" y="345173"/>
            <a:chExt cx="1610178" cy="26041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B3E6DBB2-A511-405E-A5EA-73534B6A69E6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623C6EEC-38DD-4D22-9C99-5015FFE29B7E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2D8ACD96-E99D-43C1-B8BE-595016E16B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A4DD62C3-2D2D-44E3-A135-6338D2285E37}"/>
                </a:ext>
              </a:extLst>
            </p:cNvPr>
            <p:cNvGrpSpPr/>
            <p:nvPr/>
          </p:nvGrpSpPr>
          <p:grpSpPr>
            <a:xfrm>
              <a:off x="4983184" y="347167"/>
              <a:ext cx="521274" cy="255591"/>
              <a:chOff x="4338619" y="347167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F66133A0-0050-4892-A8E3-250AF64F7AB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94EC9A9-B1A5-47EB-BB1B-AFFECFA9F5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1C9583DE-D10E-468D-95A0-288CD490CBE3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1172DCFC-D26E-4303-978A-94B48FBBAD5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C2ADC325-D5BD-44F4-ACAB-284F96F21A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6598088" y="1094993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566" y="3493391"/>
            <a:ext cx="1316126" cy="1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D047B0-2909-43BC-B64D-A8B71D0CEAE4}"/>
              </a:ext>
            </a:extLst>
          </p:cNvPr>
          <p:cNvSpPr txBox="1"/>
          <p:nvPr/>
        </p:nvSpPr>
        <p:spPr>
          <a:xfrm>
            <a:off x="5573682" y="3162560"/>
            <a:ext cx="66076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</p:spTree>
    <p:extLst>
      <p:ext uri="{BB962C8B-B14F-4D97-AF65-F5344CB8AC3E}">
        <p14:creationId xmlns:p14="http://schemas.microsoft.com/office/powerpoint/2010/main" val="424926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294" y="2562262"/>
            <a:ext cx="1440748" cy="163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B3A0BDE8-E62C-438F-B360-EE6D6CEE2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853803"/>
              </p:ext>
            </p:extLst>
          </p:nvPr>
        </p:nvGraphicFramePr>
        <p:xfrm>
          <a:off x="219390" y="4215172"/>
          <a:ext cx="655699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291">
                  <a:extLst>
                    <a:ext uri="{9D8B030D-6E8A-4147-A177-3AD203B41FA5}">
                      <a16:colId xmlns:a16="http://schemas.microsoft.com/office/drawing/2014/main" xmlns="" val="276650808"/>
                    </a:ext>
                  </a:extLst>
                </a:gridCol>
                <a:gridCol w="1254176">
                  <a:extLst>
                    <a:ext uri="{9D8B030D-6E8A-4147-A177-3AD203B41FA5}">
                      <a16:colId xmlns:a16="http://schemas.microsoft.com/office/drawing/2014/main" xmlns="" val="2205105312"/>
                    </a:ext>
                  </a:extLst>
                </a:gridCol>
                <a:gridCol w="1254176">
                  <a:extLst>
                    <a:ext uri="{9D8B030D-6E8A-4147-A177-3AD203B41FA5}">
                      <a16:colId xmlns:a16="http://schemas.microsoft.com/office/drawing/2014/main" xmlns="" val="2842062430"/>
                    </a:ext>
                  </a:extLst>
                </a:gridCol>
                <a:gridCol w="1254176">
                  <a:extLst>
                    <a:ext uri="{9D8B030D-6E8A-4147-A177-3AD203B41FA5}">
                      <a16:colId xmlns:a16="http://schemas.microsoft.com/office/drawing/2014/main" xmlns="" val="76134524"/>
                    </a:ext>
                  </a:extLst>
                </a:gridCol>
                <a:gridCol w="1254176">
                  <a:extLst>
                    <a:ext uri="{9D8B030D-6E8A-4147-A177-3AD203B41FA5}">
                      <a16:colId xmlns:a16="http://schemas.microsoft.com/office/drawing/2014/main" xmlns="" val="1525638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149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사각형의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spc="-15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spc="-15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spc="-15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spc="-15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955597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누르면 정답 나오기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2, 3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탭 표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배열에 사용된 사각형의 수를 표에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육각형 중심의 사각형 배열에서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CA3F232-977D-4B07-A3DB-F0D29051044D}"/>
              </a:ext>
            </a:extLst>
          </p:cNvPr>
          <p:cNvGrpSpPr/>
          <p:nvPr/>
        </p:nvGrpSpPr>
        <p:grpSpPr>
          <a:xfrm>
            <a:off x="5374090" y="1332381"/>
            <a:ext cx="1610178" cy="260415"/>
            <a:chOff x="3894280" y="907935"/>
            <a:chExt cx="1610178" cy="260415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77D094E4-578A-4ADF-BAD8-9476F6F9672E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2DFB7616-DF0C-4940-8B63-AA86256D29C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3273BD2B-F112-4EAA-AC0A-DDC05B87FB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7193682A-3597-455D-806A-8C747EA824EC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18C68B5E-1488-4624-B330-E5D911FFAF7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BC78FD46-A368-4B06-B1F1-099401C26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745745F0-B21B-4D1C-89F3-C5BA1C00AC27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0A47E853-BB33-441F-8ACC-425B97C6102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8717E980-8056-439A-85DD-0102B9344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99B92A40-DB7F-417B-ABC8-DF769E71AEDF}"/>
              </a:ext>
            </a:extLst>
          </p:cNvPr>
          <p:cNvSpPr/>
          <p:nvPr/>
        </p:nvSpPr>
        <p:spPr bwMode="auto">
          <a:xfrm>
            <a:off x="975070" y="5072492"/>
            <a:ext cx="4857070" cy="4807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순서에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곱한 수 만큼 사각형이 필요합니다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6665FA80-8449-45B9-B8F6-A44B314F5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6116" y="4946207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57B448A3-5B23-45BF-A3A9-FF38BD3FF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7793" y="4398517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F79D8BBE-EA9D-417B-8C90-F09BB8F05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937" y="4398517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2C7558D7-8352-4275-ABE2-16F814DE6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161" y="4398517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97901A4B-CFF5-4A54-A489-1D5FDED9E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56" y="4398517"/>
            <a:ext cx="360000" cy="355000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149312" y="3963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57B448A3-5B23-45BF-A3A9-FF38BD3FF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490" y="2517577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F79D8BBE-EA9D-417B-8C90-F09BB8F05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686" y="2517577"/>
            <a:ext cx="360000" cy="355000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A7C1606B-7183-41FB-ABC5-75C55FFE3D1E}"/>
              </a:ext>
            </a:extLst>
          </p:cNvPr>
          <p:cNvGrpSpPr/>
          <p:nvPr/>
        </p:nvGrpSpPr>
        <p:grpSpPr>
          <a:xfrm>
            <a:off x="611561" y="2276871"/>
            <a:ext cx="3924436" cy="1779267"/>
            <a:chOff x="2075937" y="2239619"/>
            <a:chExt cx="3153078" cy="1429548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70CFFB67-551D-4474-9533-42816D063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75937" y="2343483"/>
              <a:ext cx="3153078" cy="1325684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B1BEB23D-75D9-4409-B55B-B4F37189E0A4}"/>
                </a:ext>
              </a:extLst>
            </p:cNvPr>
            <p:cNvSpPr/>
            <p:nvPr/>
          </p:nvSpPr>
          <p:spPr>
            <a:xfrm>
              <a:off x="2178773" y="2239619"/>
              <a:ext cx="360000" cy="3847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E600AD5A-AB34-4B19-9C15-C9F7F3E7DEBD}"/>
                </a:ext>
              </a:extLst>
            </p:cNvPr>
            <p:cNvSpPr/>
            <p:nvPr/>
          </p:nvSpPr>
          <p:spPr>
            <a:xfrm>
              <a:off x="3210150" y="2248343"/>
              <a:ext cx="360000" cy="3847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64539726-311C-4C30-9C3A-BD7653DDE4A8}"/>
                </a:ext>
              </a:extLst>
            </p:cNvPr>
            <p:cNvSpPr/>
            <p:nvPr/>
          </p:nvSpPr>
          <p:spPr>
            <a:xfrm>
              <a:off x="4554037" y="2239619"/>
              <a:ext cx="360000" cy="3847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5AB058D-1846-46DF-A325-62315D0AE77C}"/>
              </a:ext>
            </a:extLst>
          </p:cNvPr>
          <p:cNvSpPr txBox="1"/>
          <p:nvPr/>
        </p:nvSpPr>
        <p:spPr>
          <a:xfrm>
            <a:off x="503548" y="2147437"/>
            <a:ext cx="756083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8C254C8-EA12-4EE9-AD94-A98BAC04E8D1}"/>
              </a:ext>
            </a:extLst>
          </p:cNvPr>
          <p:cNvSpPr txBox="1"/>
          <p:nvPr/>
        </p:nvSpPr>
        <p:spPr>
          <a:xfrm>
            <a:off x="1799693" y="2132856"/>
            <a:ext cx="756083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47AF88E-2630-4795-B3D0-FC66A8C062D0}"/>
              </a:ext>
            </a:extLst>
          </p:cNvPr>
          <p:cNvSpPr txBox="1"/>
          <p:nvPr/>
        </p:nvSpPr>
        <p:spPr>
          <a:xfrm>
            <a:off x="3455877" y="2141226"/>
            <a:ext cx="756083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pic>
        <p:nvPicPr>
          <p:cNvPr id="56" name="Picture 31">
            <a:extLst>
              <a:ext uri="{FF2B5EF4-FFF2-40B4-BE49-F238E27FC236}">
                <a16:creationId xmlns:a16="http://schemas.microsoft.com/office/drawing/2014/main" xmlns="" id="{CAA8592D-CC9A-4EF2-AB66-569487BAA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3212976"/>
            <a:ext cx="324036" cy="31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31">
            <a:extLst>
              <a:ext uri="{FF2B5EF4-FFF2-40B4-BE49-F238E27FC236}">
                <a16:creationId xmlns:a16="http://schemas.microsoft.com/office/drawing/2014/main" xmlns="" id="{CAA8592D-CC9A-4EF2-AB66-569487BAA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12976"/>
            <a:ext cx="324036" cy="31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1">
            <a:extLst>
              <a:ext uri="{FF2B5EF4-FFF2-40B4-BE49-F238E27FC236}">
                <a16:creationId xmlns:a16="http://schemas.microsoft.com/office/drawing/2014/main" xmlns="" id="{CAA8592D-CC9A-4EF2-AB66-569487BAA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21976"/>
            <a:ext cx="324036" cy="31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47AF88E-2630-4795-B3D0-FC66A8C062D0}"/>
              </a:ext>
            </a:extLst>
          </p:cNvPr>
          <p:cNvSpPr txBox="1"/>
          <p:nvPr/>
        </p:nvSpPr>
        <p:spPr>
          <a:xfrm>
            <a:off x="5544109" y="2144763"/>
            <a:ext cx="756083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넷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22908" y="5117973"/>
            <a:ext cx="702712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규칙</a:t>
            </a:r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89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2, 3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탭 표 위치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누르면 정답 나오기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정답가리기로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 배열에서 사용될 사각형은 모두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육각형 중심의 사각형 배열에서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99B92A40-DB7F-417B-ABC8-DF769E71AEDF}"/>
              </a:ext>
            </a:extLst>
          </p:cNvPr>
          <p:cNvSpPr/>
          <p:nvPr/>
        </p:nvSpPr>
        <p:spPr bwMode="auto">
          <a:xfrm>
            <a:off x="3179292" y="5121484"/>
            <a:ext cx="746722" cy="431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6665FA80-8449-45B9-B8F6-A44B314F5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014" y="4975783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57B448A3-5B23-45BF-A3A9-FF38BD3FF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490" y="2517577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F79D8BBE-EA9D-417B-8C90-F09BB8F05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686" y="2517577"/>
            <a:ext cx="360000" cy="355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0A50974-7D11-4343-BE61-3C6966BBFB59}"/>
              </a:ext>
            </a:extLst>
          </p:cNvPr>
          <p:cNvGrpSpPr/>
          <p:nvPr/>
        </p:nvGrpSpPr>
        <p:grpSpPr>
          <a:xfrm>
            <a:off x="5374090" y="1328939"/>
            <a:ext cx="1610178" cy="260415"/>
            <a:chOff x="3894280" y="1412776"/>
            <a:chExt cx="1610178" cy="26041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8240AB0E-0DC5-4A87-B80D-7290D6708D67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9B2814E0-E047-4187-8763-08951A686CEE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73BE7FC-0901-4956-ADBB-7EC6A1449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A872BA07-D9BB-41C3-AAD7-9116B042250C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AB4E94-3B00-4E2C-A18E-4A0ECB85AA8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CB1403B-38E6-4B59-9F76-27234253D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A7903710-83E7-43B2-8231-1B6B2DE9493F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57F35517-3817-49E6-AE36-65C798EA0E5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24B58B00-BD85-4358-A3C0-05FFAB4946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7C1606B-7183-41FB-ABC5-75C55FFE3D1E}"/>
              </a:ext>
            </a:extLst>
          </p:cNvPr>
          <p:cNvGrpSpPr/>
          <p:nvPr/>
        </p:nvGrpSpPr>
        <p:grpSpPr>
          <a:xfrm>
            <a:off x="611561" y="2276871"/>
            <a:ext cx="3924436" cy="1779267"/>
            <a:chOff x="2075937" y="2239619"/>
            <a:chExt cx="3153078" cy="1429548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70CFFB67-551D-4474-9533-42816D063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5937" y="2343483"/>
              <a:ext cx="3153078" cy="1325684"/>
            </a:xfrm>
            <a:prstGeom prst="rect">
              <a:avLst/>
            </a:prstGeom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1BEB23D-75D9-4409-B55B-B4F37189E0A4}"/>
                </a:ext>
              </a:extLst>
            </p:cNvPr>
            <p:cNvSpPr/>
            <p:nvPr/>
          </p:nvSpPr>
          <p:spPr>
            <a:xfrm>
              <a:off x="2178773" y="2239619"/>
              <a:ext cx="360000" cy="3847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E600AD5A-AB34-4B19-9C15-C9F7F3E7DEBD}"/>
                </a:ext>
              </a:extLst>
            </p:cNvPr>
            <p:cNvSpPr/>
            <p:nvPr/>
          </p:nvSpPr>
          <p:spPr>
            <a:xfrm>
              <a:off x="3210150" y="2248343"/>
              <a:ext cx="360000" cy="3847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64539726-311C-4C30-9C3A-BD7653DDE4A8}"/>
                </a:ext>
              </a:extLst>
            </p:cNvPr>
            <p:cNvSpPr/>
            <p:nvPr/>
          </p:nvSpPr>
          <p:spPr>
            <a:xfrm>
              <a:off x="4554037" y="2239619"/>
              <a:ext cx="360000" cy="3847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5AB058D-1846-46DF-A325-62315D0AE77C}"/>
              </a:ext>
            </a:extLst>
          </p:cNvPr>
          <p:cNvSpPr txBox="1"/>
          <p:nvPr/>
        </p:nvSpPr>
        <p:spPr>
          <a:xfrm>
            <a:off x="503548" y="2147437"/>
            <a:ext cx="756083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8C254C8-EA12-4EE9-AD94-A98BAC04E8D1}"/>
              </a:ext>
            </a:extLst>
          </p:cNvPr>
          <p:cNvSpPr txBox="1"/>
          <p:nvPr/>
        </p:nvSpPr>
        <p:spPr>
          <a:xfrm>
            <a:off x="1799693" y="2132856"/>
            <a:ext cx="756083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47AF88E-2630-4795-B3D0-FC66A8C062D0}"/>
              </a:ext>
            </a:extLst>
          </p:cNvPr>
          <p:cNvSpPr txBox="1"/>
          <p:nvPr/>
        </p:nvSpPr>
        <p:spPr>
          <a:xfrm>
            <a:off x="3455877" y="2141226"/>
            <a:ext cx="756083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B3A0BDE8-E62C-438F-B360-EE6D6CEE2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14361"/>
              </p:ext>
            </p:extLst>
          </p:nvPr>
        </p:nvGraphicFramePr>
        <p:xfrm>
          <a:off x="247253" y="4255703"/>
          <a:ext cx="655699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291">
                  <a:extLst>
                    <a:ext uri="{9D8B030D-6E8A-4147-A177-3AD203B41FA5}">
                      <a16:colId xmlns:a16="http://schemas.microsoft.com/office/drawing/2014/main" xmlns="" val="276650808"/>
                    </a:ext>
                  </a:extLst>
                </a:gridCol>
                <a:gridCol w="1254176">
                  <a:extLst>
                    <a:ext uri="{9D8B030D-6E8A-4147-A177-3AD203B41FA5}">
                      <a16:colId xmlns:a16="http://schemas.microsoft.com/office/drawing/2014/main" xmlns="" val="2205105312"/>
                    </a:ext>
                  </a:extLst>
                </a:gridCol>
                <a:gridCol w="1254176">
                  <a:extLst>
                    <a:ext uri="{9D8B030D-6E8A-4147-A177-3AD203B41FA5}">
                      <a16:colId xmlns:a16="http://schemas.microsoft.com/office/drawing/2014/main" xmlns="" val="2842062430"/>
                    </a:ext>
                  </a:extLst>
                </a:gridCol>
                <a:gridCol w="1254176">
                  <a:extLst>
                    <a:ext uri="{9D8B030D-6E8A-4147-A177-3AD203B41FA5}">
                      <a16:colId xmlns:a16="http://schemas.microsoft.com/office/drawing/2014/main" xmlns="" val="76134524"/>
                    </a:ext>
                  </a:extLst>
                </a:gridCol>
                <a:gridCol w="1254176">
                  <a:extLst>
                    <a:ext uri="{9D8B030D-6E8A-4147-A177-3AD203B41FA5}">
                      <a16:colId xmlns:a16="http://schemas.microsoft.com/office/drawing/2014/main" xmlns="" val="1525638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셋째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넷째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1494460"/>
                  </a:ext>
                </a:extLst>
              </a:tr>
              <a:tr h="208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사각형의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955597"/>
                  </a:ext>
                </a:extLst>
              </a:tr>
            </a:tbl>
          </a:graphicData>
        </a:graphic>
      </p:graphicFrame>
      <p:pic>
        <p:nvPicPr>
          <p:cNvPr id="60" name="Picture 31">
            <a:extLst>
              <a:ext uri="{FF2B5EF4-FFF2-40B4-BE49-F238E27FC236}">
                <a16:creationId xmlns:a16="http://schemas.microsoft.com/office/drawing/2014/main" xmlns="" id="{CAA8592D-CC9A-4EF2-AB66-569487BAA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3212976"/>
            <a:ext cx="324036" cy="31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>
            <a:extLst>
              <a:ext uri="{FF2B5EF4-FFF2-40B4-BE49-F238E27FC236}">
                <a16:creationId xmlns:a16="http://schemas.microsoft.com/office/drawing/2014/main" xmlns="" id="{CAA8592D-CC9A-4EF2-AB66-569487BAA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12976"/>
            <a:ext cx="324036" cy="31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1">
            <a:extLst>
              <a:ext uri="{FF2B5EF4-FFF2-40B4-BE49-F238E27FC236}">
                <a16:creationId xmlns:a16="http://schemas.microsoft.com/office/drawing/2014/main" xmlns="" id="{CAA8592D-CC9A-4EF2-AB66-569487BAA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21976"/>
            <a:ext cx="324036" cy="31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47AF88E-2630-4795-B3D0-FC66A8C062D0}"/>
              </a:ext>
            </a:extLst>
          </p:cNvPr>
          <p:cNvSpPr txBox="1"/>
          <p:nvPr/>
        </p:nvSpPr>
        <p:spPr>
          <a:xfrm>
            <a:off x="5544109" y="2144763"/>
            <a:ext cx="756083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넷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294" y="2562262"/>
            <a:ext cx="1440748" cy="163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143857" y="40750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01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BDC48DE-90B1-4BE4-A180-03CF0C575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24" y="2444754"/>
            <a:ext cx="488141" cy="3847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612DF000-C7FC-4317-A5C8-4CD12CD51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86" y="3073457"/>
            <a:ext cx="1988996" cy="2011727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91397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6_4_04_01.svg / 6_4_04_02.svg / 6_4_04_03.svg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넷째에 알맞은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배열에서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82E6DFE-EC36-41FF-A7EC-D8638F734DD7}"/>
              </a:ext>
            </a:extLst>
          </p:cNvPr>
          <p:cNvSpPr/>
          <p:nvPr/>
        </p:nvSpPr>
        <p:spPr>
          <a:xfrm>
            <a:off x="322669" y="3314159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CE0400F-CB21-4409-8682-EA2CD0C008DF}"/>
              </a:ext>
            </a:extLst>
          </p:cNvPr>
          <p:cNvSpPr/>
          <p:nvPr/>
        </p:nvSpPr>
        <p:spPr>
          <a:xfrm>
            <a:off x="1644875" y="3363188"/>
            <a:ext cx="601200" cy="3047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EA42654-2B8A-448F-8C02-89C65778762B}"/>
              </a:ext>
            </a:extLst>
          </p:cNvPr>
          <p:cNvSpPr/>
          <p:nvPr/>
        </p:nvSpPr>
        <p:spPr>
          <a:xfrm>
            <a:off x="3551276" y="3065063"/>
            <a:ext cx="507941" cy="2826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7C79042-7203-4A3C-9F4D-E20F86ADEC02}"/>
              </a:ext>
            </a:extLst>
          </p:cNvPr>
          <p:cNvSpPr/>
          <p:nvPr/>
        </p:nvSpPr>
        <p:spPr>
          <a:xfrm>
            <a:off x="5823985" y="3155150"/>
            <a:ext cx="296538" cy="215516"/>
          </a:xfrm>
          <a:prstGeom prst="rect">
            <a:avLst/>
          </a:prstGeom>
          <a:solidFill>
            <a:srgbClr val="F3D2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E9377265-51F7-4AD3-BAAB-37AD9018E4A9}"/>
              </a:ext>
            </a:extLst>
          </p:cNvPr>
          <p:cNvSpPr txBox="1"/>
          <p:nvPr/>
        </p:nvSpPr>
        <p:spPr>
          <a:xfrm>
            <a:off x="5148065" y="2069695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삼각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형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6AE3F4B-ED90-4B35-B5A2-D674912B17E7}"/>
              </a:ext>
            </a:extLst>
          </p:cNvPr>
          <p:cNvGrpSpPr/>
          <p:nvPr/>
        </p:nvGrpSpPr>
        <p:grpSpPr>
          <a:xfrm>
            <a:off x="232760" y="3206431"/>
            <a:ext cx="4339240" cy="1659500"/>
            <a:chOff x="-312221" y="3240594"/>
            <a:chExt cx="5116456" cy="177931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09F304D5-1C00-433C-BC1B-AEBDF6AA122F}"/>
                </a:ext>
              </a:extLst>
            </p:cNvPr>
            <p:cNvGrpSpPr/>
            <p:nvPr/>
          </p:nvGrpSpPr>
          <p:grpSpPr>
            <a:xfrm>
              <a:off x="-312221" y="3240594"/>
              <a:ext cx="5116456" cy="1779313"/>
              <a:chOff x="-691702" y="4536941"/>
              <a:chExt cx="5116456" cy="1779313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xmlns="" id="{6B64E36F-D804-4E85-A7C5-DF0CB183E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91702" y="4536941"/>
                <a:ext cx="5033225" cy="1779313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50D92EC6-ACE4-4DC3-9264-B0E8FD7488E3}"/>
                  </a:ext>
                </a:extLst>
              </p:cNvPr>
              <p:cNvSpPr/>
              <p:nvPr/>
            </p:nvSpPr>
            <p:spPr>
              <a:xfrm>
                <a:off x="213063" y="5034028"/>
                <a:ext cx="384511" cy="33068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700D0F73-E849-48F8-ADE9-304EC38A5DAA}"/>
                  </a:ext>
                </a:extLst>
              </p:cNvPr>
              <p:cNvSpPr/>
              <p:nvPr/>
            </p:nvSpPr>
            <p:spPr>
              <a:xfrm>
                <a:off x="2121673" y="4981155"/>
                <a:ext cx="384511" cy="33068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6CBB1A52-9945-4051-80E3-1DCE2A22CE41}"/>
                  </a:ext>
                </a:extLst>
              </p:cNvPr>
              <p:cNvSpPr/>
              <p:nvPr/>
            </p:nvSpPr>
            <p:spPr>
              <a:xfrm>
                <a:off x="4040243" y="5006466"/>
                <a:ext cx="384511" cy="33068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2" name="Picture 31">
              <a:extLst>
                <a:ext uri="{FF2B5EF4-FFF2-40B4-BE49-F238E27FC236}">
                  <a16:creationId xmlns:a16="http://schemas.microsoft.com/office/drawing/2014/main" xmlns="" id="{2A1E466F-8813-44A4-8F89-B52DAFA63A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28" y="3773275"/>
              <a:ext cx="351961" cy="342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31">
              <a:extLst>
                <a:ext uri="{FF2B5EF4-FFF2-40B4-BE49-F238E27FC236}">
                  <a16:creationId xmlns:a16="http://schemas.microsoft.com/office/drawing/2014/main" xmlns="" id="{CAA8592D-CC9A-4EF2-AB66-569487BAA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6822" y="3773275"/>
              <a:ext cx="351961" cy="342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0E7C6225-A855-4815-8090-241B879D3408}"/>
              </a:ext>
            </a:extLst>
          </p:cNvPr>
          <p:cNvSpPr/>
          <p:nvPr/>
        </p:nvSpPr>
        <p:spPr>
          <a:xfrm>
            <a:off x="5038713" y="1880828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EFA9F33-AC0D-4B15-A9E7-B31E639B6194}"/>
              </a:ext>
            </a:extLst>
          </p:cNvPr>
          <p:cNvSpPr/>
          <p:nvPr/>
        </p:nvSpPr>
        <p:spPr>
          <a:xfrm>
            <a:off x="6120172" y="2336531"/>
            <a:ext cx="654157" cy="610896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1C769455-E432-4A1F-90F7-F557011B0A0D}"/>
              </a:ext>
            </a:extLst>
          </p:cNvPr>
          <p:cNvGrpSpPr/>
          <p:nvPr/>
        </p:nvGrpSpPr>
        <p:grpSpPr>
          <a:xfrm>
            <a:off x="5371877" y="1320646"/>
            <a:ext cx="1610178" cy="260415"/>
            <a:chOff x="3894280" y="345173"/>
            <a:chExt cx="1610178" cy="26041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B3E6DBB2-A511-405E-A5EA-73534B6A69E6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623C6EEC-38DD-4D22-9C99-5015FFE29B7E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2D8ACD96-E99D-43C1-B8BE-595016E16B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A4DD62C3-2D2D-44E3-A135-6338D2285E37}"/>
                </a:ext>
              </a:extLst>
            </p:cNvPr>
            <p:cNvGrpSpPr/>
            <p:nvPr/>
          </p:nvGrpSpPr>
          <p:grpSpPr>
            <a:xfrm>
              <a:off x="4983184" y="347167"/>
              <a:ext cx="521274" cy="255591"/>
              <a:chOff x="4338619" y="347167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F66133A0-0050-4892-A8E3-250AF64F7AB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94EC9A9-B1A5-47EB-BB1B-AFFECFA9F5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1C9583DE-D10E-468D-95A0-288CD490CBE3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1172DCFC-D26E-4303-978A-94B48FBBAD5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C2ADC325-D5BD-44F4-ACAB-284F96F21A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D047B0-2909-43BC-B64D-A8B71D0CEAE4}"/>
              </a:ext>
            </a:extLst>
          </p:cNvPr>
          <p:cNvSpPr txBox="1"/>
          <p:nvPr/>
        </p:nvSpPr>
        <p:spPr>
          <a:xfrm>
            <a:off x="5619060" y="2996952"/>
            <a:ext cx="66076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36AC122F-FB94-4C0D-BF83-8BEAAC9496F3}"/>
              </a:ext>
            </a:extLst>
          </p:cNvPr>
          <p:cNvSpPr/>
          <p:nvPr/>
        </p:nvSpPr>
        <p:spPr>
          <a:xfrm>
            <a:off x="6616824" y="27465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6598088" y="1094993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0C67E02-5852-4480-B73E-2718C9E8AC41}"/>
              </a:ext>
            </a:extLst>
          </p:cNvPr>
          <p:cNvSpPr/>
          <p:nvPr/>
        </p:nvSpPr>
        <p:spPr>
          <a:xfrm>
            <a:off x="251521" y="2712476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33A76667-59A1-454B-9DDE-64CEC6B89851}"/>
              </a:ext>
            </a:extLst>
          </p:cNvPr>
          <p:cNvSpPr/>
          <p:nvPr/>
        </p:nvSpPr>
        <p:spPr>
          <a:xfrm>
            <a:off x="1663636" y="3159635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AAEF974A-653B-422B-82C1-5233201C45E2}"/>
              </a:ext>
            </a:extLst>
          </p:cNvPr>
          <p:cNvSpPr/>
          <p:nvPr/>
        </p:nvSpPr>
        <p:spPr>
          <a:xfrm>
            <a:off x="3551472" y="3159635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303" y="3460711"/>
            <a:ext cx="1635161" cy="144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6811319A-F04A-49F3-B4C9-FB2FF5900309}"/>
              </a:ext>
            </a:extLst>
          </p:cNvPr>
          <p:cNvSpPr/>
          <p:nvPr/>
        </p:nvSpPr>
        <p:spPr>
          <a:xfrm>
            <a:off x="6672380" y="3320352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#4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안의 그림은 정답 확인 클릭 시에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삼각형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드래그하여 옮겨서 돌리기 가능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app\resource\contents\lesson06\ops\6\6_4_04.html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2745" y="3239955"/>
            <a:ext cx="566717" cy="2207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F1012BB5-88CC-46B8-B638-6946F452410A}"/>
              </a:ext>
            </a:extLst>
          </p:cNvPr>
          <p:cNvGrpSpPr/>
          <p:nvPr/>
        </p:nvGrpSpPr>
        <p:grpSpPr>
          <a:xfrm>
            <a:off x="127449" y="2982485"/>
            <a:ext cx="4048507" cy="389841"/>
            <a:chOff x="474257" y="2343759"/>
            <a:chExt cx="4048507" cy="3898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C2411E7-97AC-4F58-B285-D751FA969D70}"/>
                </a:ext>
              </a:extLst>
            </p:cNvPr>
            <p:cNvSpPr txBox="1"/>
            <p:nvPr/>
          </p:nvSpPr>
          <p:spPr>
            <a:xfrm>
              <a:off x="474257" y="2343759"/>
              <a:ext cx="756083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첫째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68EEFDBA-3B74-45B8-B99B-56B4157AB5E8}"/>
                </a:ext>
              </a:extLst>
            </p:cNvPr>
            <p:cNvSpPr txBox="1"/>
            <p:nvPr/>
          </p:nvSpPr>
          <p:spPr>
            <a:xfrm>
              <a:off x="1865630" y="2348879"/>
              <a:ext cx="756083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둘째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EE33BE80-4B7C-476A-BDA3-FFAA3A6E6601}"/>
                </a:ext>
              </a:extLst>
            </p:cNvPr>
            <p:cNvSpPr txBox="1"/>
            <p:nvPr/>
          </p:nvSpPr>
          <p:spPr>
            <a:xfrm>
              <a:off x="3766681" y="2347135"/>
              <a:ext cx="756083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셋째</a:t>
              </a: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FEA729EA-13A8-40CF-8C49-ECC3CBAFC353}"/>
              </a:ext>
            </a:extLst>
          </p:cNvPr>
          <p:cNvSpPr/>
          <p:nvPr/>
        </p:nvSpPr>
        <p:spPr>
          <a:xfrm>
            <a:off x="103252" y="27304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1">
            <a:extLst>
              <a:ext uri="{FF2B5EF4-FFF2-40B4-BE49-F238E27FC236}">
                <a16:creationId xmlns:a16="http://schemas.microsoft.com/office/drawing/2014/main" xmlns="" id="{17AC5930-7BB3-4951-BC75-596B7DF3F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9" y="3691721"/>
            <a:ext cx="351961" cy="34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61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B3A0BDE8-E62C-438F-B360-EE6D6CEE2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38252"/>
              </p:ext>
            </p:extLst>
          </p:nvPr>
        </p:nvGraphicFramePr>
        <p:xfrm>
          <a:off x="219390" y="4251176"/>
          <a:ext cx="655699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291">
                  <a:extLst>
                    <a:ext uri="{9D8B030D-6E8A-4147-A177-3AD203B41FA5}">
                      <a16:colId xmlns:a16="http://schemas.microsoft.com/office/drawing/2014/main" xmlns="" val="276650808"/>
                    </a:ext>
                  </a:extLst>
                </a:gridCol>
                <a:gridCol w="1254176">
                  <a:extLst>
                    <a:ext uri="{9D8B030D-6E8A-4147-A177-3AD203B41FA5}">
                      <a16:colId xmlns:a16="http://schemas.microsoft.com/office/drawing/2014/main" xmlns="" val="2205105312"/>
                    </a:ext>
                  </a:extLst>
                </a:gridCol>
                <a:gridCol w="1254176">
                  <a:extLst>
                    <a:ext uri="{9D8B030D-6E8A-4147-A177-3AD203B41FA5}">
                      <a16:colId xmlns:a16="http://schemas.microsoft.com/office/drawing/2014/main" xmlns="" val="2842062430"/>
                    </a:ext>
                  </a:extLst>
                </a:gridCol>
                <a:gridCol w="1254176">
                  <a:extLst>
                    <a:ext uri="{9D8B030D-6E8A-4147-A177-3AD203B41FA5}">
                      <a16:colId xmlns:a16="http://schemas.microsoft.com/office/drawing/2014/main" xmlns="" val="76134524"/>
                    </a:ext>
                  </a:extLst>
                </a:gridCol>
                <a:gridCol w="1254176">
                  <a:extLst>
                    <a:ext uri="{9D8B030D-6E8A-4147-A177-3AD203B41FA5}">
                      <a16:colId xmlns:a16="http://schemas.microsoft.com/office/drawing/2014/main" xmlns="" val="1525638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149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</a:t>
                      </a:r>
                      <a:r>
                        <a:rPr lang="ko-KR" altLang="en-US" sz="19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각형의 </a:t>
                      </a:r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spc="-15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spc="-15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spc="-15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spc="-15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955597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소스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2, 3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탭 표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나오기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배열에 사용된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삼각형의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표에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CA3F232-977D-4B07-A3DB-F0D29051044D}"/>
              </a:ext>
            </a:extLst>
          </p:cNvPr>
          <p:cNvGrpSpPr/>
          <p:nvPr/>
        </p:nvGrpSpPr>
        <p:grpSpPr>
          <a:xfrm>
            <a:off x="5374090" y="1332381"/>
            <a:ext cx="1610178" cy="260415"/>
            <a:chOff x="3894280" y="907935"/>
            <a:chExt cx="1610178" cy="260415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77D094E4-578A-4ADF-BAD8-9476F6F9672E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2DFB7616-DF0C-4940-8B63-AA86256D29C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3273BD2B-F112-4EAA-AC0A-DDC05B87FB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7193682A-3597-455D-806A-8C747EA824EC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18C68B5E-1488-4624-B330-E5D911FFAF7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BC78FD46-A368-4B06-B1F1-099401C26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745745F0-B21B-4D1C-89F3-C5BA1C00AC27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0A47E853-BB33-441F-8ACC-425B97C6102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8717E980-8056-439A-85DD-0102B9344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99B92A40-DB7F-417B-ABC8-DF769E71AEDF}"/>
              </a:ext>
            </a:extLst>
          </p:cNvPr>
          <p:cNvSpPr/>
          <p:nvPr/>
        </p:nvSpPr>
        <p:spPr bwMode="auto">
          <a:xfrm>
            <a:off x="971600" y="5080234"/>
            <a:ext cx="4857070" cy="4087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순서를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번 곱한 수만큼 삼각형이 필요합니다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6665FA80-8449-45B9-B8F6-A44B314F5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237" y="4941168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57B448A3-5B23-45BF-A3A9-FF38BD3FF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788" y="4454676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F79D8BBE-EA9D-417B-8C90-F09BB8F05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932" y="4454676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2C7558D7-8352-4275-ABE2-16F814DE6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156" y="4454676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97901A4B-CFF5-4A54-A489-1D5FDED9E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251" y="4454676"/>
            <a:ext cx="360000" cy="355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796E6B1-F007-4844-8BBC-D201F942A39D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배열에서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141F11AB-33AA-4C07-A42C-0444CF7658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869" b="28014"/>
          <a:stretch/>
        </p:blipFill>
        <p:spPr>
          <a:xfrm>
            <a:off x="409248" y="2197913"/>
            <a:ext cx="4295572" cy="158495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FA08D46-1EF3-4681-9F3A-2912F972AA5D}"/>
              </a:ext>
            </a:extLst>
          </p:cNvPr>
          <p:cNvSpPr/>
          <p:nvPr/>
        </p:nvSpPr>
        <p:spPr>
          <a:xfrm>
            <a:off x="483547" y="2219507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B939AE5-7831-4BF8-BC0D-C449EF2E8E21}"/>
              </a:ext>
            </a:extLst>
          </p:cNvPr>
          <p:cNvSpPr/>
          <p:nvPr/>
        </p:nvSpPr>
        <p:spPr>
          <a:xfrm>
            <a:off x="1875634" y="2219507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67662BA9-199E-4770-B5DE-13F5385E8D30}"/>
              </a:ext>
            </a:extLst>
          </p:cNvPr>
          <p:cNvSpPr/>
          <p:nvPr/>
        </p:nvSpPr>
        <p:spPr>
          <a:xfrm>
            <a:off x="3699622" y="2219507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45BD806-010F-4D08-A7BF-DCDDF3BD8AB6}"/>
              </a:ext>
            </a:extLst>
          </p:cNvPr>
          <p:cNvSpPr/>
          <p:nvPr/>
        </p:nvSpPr>
        <p:spPr>
          <a:xfrm>
            <a:off x="4486368" y="2657072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31">
            <a:extLst>
              <a:ext uri="{FF2B5EF4-FFF2-40B4-BE49-F238E27FC236}">
                <a16:creationId xmlns:a16="http://schemas.microsoft.com/office/drawing/2014/main" xmlns="" id="{5DDC31B3-0EF8-4A7A-8074-258A2727F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46" y="2657072"/>
            <a:ext cx="393631" cy="29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1">
            <a:extLst>
              <a:ext uri="{FF2B5EF4-FFF2-40B4-BE49-F238E27FC236}">
                <a16:creationId xmlns:a16="http://schemas.microsoft.com/office/drawing/2014/main" xmlns="" id="{3DA0449A-5DE9-4BFF-8CE1-7E4A1930A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57" y="2657072"/>
            <a:ext cx="393631" cy="29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B4692B91-2457-42F6-9532-D091E514C0F8}"/>
              </a:ext>
            </a:extLst>
          </p:cNvPr>
          <p:cNvGrpSpPr/>
          <p:nvPr/>
        </p:nvGrpSpPr>
        <p:grpSpPr>
          <a:xfrm>
            <a:off x="395536" y="2168860"/>
            <a:ext cx="3962648" cy="387587"/>
            <a:chOff x="539553" y="2346014"/>
            <a:chExt cx="3962648" cy="38758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4CB6B4ED-E023-469B-A67A-E88B36F65308}"/>
                </a:ext>
              </a:extLst>
            </p:cNvPr>
            <p:cNvSpPr txBox="1"/>
            <p:nvPr/>
          </p:nvSpPr>
          <p:spPr>
            <a:xfrm>
              <a:off x="539553" y="2348880"/>
              <a:ext cx="756083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첫째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D2407DFA-0BD2-42CA-8AE5-EE23902D0B0A}"/>
                </a:ext>
              </a:extLst>
            </p:cNvPr>
            <p:cNvSpPr txBox="1"/>
            <p:nvPr/>
          </p:nvSpPr>
          <p:spPr>
            <a:xfrm>
              <a:off x="1865630" y="2348879"/>
              <a:ext cx="756083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둘째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215B123F-8A6F-48F5-B662-D0BD00F7EEBE}"/>
                </a:ext>
              </a:extLst>
            </p:cNvPr>
            <p:cNvSpPr txBox="1"/>
            <p:nvPr/>
          </p:nvSpPr>
          <p:spPr>
            <a:xfrm>
              <a:off x="3746118" y="2346014"/>
              <a:ext cx="756083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셋째</a:t>
              </a:r>
            </a:p>
          </p:txBody>
        </p:sp>
      </p:grpSp>
      <p:pic>
        <p:nvPicPr>
          <p:cNvPr id="54" name="Picture 31">
            <a:extLst>
              <a:ext uri="{FF2B5EF4-FFF2-40B4-BE49-F238E27FC236}">
                <a16:creationId xmlns:a16="http://schemas.microsoft.com/office/drawing/2014/main" xmlns="" id="{3DA0449A-5DE9-4BFF-8CE1-7E4A1930A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49" y="2636912"/>
            <a:ext cx="393631" cy="29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15B123F-8A6F-48F5-B662-D0BD00F7EEBE}"/>
              </a:ext>
            </a:extLst>
          </p:cNvPr>
          <p:cNvSpPr txBox="1"/>
          <p:nvPr/>
        </p:nvSpPr>
        <p:spPr>
          <a:xfrm>
            <a:off x="5652121" y="2168860"/>
            <a:ext cx="756083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넷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53" y="2600999"/>
            <a:ext cx="1635161" cy="144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130286" y="40464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2908" y="5117973"/>
            <a:ext cx="702712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규칙</a:t>
            </a:r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03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141F11AB-33AA-4C07-A42C-0444CF765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69" b="28014"/>
          <a:stretch/>
        </p:blipFill>
        <p:spPr>
          <a:xfrm>
            <a:off x="409248" y="2197913"/>
            <a:ext cx="4295572" cy="1584957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2, 3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탭 표 위치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누르면 정답 나오기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 배열에서 사용될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삼각형은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99B92A40-DB7F-417B-ABC8-DF769E71AEDF}"/>
              </a:ext>
            </a:extLst>
          </p:cNvPr>
          <p:cNvSpPr/>
          <p:nvPr/>
        </p:nvSpPr>
        <p:spPr bwMode="auto">
          <a:xfrm>
            <a:off x="3119692" y="5184055"/>
            <a:ext cx="746722" cy="3767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6665FA80-8449-45B9-B8F6-A44B314F5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6414" y="5006555"/>
            <a:ext cx="360000" cy="355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0A50974-7D11-4343-BE61-3C6966BBFB59}"/>
              </a:ext>
            </a:extLst>
          </p:cNvPr>
          <p:cNvGrpSpPr/>
          <p:nvPr/>
        </p:nvGrpSpPr>
        <p:grpSpPr>
          <a:xfrm>
            <a:off x="5374090" y="1328939"/>
            <a:ext cx="1610178" cy="260415"/>
            <a:chOff x="3894280" y="1412776"/>
            <a:chExt cx="1610178" cy="26041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8240AB0E-0DC5-4A87-B80D-7290D6708D67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9B2814E0-E047-4187-8763-08951A686CEE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73BE7FC-0901-4956-ADBB-7EC6A1449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A872BA07-D9BB-41C3-AAD7-9116B042250C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AB4E94-3B00-4E2C-A18E-4A0ECB85AA8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CB1403B-38E6-4B59-9F76-27234253D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A7903710-83E7-43B2-8231-1B6B2DE9493F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57F35517-3817-49E6-AE36-65C798EA0E5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24B58B00-BD85-4358-A3C0-05FFAB4946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3C1AB5D-BBA7-4D86-831F-E4C80866FA42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배열에서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7FA08D46-1EF3-4681-9F3A-2912F972AA5D}"/>
              </a:ext>
            </a:extLst>
          </p:cNvPr>
          <p:cNvSpPr/>
          <p:nvPr/>
        </p:nvSpPr>
        <p:spPr>
          <a:xfrm>
            <a:off x="483547" y="2219507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FB939AE5-7831-4BF8-BC0D-C449EF2E8E21}"/>
              </a:ext>
            </a:extLst>
          </p:cNvPr>
          <p:cNvSpPr/>
          <p:nvPr/>
        </p:nvSpPr>
        <p:spPr>
          <a:xfrm>
            <a:off x="1875634" y="2219507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7662BA9-199E-4770-B5DE-13F5385E8D30}"/>
              </a:ext>
            </a:extLst>
          </p:cNvPr>
          <p:cNvSpPr/>
          <p:nvPr/>
        </p:nvSpPr>
        <p:spPr>
          <a:xfrm>
            <a:off x="3699622" y="2219507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945BD806-010F-4D08-A7BF-DCDDF3BD8AB6}"/>
              </a:ext>
            </a:extLst>
          </p:cNvPr>
          <p:cNvSpPr/>
          <p:nvPr/>
        </p:nvSpPr>
        <p:spPr>
          <a:xfrm>
            <a:off x="4486368" y="2657072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31">
            <a:extLst>
              <a:ext uri="{FF2B5EF4-FFF2-40B4-BE49-F238E27FC236}">
                <a16:creationId xmlns:a16="http://schemas.microsoft.com/office/drawing/2014/main" xmlns="" id="{5DDC31B3-0EF8-4A7A-8074-258A2727F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46" y="2657072"/>
            <a:ext cx="393631" cy="29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1">
            <a:extLst>
              <a:ext uri="{FF2B5EF4-FFF2-40B4-BE49-F238E27FC236}">
                <a16:creationId xmlns:a16="http://schemas.microsoft.com/office/drawing/2014/main" xmlns="" id="{3DA0449A-5DE9-4BFF-8CE1-7E4A1930A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57" y="2657072"/>
            <a:ext cx="393631" cy="29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B4692B91-2457-42F6-9532-D091E514C0F8}"/>
              </a:ext>
            </a:extLst>
          </p:cNvPr>
          <p:cNvGrpSpPr/>
          <p:nvPr/>
        </p:nvGrpSpPr>
        <p:grpSpPr>
          <a:xfrm>
            <a:off x="395536" y="2168860"/>
            <a:ext cx="3962648" cy="387587"/>
            <a:chOff x="539553" y="2346014"/>
            <a:chExt cx="3962648" cy="38758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4CB6B4ED-E023-469B-A67A-E88B36F65308}"/>
                </a:ext>
              </a:extLst>
            </p:cNvPr>
            <p:cNvSpPr txBox="1"/>
            <p:nvPr/>
          </p:nvSpPr>
          <p:spPr>
            <a:xfrm>
              <a:off x="539553" y="2348880"/>
              <a:ext cx="756083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첫째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D2407DFA-0BD2-42CA-8AE5-EE23902D0B0A}"/>
                </a:ext>
              </a:extLst>
            </p:cNvPr>
            <p:cNvSpPr txBox="1"/>
            <p:nvPr/>
          </p:nvSpPr>
          <p:spPr>
            <a:xfrm>
              <a:off x="1865630" y="2348879"/>
              <a:ext cx="756083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둘째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215B123F-8A6F-48F5-B662-D0BD00F7EEBE}"/>
                </a:ext>
              </a:extLst>
            </p:cNvPr>
            <p:cNvSpPr txBox="1"/>
            <p:nvPr/>
          </p:nvSpPr>
          <p:spPr>
            <a:xfrm>
              <a:off x="3746118" y="2346014"/>
              <a:ext cx="756083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셋째</a:t>
              </a:r>
            </a:p>
          </p:txBody>
        </p: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B3A0BDE8-E62C-438F-B360-EE6D6CEE2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29751"/>
              </p:ext>
            </p:extLst>
          </p:nvPr>
        </p:nvGraphicFramePr>
        <p:xfrm>
          <a:off x="215516" y="4293096"/>
          <a:ext cx="655699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291">
                  <a:extLst>
                    <a:ext uri="{9D8B030D-6E8A-4147-A177-3AD203B41FA5}">
                      <a16:colId xmlns:a16="http://schemas.microsoft.com/office/drawing/2014/main" xmlns="" val="276650808"/>
                    </a:ext>
                  </a:extLst>
                </a:gridCol>
                <a:gridCol w="1254176">
                  <a:extLst>
                    <a:ext uri="{9D8B030D-6E8A-4147-A177-3AD203B41FA5}">
                      <a16:colId xmlns:a16="http://schemas.microsoft.com/office/drawing/2014/main" xmlns="" val="2205105312"/>
                    </a:ext>
                  </a:extLst>
                </a:gridCol>
                <a:gridCol w="1254176">
                  <a:extLst>
                    <a:ext uri="{9D8B030D-6E8A-4147-A177-3AD203B41FA5}">
                      <a16:colId xmlns:a16="http://schemas.microsoft.com/office/drawing/2014/main" xmlns="" val="2842062430"/>
                    </a:ext>
                  </a:extLst>
                </a:gridCol>
                <a:gridCol w="1254176">
                  <a:extLst>
                    <a:ext uri="{9D8B030D-6E8A-4147-A177-3AD203B41FA5}">
                      <a16:colId xmlns:a16="http://schemas.microsoft.com/office/drawing/2014/main" xmlns="" val="76134524"/>
                    </a:ext>
                  </a:extLst>
                </a:gridCol>
                <a:gridCol w="1254176">
                  <a:extLst>
                    <a:ext uri="{9D8B030D-6E8A-4147-A177-3AD203B41FA5}">
                      <a16:colId xmlns:a16="http://schemas.microsoft.com/office/drawing/2014/main" xmlns="" val="1525638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셋째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넷째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1494460"/>
                  </a:ext>
                </a:extLst>
              </a:tr>
              <a:tr h="208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</a:t>
                      </a:r>
                      <a:r>
                        <a:rPr lang="ko-KR" altLang="en-US" sz="19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각형의 </a:t>
                      </a:r>
                      <a:r>
                        <a:rPr lang="ko-KR" altLang="en-US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955597"/>
                  </a:ext>
                </a:extLst>
              </a:tr>
            </a:tbl>
          </a:graphicData>
        </a:graphic>
      </p:graphicFrame>
      <p:pic>
        <p:nvPicPr>
          <p:cNvPr id="52" name="Picture 31">
            <a:extLst>
              <a:ext uri="{FF2B5EF4-FFF2-40B4-BE49-F238E27FC236}">
                <a16:creationId xmlns:a16="http://schemas.microsoft.com/office/drawing/2014/main" xmlns="" id="{3DA0449A-5DE9-4BFF-8CE1-7E4A1930A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49" y="2636912"/>
            <a:ext cx="393631" cy="29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215B123F-8A6F-48F5-B662-D0BD00F7EEBE}"/>
              </a:ext>
            </a:extLst>
          </p:cNvPr>
          <p:cNvSpPr txBox="1"/>
          <p:nvPr/>
        </p:nvSpPr>
        <p:spPr>
          <a:xfrm>
            <a:off x="5652121" y="2168860"/>
            <a:ext cx="756083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넷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53" y="2600999"/>
            <a:ext cx="1635161" cy="144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130286" y="40464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07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BE90594-ADC5-401F-BD3D-C7409076B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645" y="2901556"/>
            <a:ext cx="2286000" cy="23145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706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683568" y="980728"/>
            <a:ext cx="63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원의 배열에서 규칙을 찾아 물음에 답해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xmlns="" id="{0E30F75D-E963-4AC7-9FF2-B2F6760E541F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넷째에 알맞은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B9623EE8-519E-46DB-8191-29CBD2D48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72B6C41E-0532-4C6D-A85E-F6022F303EF9}"/>
              </a:ext>
            </a:extLst>
          </p:cNvPr>
          <p:cNvGrpSpPr/>
          <p:nvPr/>
        </p:nvGrpSpPr>
        <p:grpSpPr>
          <a:xfrm>
            <a:off x="5868144" y="1268760"/>
            <a:ext cx="1166700" cy="325255"/>
            <a:chOff x="1403648" y="1187807"/>
            <a:chExt cx="1166700" cy="32525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59CEBFE4-2ECF-4616-BD0C-C90F04317564}"/>
                </a:ext>
              </a:extLst>
            </p:cNvPr>
            <p:cNvSpPr/>
            <p:nvPr/>
          </p:nvSpPr>
          <p:spPr>
            <a:xfrm>
              <a:off x="1981604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E0263DB-A92D-42EB-B906-B0088CB4E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627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F705F324-24B5-40E8-A3C3-60AEFD87559F}"/>
                </a:ext>
              </a:extLst>
            </p:cNvPr>
            <p:cNvSpPr/>
            <p:nvPr/>
          </p:nvSpPr>
          <p:spPr>
            <a:xfrm>
              <a:off x="1432891" y="1244958"/>
              <a:ext cx="521274" cy="256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3CB966D-D460-496A-85D7-356D4FB0D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199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24" name="TextBox 43">
            <a:extLst>
              <a:ext uri="{FF2B5EF4-FFF2-40B4-BE49-F238E27FC236}">
                <a16:creationId xmlns:a16="http://schemas.microsoft.com/office/drawing/2014/main" xmlns="" id="{87C7F262-4937-4341-B74E-5A1F1FC6770B}"/>
              </a:ext>
            </a:extLst>
          </p:cNvPr>
          <p:cNvSpPr txBox="1"/>
          <p:nvPr/>
        </p:nvSpPr>
        <p:spPr>
          <a:xfrm>
            <a:off x="5397584" y="2125188"/>
            <a:ext cx="151467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2A5A7FD-E801-4107-8F9E-9300FCF7C3E7}"/>
              </a:ext>
            </a:extLst>
          </p:cNvPr>
          <p:cNvSpPr/>
          <p:nvPr/>
        </p:nvSpPr>
        <p:spPr>
          <a:xfrm>
            <a:off x="6120172" y="2392024"/>
            <a:ext cx="612158" cy="528864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5599250" y="14189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FDB5181-476F-4AEA-A038-E51982512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32" y="3098133"/>
            <a:ext cx="4080889" cy="193362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B743FDC-BFC0-4E30-88A2-75D3602225D7}"/>
              </a:ext>
            </a:extLst>
          </p:cNvPr>
          <p:cNvSpPr/>
          <p:nvPr/>
        </p:nvSpPr>
        <p:spPr>
          <a:xfrm>
            <a:off x="459295" y="3130000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DB4DA0D-47B8-4A55-B085-CAA9936C6D28}"/>
              </a:ext>
            </a:extLst>
          </p:cNvPr>
          <p:cNvSpPr/>
          <p:nvPr/>
        </p:nvSpPr>
        <p:spPr>
          <a:xfrm>
            <a:off x="1660561" y="3098133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2842BB7-6DEE-4C71-8FB7-DE62DD0911C6}"/>
              </a:ext>
            </a:extLst>
          </p:cNvPr>
          <p:cNvSpPr/>
          <p:nvPr/>
        </p:nvSpPr>
        <p:spPr>
          <a:xfrm>
            <a:off x="3034061" y="3076100"/>
            <a:ext cx="898028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42762FD5-7931-466B-98E0-8E30726DCEF8}"/>
              </a:ext>
            </a:extLst>
          </p:cNvPr>
          <p:cNvGrpSpPr/>
          <p:nvPr/>
        </p:nvGrpSpPr>
        <p:grpSpPr>
          <a:xfrm>
            <a:off x="359532" y="2924944"/>
            <a:ext cx="3600399" cy="387414"/>
            <a:chOff x="539553" y="2346187"/>
            <a:chExt cx="3600399" cy="3874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85D641BA-77EA-4FC8-B6D5-BCA246BCA063}"/>
                </a:ext>
              </a:extLst>
            </p:cNvPr>
            <p:cNvSpPr txBox="1"/>
            <p:nvPr/>
          </p:nvSpPr>
          <p:spPr>
            <a:xfrm>
              <a:off x="539553" y="2348880"/>
              <a:ext cx="756083" cy="3847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첫째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5807547C-7610-4597-9371-B99BBE70FC48}"/>
                </a:ext>
              </a:extLst>
            </p:cNvPr>
            <p:cNvSpPr txBox="1"/>
            <p:nvPr/>
          </p:nvSpPr>
          <p:spPr>
            <a:xfrm>
              <a:off x="1799694" y="2346188"/>
              <a:ext cx="756083" cy="3847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둘째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938EDFEC-F504-41BC-90B6-DBD419337561}"/>
                </a:ext>
              </a:extLst>
            </p:cNvPr>
            <p:cNvSpPr txBox="1"/>
            <p:nvPr/>
          </p:nvSpPr>
          <p:spPr>
            <a:xfrm>
              <a:off x="3383869" y="2346187"/>
              <a:ext cx="756083" cy="3847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셋째</a:t>
              </a: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F4778AC-AA7D-4774-A352-9F1D1D118E35}"/>
              </a:ext>
            </a:extLst>
          </p:cNvPr>
          <p:cNvSpPr/>
          <p:nvPr/>
        </p:nvSpPr>
        <p:spPr>
          <a:xfrm>
            <a:off x="5544108" y="3037528"/>
            <a:ext cx="326901" cy="230908"/>
          </a:xfrm>
          <a:prstGeom prst="rect">
            <a:avLst/>
          </a:prstGeom>
          <a:solidFill>
            <a:srgbClr val="BBCDE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9EEBE53-B8BD-4AD5-A235-EDCF6B291A4E}"/>
              </a:ext>
            </a:extLst>
          </p:cNvPr>
          <p:cNvSpPr txBox="1"/>
          <p:nvPr/>
        </p:nvSpPr>
        <p:spPr>
          <a:xfrm>
            <a:off x="5389128" y="2924944"/>
            <a:ext cx="64103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7BA04F2-F1F2-4406-A45B-C44F2B21CA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637" r="14226" b="19838"/>
          <a:stretch/>
        </p:blipFill>
        <p:spPr>
          <a:xfrm>
            <a:off x="6233007" y="2425367"/>
            <a:ext cx="432049" cy="419946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8350E0E4-7102-470F-8241-48C98CCD48B8}"/>
              </a:ext>
            </a:extLst>
          </p:cNvPr>
          <p:cNvSpPr/>
          <p:nvPr/>
        </p:nvSpPr>
        <p:spPr>
          <a:xfrm>
            <a:off x="6675876" y="4994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8FCDA88D-3EBF-491D-B990-FB037FC77D78}"/>
              </a:ext>
            </a:extLst>
          </p:cNvPr>
          <p:cNvSpPr/>
          <p:nvPr/>
        </p:nvSpPr>
        <p:spPr>
          <a:xfrm>
            <a:off x="5222922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B4D9963A-CA9C-479B-9B3F-2BB796AE5B98}"/>
              </a:ext>
            </a:extLst>
          </p:cNvPr>
          <p:cNvSpPr/>
          <p:nvPr/>
        </p:nvSpPr>
        <p:spPr>
          <a:xfrm>
            <a:off x="6523569" y="31788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F4639D86-08DB-4F24-8780-822C81B3A274}"/>
              </a:ext>
            </a:extLst>
          </p:cNvPr>
          <p:cNvSpPr/>
          <p:nvPr/>
        </p:nvSpPr>
        <p:spPr>
          <a:xfrm>
            <a:off x="5823634" y="24253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2488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6_4_05_01.svg / 6_4_05_answer.svg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3" y="928721"/>
            <a:ext cx="567308" cy="45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39344C44-CA6D-4501-A6AF-8EBFBE4D44FA}"/>
              </a:ext>
            </a:extLst>
          </p:cNvPr>
          <p:cNvSpPr/>
          <p:nvPr/>
        </p:nvSpPr>
        <p:spPr>
          <a:xfrm>
            <a:off x="267682" y="2708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#4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안의 그림은 정답 확인 클릭 시에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드래그하여 옮겨서 돌리기 가능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app\resource\contents\lesson06\ops\6\6_4_05.html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약물은 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app\resource\contents\lesson06\ops\6\6_4_05.html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39344C44-CA6D-4501-A6AF-8EBFBE4D44FA}"/>
              </a:ext>
            </a:extLst>
          </p:cNvPr>
          <p:cNvSpPr/>
          <p:nvPr/>
        </p:nvSpPr>
        <p:spPr>
          <a:xfrm>
            <a:off x="102085" y="1310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1">
            <a:extLst>
              <a:ext uri="{FF2B5EF4-FFF2-40B4-BE49-F238E27FC236}">
                <a16:creationId xmlns:a16="http://schemas.microsoft.com/office/drawing/2014/main" xmlns="" id="{2A1E466F-8813-44A4-8F89-B52DAFA63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48" y="3633744"/>
            <a:ext cx="298496" cy="31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1">
            <a:extLst>
              <a:ext uri="{FF2B5EF4-FFF2-40B4-BE49-F238E27FC236}">
                <a16:creationId xmlns:a16="http://schemas.microsoft.com/office/drawing/2014/main" xmlns="" id="{2A1E466F-8813-44A4-8F89-B52DAFA63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973" y="3633744"/>
            <a:ext cx="298496" cy="31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31">
            <a:extLst>
              <a:ext uri="{FF2B5EF4-FFF2-40B4-BE49-F238E27FC236}">
                <a16:creationId xmlns:a16="http://schemas.microsoft.com/office/drawing/2014/main" xmlns="" id="{2A1E466F-8813-44A4-8F89-B52DAFA63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33744"/>
            <a:ext cx="298496" cy="31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87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06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xmlns="" id="{0E30F75D-E963-4AC7-9FF2-B2F6760E541F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 배열에 사용될 원은 모두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?.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B9623EE8-519E-46DB-8191-29CBD2D48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8350E0E4-7102-470F-8241-48C98CCD48B8}"/>
              </a:ext>
            </a:extLst>
          </p:cNvPr>
          <p:cNvSpPr/>
          <p:nvPr/>
        </p:nvSpPr>
        <p:spPr>
          <a:xfrm>
            <a:off x="6675876" y="4994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763F7259-5811-43F4-BB8E-79C4417AF357}"/>
              </a:ext>
            </a:extLst>
          </p:cNvPr>
          <p:cNvSpPr/>
          <p:nvPr/>
        </p:nvSpPr>
        <p:spPr bwMode="auto">
          <a:xfrm>
            <a:off x="3203848" y="4773435"/>
            <a:ext cx="746722" cy="4557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B95EB472-A614-4B13-8BED-BEE2868F8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570" y="4646317"/>
            <a:ext cx="360000" cy="355000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C785CAC0-E909-4D6C-AE85-B1EA8349F7D5}"/>
              </a:ext>
            </a:extLst>
          </p:cNvPr>
          <p:cNvGrpSpPr/>
          <p:nvPr/>
        </p:nvGrpSpPr>
        <p:grpSpPr>
          <a:xfrm>
            <a:off x="5898358" y="1280662"/>
            <a:ext cx="1155981" cy="320521"/>
            <a:chOff x="1403648" y="1916832"/>
            <a:chExt cx="1155981" cy="32052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F0774FE2-C6F7-4736-9C1A-60DA0D754E8D}"/>
                </a:ext>
              </a:extLst>
            </p:cNvPr>
            <p:cNvSpPr/>
            <p:nvPr/>
          </p:nvSpPr>
          <p:spPr>
            <a:xfrm>
              <a:off x="1970885" y="1973982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D28CE029-1D09-4F74-9437-610CE8173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908" y="1916832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4672721C-41C4-4A55-8BE9-E48B16143C4D}"/>
                </a:ext>
              </a:extLst>
            </p:cNvPr>
            <p:cNvSpPr/>
            <p:nvPr/>
          </p:nvSpPr>
          <p:spPr>
            <a:xfrm>
              <a:off x="1422172" y="1973982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E5C6CEC-C16D-465B-90EB-01C20D523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923806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3" y="928721"/>
            <a:ext cx="567308" cy="45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683568" y="980728"/>
            <a:ext cx="63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원의 배열에서 규칙을 찾아 물음에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답해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보세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5FDB5181-476F-4AEA-A038-E51982512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32" y="2534074"/>
            <a:ext cx="4080889" cy="193362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B743FDC-BFC0-4E30-88A2-75D3602225D7}"/>
              </a:ext>
            </a:extLst>
          </p:cNvPr>
          <p:cNvSpPr/>
          <p:nvPr/>
        </p:nvSpPr>
        <p:spPr>
          <a:xfrm>
            <a:off x="459295" y="2565941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DB4DA0D-47B8-4A55-B085-CAA9936C6D28}"/>
              </a:ext>
            </a:extLst>
          </p:cNvPr>
          <p:cNvSpPr/>
          <p:nvPr/>
        </p:nvSpPr>
        <p:spPr>
          <a:xfrm>
            <a:off x="1660561" y="2534074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2842BB7-6DEE-4C71-8FB7-DE62DD0911C6}"/>
              </a:ext>
            </a:extLst>
          </p:cNvPr>
          <p:cNvSpPr/>
          <p:nvPr/>
        </p:nvSpPr>
        <p:spPr>
          <a:xfrm>
            <a:off x="3034061" y="2512041"/>
            <a:ext cx="898028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42762FD5-7931-466B-98E0-8E30726DCEF8}"/>
              </a:ext>
            </a:extLst>
          </p:cNvPr>
          <p:cNvGrpSpPr/>
          <p:nvPr/>
        </p:nvGrpSpPr>
        <p:grpSpPr>
          <a:xfrm>
            <a:off x="359532" y="2360885"/>
            <a:ext cx="3600399" cy="387414"/>
            <a:chOff x="539553" y="2346187"/>
            <a:chExt cx="3600399" cy="38741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5D641BA-77EA-4FC8-B6D5-BCA246BCA063}"/>
                </a:ext>
              </a:extLst>
            </p:cNvPr>
            <p:cNvSpPr txBox="1"/>
            <p:nvPr/>
          </p:nvSpPr>
          <p:spPr>
            <a:xfrm>
              <a:off x="539553" y="2348880"/>
              <a:ext cx="756083" cy="3847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첫째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5807547C-7610-4597-9371-B99BBE70FC48}"/>
                </a:ext>
              </a:extLst>
            </p:cNvPr>
            <p:cNvSpPr txBox="1"/>
            <p:nvPr/>
          </p:nvSpPr>
          <p:spPr>
            <a:xfrm>
              <a:off x="1799694" y="2346188"/>
              <a:ext cx="756083" cy="3847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둘째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38EDFEC-F504-41BC-90B6-DBD419337561}"/>
                </a:ext>
              </a:extLst>
            </p:cNvPr>
            <p:cNvSpPr txBox="1"/>
            <p:nvPr/>
          </p:nvSpPr>
          <p:spPr>
            <a:xfrm>
              <a:off x="3383869" y="2346187"/>
              <a:ext cx="756083" cy="3847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셋째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F4778AC-AA7D-4774-A352-9F1D1D118E35}"/>
              </a:ext>
            </a:extLst>
          </p:cNvPr>
          <p:cNvSpPr/>
          <p:nvPr/>
        </p:nvSpPr>
        <p:spPr>
          <a:xfrm>
            <a:off x="5544108" y="2473469"/>
            <a:ext cx="326901" cy="230908"/>
          </a:xfrm>
          <a:prstGeom prst="rect">
            <a:avLst/>
          </a:prstGeom>
          <a:solidFill>
            <a:srgbClr val="BBCDE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9EEBE53-B8BD-4AD5-A235-EDCF6B291A4E}"/>
              </a:ext>
            </a:extLst>
          </p:cNvPr>
          <p:cNvSpPr txBox="1"/>
          <p:nvPr/>
        </p:nvSpPr>
        <p:spPr>
          <a:xfrm>
            <a:off x="5443134" y="2360885"/>
            <a:ext cx="64103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pic>
        <p:nvPicPr>
          <p:cNvPr id="41" name="Picture 31">
            <a:extLst>
              <a:ext uri="{FF2B5EF4-FFF2-40B4-BE49-F238E27FC236}">
                <a16:creationId xmlns:a16="http://schemas.microsoft.com/office/drawing/2014/main" xmlns="" id="{2A1E466F-8813-44A4-8F89-B52DAFA63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48" y="3176972"/>
            <a:ext cx="298496" cy="31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1">
            <a:extLst>
              <a:ext uri="{FF2B5EF4-FFF2-40B4-BE49-F238E27FC236}">
                <a16:creationId xmlns:a16="http://schemas.microsoft.com/office/drawing/2014/main" xmlns="" id="{2A1E466F-8813-44A4-8F89-B52DAFA63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528" y="3176972"/>
            <a:ext cx="298496" cy="31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1">
            <a:extLst>
              <a:ext uri="{FF2B5EF4-FFF2-40B4-BE49-F238E27FC236}">
                <a16:creationId xmlns:a16="http://schemas.microsoft.com/office/drawing/2014/main" xmlns="" id="{2A1E466F-8813-44A4-8F89-B52DAFA63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76972"/>
            <a:ext cx="298496" cy="31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345" y="2789570"/>
            <a:ext cx="1910633" cy="18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89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도형의 배열에서 규칙 찾기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5E9265E-44FE-4950-A402-E11983E17641}"/>
              </a:ext>
            </a:extLst>
          </p:cNvPr>
          <p:cNvSpPr txBox="1"/>
          <p:nvPr/>
        </p:nvSpPr>
        <p:spPr>
          <a:xfrm>
            <a:off x="566733" y="2189394"/>
            <a:ext cx="61101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모양을 만들어 보면서 필요한 모형의 수를 표로 정리합니다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F20A5398-AE22-4663-861C-58AFB6E7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3" y="23044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02888FB-C289-494B-9AFB-26DA18E26E9D}"/>
              </a:ext>
            </a:extLst>
          </p:cNvPr>
          <p:cNvSpPr txBox="1"/>
          <p:nvPr/>
        </p:nvSpPr>
        <p:spPr>
          <a:xfrm>
            <a:off x="566733" y="2963409"/>
            <a:ext cx="61101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모양을 만들 때 사용된 도형의 수를 비교합니다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1F8ADBEA-5DF5-4742-AA4C-72845EA6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3" y="30784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68643" y="3032956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78" y="3163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84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243541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140~141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97485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90664"/>
              </p:ext>
            </p:extLst>
          </p:nvPr>
        </p:nvGraphicFramePr>
        <p:xfrm>
          <a:off x="179388" y="654012"/>
          <a:ext cx="8774172" cy="447646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 모양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퍼즐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도형의 배열에서 규칙을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육각형 중심의 사각형 배열에서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삼각형의 배열에서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 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C2A20A60-EC0C-44EC-85D8-FA603E78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2981CCEF-E5FB-4B69-AE8C-712934019AEA}"/>
              </a:ext>
            </a:extLst>
          </p:cNvPr>
          <p:cNvGrpSpPr/>
          <p:nvPr/>
        </p:nvGrpSpPr>
        <p:grpSpPr>
          <a:xfrm>
            <a:off x="346438" y="2141746"/>
            <a:ext cx="6373508" cy="2305278"/>
            <a:chOff x="600883" y="4130268"/>
            <a:chExt cx="6373508" cy="2305278"/>
          </a:xfrm>
        </p:grpSpPr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xmlns="" id="{B0FE376C-055A-40A7-BC19-25EE3DB8E9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03"/>
            <a:stretch/>
          </p:blipFill>
          <p:spPr bwMode="auto">
            <a:xfrm>
              <a:off x="614614" y="4130268"/>
              <a:ext cx="6359777" cy="61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AFD37758-AA34-440C-BE89-46627F29F1CA}"/>
                </a:ext>
              </a:extLst>
            </p:cNvPr>
            <p:cNvCxnSpPr>
              <a:cxnSpLocks/>
            </p:cNvCxnSpPr>
            <p:nvPr/>
          </p:nvCxnSpPr>
          <p:spPr>
            <a:xfrm>
              <a:off x="6734657" y="4769450"/>
              <a:ext cx="0" cy="1368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">
              <a:extLst>
                <a:ext uri="{FF2B5EF4-FFF2-40B4-BE49-F238E27FC236}">
                  <a16:creationId xmlns:a16="http://schemas.microsoft.com/office/drawing/2014/main" xmlns="" id="{9AEFE644-6AF9-4284-9F7C-1ABD85708B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91" t="30386"/>
            <a:stretch/>
          </p:blipFill>
          <p:spPr bwMode="auto">
            <a:xfrm>
              <a:off x="6742473" y="4877462"/>
              <a:ext cx="208208" cy="1219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xmlns="" id="{0FE604BB-8C27-4A1B-8428-9DC4887D2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50"/>
            <a:stretch/>
          </p:blipFill>
          <p:spPr bwMode="auto">
            <a:xfrm>
              <a:off x="600883" y="6163886"/>
              <a:ext cx="6192000" cy="271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083626B2-0038-4A6B-A223-3EC2DF799B49}"/>
              </a:ext>
            </a:extLst>
          </p:cNvPr>
          <p:cNvSpPr txBox="1"/>
          <p:nvPr/>
        </p:nvSpPr>
        <p:spPr>
          <a:xfrm>
            <a:off x="1961240" y="3249168"/>
            <a:ext cx="417820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물음에 답해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98D57D92-FBAE-45B2-8E00-888134269812}"/>
              </a:ext>
            </a:extLst>
          </p:cNvPr>
          <p:cNvSpPr/>
          <p:nvPr/>
        </p:nvSpPr>
        <p:spPr>
          <a:xfrm>
            <a:off x="6273864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FFB483C-CFF1-4C7D-A197-28B9FAA82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996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A122322B-AA1E-427F-9BA0-535F7D11A9EA}"/>
              </a:ext>
            </a:extLst>
          </p:cNvPr>
          <p:cNvSpPr/>
          <p:nvPr/>
        </p:nvSpPr>
        <p:spPr>
          <a:xfrm>
            <a:off x="5736154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365A500-96CD-4184-8E3F-927D9833D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286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44D46C0A-9BA1-4BC1-B283-C2DB8FD9D34E}"/>
              </a:ext>
            </a:extLst>
          </p:cNvPr>
          <p:cNvSpPr/>
          <p:nvPr/>
        </p:nvSpPr>
        <p:spPr>
          <a:xfrm>
            <a:off x="5204258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23083D4-46C7-442A-B0C7-1E17AC282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390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F261C53C-D858-4BC0-86A0-D29F8D395ED5}"/>
              </a:ext>
            </a:extLst>
          </p:cNvPr>
          <p:cNvSpPr/>
          <p:nvPr/>
        </p:nvSpPr>
        <p:spPr>
          <a:xfrm>
            <a:off x="4666548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F584F43-EE75-4FD6-9090-FDA26F5B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680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E83DF558-91DA-4FA4-A501-192E8131344C}"/>
              </a:ext>
            </a:extLst>
          </p:cNvPr>
          <p:cNvSpPr/>
          <p:nvPr/>
        </p:nvSpPr>
        <p:spPr>
          <a:xfrm>
            <a:off x="413230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CB48BA6-8E29-4869-9211-1EE2E2F07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43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BCB0498D-7D62-4BA9-B93C-5D9BE5B3CF2D}"/>
              </a:ext>
            </a:extLst>
          </p:cNvPr>
          <p:cNvSpPr/>
          <p:nvPr/>
        </p:nvSpPr>
        <p:spPr>
          <a:xfrm>
            <a:off x="360040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1C894C3-47AD-4465-B3B2-7180604F6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53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249AA594-2E70-4CBD-8B74-0FF1A37621CB}"/>
              </a:ext>
            </a:extLst>
          </p:cNvPr>
          <p:cNvSpPr/>
          <p:nvPr/>
        </p:nvSpPr>
        <p:spPr>
          <a:xfrm>
            <a:off x="3062696" y="101419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7C38346-C257-4BBA-AE67-98F262C4E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828" y="958515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083626B2-0038-4A6B-A223-3EC2DF799B49}"/>
              </a:ext>
            </a:extLst>
          </p:cNvPr>
          <p:cNvSpPr txBox="1"/>
          <p:nvPr/>
        </p:nvSpPr>
        <p:spPr>
          <a:xfrm>
            <a:off x="333680" y="3212976"/>
            <a:ext cx="17180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[       ~       ]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7302" y="3259070"/>
            <a:ext cx="665398" cy="346249"/>
            <a:chOff x="527302" y="3240598"/>
            <a:chExt cx="665398" cy="346249"/>
          </a:xfrm>
        </p:grpSpPr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566170" y="3296278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02" y="3240598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295842" y="3259835"/>
            <a:ext cx="665398" cy="313547"/>
            <a:chOff x="1314314" y="3241363"/>
            <a:chExt cx="665398" cy="313547"/>
          </a:xfrm>
        </p:grpSpPr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1353182" y="329704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314" y="324136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F5D9BEC8-8482-4061-80F2-6F5515CE3E0E}"/>
              </a:ext>
            </a:extLst>
          </p:cNvPr>
          <p:cNvSpPr/>
          <p:nvPr/>
        </p:nvSpPr>
        <p:spPr>
          <a:xfrm>
            <a:off x="1147131" y="2461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782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7" y="1604119"/>
            <a:ext cx="59903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넷째에 알맞은 모양을 그려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B5B3C551-B695-49F4-A265-B80D0AD0DA57}"/>
              </a:ext>
            </a:extLst>
          </p:cNvPr>
          <p:cNvGrpSpPr/>
          <p:nvPr/>
        </p:nvGrpSpPr>
        <p:grpSpPr>
          <a:xfrm>
            <a:off x="3023828" y="958515"/>
            <a:ext cx="3876566" cy="346249"/>
            <a:chOff x="2500096" y="958515"/>
            <a:chExt cx="3876566" cy="346249"/>
          </a:xfrm>
        </p:grpSpPr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5" name="타원 34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3">
            <a:extLst>
              <a:ext uri="{FF2B5EF4-FFF2-40B4-BE49-F238E27FC236}">
                <a16:creationId xmlns:a16="http://schemas.microsoft.com/office/drawing/2014/main" xmlns="" id="{6CC7151D-B2E0-4383-B977-1092A21CB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EE3D2EFE-48DA-4645-B554-F42DF919F998}"/>
              </a:ext>
            </a:extLst>
          </p:cNvPr>
          <p:cNvSpPr/>
          <p:nvPr/>
        </p:nvSpPr>
        <p:spPr>
          <a:xfrm>
            <a:off x="98911" y="2783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F7153CF4-95B7-4313-9FEA-F5433C35050C}"/>
              </a:ext>
            </a:extLst>
          </p:cNvPr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FD1399F5-31DC-4904-AB27-570AF53B5067}"/>
              </a:ext>
            </a:extLst>
          </p:cNvPr>
          <p:cNvSpPr txBox="1"/>
          <p:nvPr/>
        </p:nvSpPr>
        <p:spPr>
          <a:xfrm>
            <a:off x="3215799" y="3573016"/>
            <a:ext cx="697912" cy="3847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넷째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20CA37B-A784-433E-9F5A-EA52FCC872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6102" y="4396204"/>
            <a:ext cx="2531922" cy="580968"/>
          </a:xfrm>
          <a:prstGeom prst="rect">
            <a:avLst/>
          </a:prstGeom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3069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121.JPG / 122.JPG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2123728" y="4029745"/>
            <a:ext cx="2919467" cy="1207619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F66B5AB4-9C33-43B3-9A55-BB2020F52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64" y="3899772"/>
            <a:ext cx="360000" cy="3550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EE3D2EFE-48DA-4645-B554-F42DF919F998}"/>
              </a:ext>
            </a:extLst>
          </p:cNvPr>
          <p:cNvSpPr/>
          <p:nvPr/>
        </p:nvSpPr>
        <p:spPr>
          <a:xfrm>
            <a:off x="2089725" y="38836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7183A255-181D-4DD1-A110-7A2046268348}"/>
              </a:ext>
            </a:extLst>
          </p:cNvPr>
          <p:cNvGrpSpPr/>
          <p:nvPr/>
        </p:nvGrpSpPr>
        <p:grpSpPr>
          <a:xfrm>
            <a:off x="578840" y="2096852"/>
            <a:ext cx="5261421" cy="1028723"/>
            <a:chOff x="545348" y="2158084"/>
            <a:chExt cx="5261421" cy="1028723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98E07D37-A176-4B43-AEA9-5D2159BB3002}"/>
                </a:ext>
              </a:extLst>
            </p:cNvPr>
            <p:cNvGrpSpPr/>
            <p:nvPr/>
          </p:nvGrpSpPr>
          <p:grpSpPr>
            <a:xfrm>
              <a:off x="863600" y="2158084"/>
              <a:ext cx="4943169" cy="384722"/>
              <a:chOff x="597488" y="1992068"/>
              <a:chExt cx="4943169" cy="384722"/>
            </a:xfrm>
          </p:grpSpPr>
          <p:sp>
            <p:nvSpPr>
              <p:cNvPr id="64" name="TextBox 43">
                <a:extLst>
                  <a:ext uri="{FF2B5EF4-FFF2-40B4-BE49-F238E27FC236}">
                    <a16:creationId xmlns:a16="http://schemas.microsoft.com/office/drawing/2014/main" xmlns="" id="{C5379966-3841-4266-9A48-B65D09D8A71E}"/>
                  </a:ext>
                </a:extLst>
              </p:cNvPr>
              <p:cNvSpPr txBox="1"/>
              <p:nvPr/>
            </p:nvSpPr>
            <p:spPr>
              <a:xfrm>
                <a:off x="597488" y="1992069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43">
                <a:extLst>
                  <a:ext uri="{FF2B5EF4-FFF2-40B4-BE49-F238E27FC236}">
                    <a16:creationId xmlns:a16="http://schemas.microsoft.com/office/drawing/2014/main" xmlns="" id="{FA2E11E4-FD0F-4758-B56F-3E64C27128E7}"/>
                  </a:ext>
                </a:extLst>
              </p:cNvPr>
              <p:cNvSpPr txBox="1"/>
              <p:nvPr/>
            </p:nvSpPr>
            <p:spPr>
              <a:xfrm>
                <a:off x="2602376" y="1992068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7" name="TextBox 43">
                <a:extLst>
                  <a:ext uri="{FF2B5EF4-FFF2-40B4-BE49-F238E27FC236}">
                    <a16:creationId xmlns:a16="http://schemas.microsoft.com/office/drawing/2014/main" xmlns="" id="{92590E3F-42D8-4091-96B9-98895FEF535E}"/>
                  </a:ext>
                </a:extLst>
              </p:cNvPr>
              <p:cNvSpPr txBox="1"/>
              <p:nvPr/>
            </p:nvSpPr>
            <p:spPr>
              <a:xfrm>
                <a:off x="4842745" y="1992069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6FD34E6C-BEF7-4E2E-9AF3-69EB4D091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77092"/>
            <a:stretch/>
          </p:blipFill>
          <p:spPr>
            <a:xfrm>
              <a:off x="545348" y="2541664"/>
              <a:ext cx="1357344" cy="645143"/>
            </a:xfrm>
            <a:prstGeom prst="rect">
              <a:avLst/>
            </a:prstGeom>
          </p:spPr>
        </p:pic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6FD34E6C-BEF7-4E2E-9AF3-69EB4D091D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834" r="41823"/>
          <a:stretch/>
        </p:blipFill>
        <p:spPr>
          <a:xfrm>
            <a:off x="2375756" y="2495013"/>
            <a:ext cx="1738688" cy="645143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6FD34E6C-BEF7-4E2E-9AF3-69EB4D091D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061"/>
          <a:stretch/>
        </p:blipFill>
        <p:spPr>
          <a:xfrm>
            <a:off x="4518012" y="2526298"/>
            <a:ext cx="2070212" cy="645143"/>
          </a:xfrm>
          <a:prstGeom prst="rect">
            <a:avLst/>
          </a:prstGeom>
        </p:spPr>
      </p:pic>
      <p:pic>
        <p:nvPicPr>
          <p:cNvPr id="7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377" y="263631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2636912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61" y="439620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D3C35D5B-3495-4C73-A89B-CB4EA3199B45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:a16="http://schemas.microsoft.com/office/drawing/2014/main" xmlns="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배열에 사용된 사각형의 수를 표에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857DEE41-6493-424E-8EB6-0C974F3C2F1A}"/>
              </a:ext>
            </a:extLst>
          </p:cNvPr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78D9A56A-3792-4F01-8599-2C1DD5760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C6DB4E2-CE15-42BC-8B97-83C4100570EF}"/>
              </a:ext>
            </a:extLst>
          </p:cNvPr>
          <p:cNvSpPr/>
          <p:nvPr/>
        </p:nvSpPr>
        <p:spPr>
          <a:xfrm>
            <a:off x="129044" y="3206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xmlns="" id="{43209D0D-1620-4B65-BBFE-E7850B907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F940ECAD-0370-40FD-BC4F-B1AC7ED6BE95}"/>
              </a:ext>
            </a:extLst>
          </p:cNvPr>
          <p:cNvSpPr/>
          <p:nvPr/>
        </p:nvSpPr>
        <p:spPr>
          <a:xfrm>
            <a:off x="4391980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C0749EC9-B487-400C-845B-6EA8F59BF8B9}"/>
              </a:ext>
            </a:extLst>
          </p:cNvPr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6">
            <a:extLst>
              <a:ext uri="{FF2B5EF4-FFF2-40B4-BE49-F238E27FC236}">
                <a16:creationId xmlns:a16="http://schemas.microsoft.com/office/drawing/2014/main" xmlns="" id="{9400380E-7E1B-4346-8674-C7D5953CC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679358"/>
              </p:ext>
            </p:extLst>
          </p:nvPr>
        </p:nvGraphicFramePr>
        <p:xfrm>
          <a:off x="450040" y="4191380"/>
          <a:ext cx="6115910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902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151252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151252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151252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151252">
                  <a:extLst>
                    <a:ext uri="{9D8B030D-6E8A-4147-A177-3AD203B41FA5}">
                      <a16:colId xmlns:a16="http://schemas.microsoft.com/office/drawing/2014/main" xmlns="" val="4073562324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사각형의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3372C102-3756-4E67-B5F3-CF33B4AF1A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72" y="4481400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AFD7A7DD-2A81-417A-8C2A-8DA5D0D67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944" y="4481400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40E078ED-CA02-4EB0-BA45-A043EA5B1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6680" y="4481400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15E48F0D-4CC5-4DE9-B372-65919FE26B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4481400"/>
            <a:ext cx="360000" cy="35500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7183A255-181D-4DD1-A110-7A2046268348}"/>
              </a:ext>
            </a:extLst>
          </p:cNvPr>
          <p:cNvGrpSpPr/>
          <p:nvPr/>
        </p:nvGrpSpPr>
        <p:grpSpPr>
          <a:xfrm>
            <a:off x="578840" y="2096852"/>
            <a:ext cx="5261421" cy="1028723"/>
            <a:chOff x="545348" y="2158084"/>
            <a:chExt cx="5261421" cy="1028723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98E07D37-A176-4B43-AEA9-5D2159BB3002}"/>
                </a:ext>
              </a:extLst>
            </p:cNvPr>
            <p:cNvGrpSpPr/>
            <p:nvPr/>
          </p:nvGrpSpPr>
          <p:grpSpPr>
            <a:xfrm>
              <a:off x="863600" y="2158084"/>
              <a:ext cx="4943169" cy="384722"/>
              <a:chOff x="597488" y="1992068"/>
              <a:chExt cx="4943169" cy="384722"/>
            </a:xfrm>
          </p:grpSpPr>
          <p:sp>
            <p:nvSpPr>
              <p:cNvPr id="64" name="TextBox 43">
                <a:extLst>
                  <a:ext uri="{FF2B5EF4-FFF2-40B4-BE49-F238E27FC236}">
                    <a16:creationId xmlns:a16="http://schemas.microsoft.com/office/drawing/2014/main" xmlns="" id="{C5379966-3841-4266-9A48-B65D09D8A71E}"/>
                  </a:ext>
                </a:extLst>
              </p:cNvPr>
              <p:cNvSpPr txBox="1"/>
              <p:nvPr/>
            </p:nvSpPr>
            <p:spPr>
              <a:xfrm>
                <a:off x="597488" y="1992069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43">
                <a:extLst>
                  <a:ext uri="{FF2B5EF4-FFF2-40B4-BE49-F238E27FC236}">
                    <a16:creationId xmlns:a16="http://schemas.microsoft.com/office/drawing/2014/main" xmlns="" id="{FA2E11E4-FD0F-4758-B56F-3E64C27128E7}"/>
                  </a:ext>
                </a:extLst>
              </p:cNvPr>
              <p:cNvSpPr txBox="1"/>
              <p:nvPr/>
            </p:nvSpPr>
            <p:spPr>
              <a:xfrm>
                <a:off x="2602376" y="1992068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43">
                <a:extLst>
                  <a:ext uri="{FF2B5EF4-FFF2-40B4-BE49-F238E27FC236}">
                    <a16:creationId xmlns:a16="http://schemas.microsoft.com/office/drawing/2014/main" xmlns="" id="{92590E3F-42D8-4091-96B9-98895FEF535E}"/>
                  </a:ext>
                </a:extLst>
              </p:cNvPr>
              <p:cNvSpPr txBox="1"/>
              <p:nvPr/>
            </p:nvSpPr>
            <p:spPr>
              <a:xfrm>
                <a:off x="4842745" y="1992069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6FD34E6C-BEF7-4E2E-9AF3-69EB4D091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77092"/>
            <a:stretch/>
          </p:blipFill>
          <p:spPr>
            <a:xfrm>
              <a:off x="545348" y="2541664"/>
              <a:ext cx="1357344" cy="645143"/>
            </a:xfrm>
            <a:prstGeom prst="rect">
              <a:avLst/>
            </a:prstGeom>
          </p:spPr>
        </p:pic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6FD34E6C-BEF7-4E2E-9AF3-69EB4D091D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834" r="41823"/>
          <a:stretch/>
        </p:blipFill>
        <p:spPr>
          <a:xfrm>
            <a:off x="2375756" y="2495013"/>
            <a:ext cx="1738688" cy="64514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6FD34E6C-BEF7-4E2E-9AF3-69EB4D091D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061"/>
          <a:stretch/>
        </p:blipFill>
        <p:spPr>
          <a:xfrm>
            <a:off x="4518012" y="2526298"/>
            <a:ext cx="2070212" cy="64514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420CA37B-A784-433E-9F5A-EA52FCC872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5716" y="3604116"/>
            <a:ext cx="2531922" cy="580968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FD1399F5-31DC-4904-AB27-570AF53B5067}"/>
              </a:ext>
            </a:extLst>
          </p:cNvPr>
          <p:cNvSpPr txBox="1"/>
          <p:nvPr/>
        </p:nvSpPr>
        <p:spPr>
          <a:xfrm>
            <a:off x="2915816" y="3146923"/>
            <a:ext cx="697912" cy="3847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넷째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377" y="263631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2636912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73016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">
            <a:extLst>
              <a:ext uri="{FF2B5EF4-FFF2-40B4-BE49-F238E27FC236}">
                <a16:creationId xmlns:a16="http://schemas.microsoft.com/office/drawing/2014/main" xmlns="" id="{9400380E-7E1B-4346-8674-C7D5953CC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57413"/>
              </p:ext>
            </p:extLst>
          </p:nvPr>
        </p:nvGraphicFramePr>
        <p:xfrm>
          <a:off x="450040" y="4263388"/>
          <a:ext cx="6115910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902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151252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151252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151252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151252">
                  <a:extLst>
                    <a:ext uri="{9D8B030D-6E8A-4147-A177-3AD203B41FA5}">
                      <a16:colId xmlns:a16="http://schemas.microsoft.com/office/drawing/2014/main" xmlns="" val="4073562324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사각형의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D3C35D5B-3495-4C73-A89B-CB4EA3199B45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:a16="http://schemas.microsoft.com/office/drawing/2014/main" xmlns="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배열에 사용된 사각형의 수를 표에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78D9A56A-3792-4F01-8599-2C1DD5760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xmlns="" id="{43209D0D-1620-4B65-BBFE-E7850B907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3372C102-3756-4E67-B5F3-CF33B4AF1A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72" y="4401108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AFD7A7DD-2A81-417A-8C2A-8DA5D0D67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944" y="4401108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40E078ED-CA02-4EB0-BA45-A043EA5B1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6680" y="4401108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15E48F0D-4CC5-4DE9-B372-65919FE26B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4401108"/>
            <a:ext cx="360000" cy="355000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CB68DD15-4024-465A-BCD6-1357ED063A80}"/>
              </a:ext>
            </a:extLst>
          </p:cNvPr>
          <p:cNvGrpSpPr/>
          <p:nvPr/>
        </p:nvGrpSpPr>
        <p:grpSpPr>
          <a:xfrm>
            <a:off x="192745" y="4286230"/>
            <a:ext cx="6667165" cy="951056"/>
            <a:chOff x="192745" y="4322234"/>
            <a:chExt cx="6667165" cy="95105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C977F151-54B5-4737-94BD-3B1C69B60A39}"/>
                </a:ext>
              </a:extLst>
            </p:cNvPr>
            <p:cNvSpPr/>
            <p:nvPr/>
          </p:nvSpPr>
          <p:spPr>
            <a:xfrm>
              <a:off x="192745" y="4471128"/>
              <a:ext cx="6667165" cy="6140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38">
              <a:extLst>
                <a:ext uri="{FF2B5EF4-FFF2-40B4-BE49-F238E27FC236}">
                  <a16:creationId xmlns:a16="http://schemas.microsoft.com/office/drawing/2014/main" xmlns="" id="{C5B3A341-3DF9-4EA3-9848-6F174E5D3C29}"/>
                </a:ext>
              </a:extLst>
            </p:cNvPr>
            <p:cNvSpPr/>
            <p:nvPr/>
          </p:nvSpPr>
          <p:spPr>
            <a:xfrm>
              <a:off x="338478" y="432223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xmlns="" id="{83AB578A-2230-41EC-BCE0-C216ACFBBDB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94856256-FCA2-4910-9F64-233490085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53">
            <a:extLst>
              <a:ext uri="{FF2B5EF4-FFF2-40B4-BE49-F238E27FC236}">
                <a16:creationId xmlns:a16="http://schemas.microsoft.com/office/drawing/2014/main" xmlns="" id="{8429BD3B-C196-49F1-9FBE-A49D67A38933}"/>
              </a:ext>
            </a:extLst>
          </p:cNvPr>
          <p:cNvSpPr txBox="1"/>
          <p:nvPr/>
        </p:nvSpPr>
        <p:spPr>
          <a:xfrm flipH="1">
            <a:off x="280487" y="4592830"/>
            <a:ext cx="64508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7183A255-181D-4DD1-A110-7A2046268348}"/>
              </a:ext>
            </a:extLst>
          </p:cNvPr>
          <p:cNvGrpSpPr/>
          <p:nvPr/>
        </p:nvGrpSpPr>
        <p:grpSpPr>
          <a:xfrm>
            <a:off x="578840" y="2096852"/>
            <a:ext cx="5261421" cy="1028723"/>
            <a:chOff x="545348" y="2158084"/>
            <a:chExt cx="5261421" cy="102872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98E07D37-A176-4B43-AEA9-5D2159BB3002}"/>
                </a:ext>
              </a:extLst>
            </p:cNvPr>
            <p:cNvGrpSpPr/>
            <p:nvPr/>
          </p:nvGrpSpPr>
          <p:grpSpPr>
            <a:xfrm>
              <a:off x="863600" y="2158084"/>
              <a:ext cx="4943169" cy="384722"/>
              <a:chOff x="597488" y="1992068"/>
              <a:chExt cx="4943169" cy="384722"/>
            </a:xfrm>
          </p:grpSpPr>
          <p:sp>
            <p:nvSpPr>
              <p:cNvPr id="50" name="TextBox 43">
                <a:extLst>
                  <a:ext uri="{FF2B5EF4-FFF2-40B4-BE49-F238E27FC236}">
                    <a16:creationId xmlns:a16="http://schemas.microsoft.com/office/drawing/2014/main" xmlns="" id="{C5379966-3841-4266-9A48-B65D09D8A71E}"/>
                  </a:ext>
                </a:extLst>
              </p:cNvPr>
              <p:cNvSpPr txBox="1"/>
              <p:nvPr/>
            </p:nvSpPr>
            <p:spPr>
              <a:xfrm>
                <a:off x="597488" y="1992069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TextBox 43">
                <a:extLst>
                  <a:ext uri="{FF2B5EF4-FFF2-40B4-BE49-F238E27FC236}">
                    <a16:creationId xmlns:a16="http://schemas.microsoft.com/office/drawing/2014/main" xmlns="" id="{FA2E11E4-FD0F-4758-B56F-3E64C27128E7}"/>
                  </a:ext>
                </a:extLst>
              </p:cNvPr>
              <p:cNvSpPr txBox="1"/>
              <p:nvPr/>
            </p:nvSpPr>
            <p:spPr>
              <a:xfrm>
                <a:off x="2602376" y="1992068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TextBox 43">
                <a:extLst>
                  <a:ext uri="{FF2B5EF4-FFF2-40B4-BE49-F238E27FC236}">
                    <a16:creationId xmlns:a16="http://schemas.microsoft.com/office/drawing/2014/main" xmlns="" id="{92590E3F-42D8-4091-96B9-98895FEF535E}"/>
                  </a:ext>
                </a:extLst>
              </p:cNvPr>
              <p:cNvSpPr txBox="1"/>
              <p:nvPr/>
            </p:nvSpPr>
            <p:spPr>
              <a:xfrm>
                <a:off x="4842745" y="1992069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6FD34E6C-BEF7-4E2E-9AF3-69EB4D091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77092"/>
            <a:stretch/>
          </p:blipFill>
          <p:spPr>
            <a:xfrm>
              <a:off x="545348" y="2541664"/>
              <a:ext cx="1357344" cy="645143"/>
            </a:xfrm>
            <a:prstGeom prst="rect">
              <a:avLst/>
            </a:prstGeom>
          </p:spPr>
        </p:pic>
      </p:grp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6FD34E6C-BEF7-4E2E-9AF3-69EB4D091D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834" r="41823"/>
          <a:stretch/>
        </p:blipFill>
        <p:spPr>
          <a:xfrm>
            <a:off x="2375756" y="2495013"/>
            <a:ext cx="1738688" cy="645143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6FD34E6C-BEF7-4E2E-9AF3-69EB4D091D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061"/>
          <a:stretch/>
        </p:blipFill>
        <p:spPr>
          <a:xfrm>
            <a:off x="4518012" y="2526298"/>
            <a:ext cx="2070212" cy="645143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420CA37B-A784-433E-9F5A-EA52FCC872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5716" y="3604116"/>
            <a:ext cx="2531922" cy="580968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xmlns="" id="{FD1399F5-31DC-4904-AB27-570AF53B5067}"/>
              </a:ext>
            </a:extLst>
          </p:cNvPr>
          <p:cNvSpPr txBox="1"/>
          <p:nvPr/>
        </p:nvSpPr>
        <p:spPr>
          <a:xfrm>
            <a:off x="2915816" y="3146923"/>
            <a:ext cx="697912" cy="3847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넷째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377" y="263631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2636912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73016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00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B62FCEF2-45D1-4452-86B5-C5E940EA1653}"/>
              </a:ext>
            </a:extLst>
          </p:cNvPr>
          <p:cNvSpPr txBox="1"/>
          <p:nvPr/>
        </p:nvSpPr>
        <p:spPr>
          <a:xfrm>
            <a:off x="611561" y="1604119"/>
            <a:ext cx="57511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배열에서 규칙을 찾아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A3F6AC4B-4698-4DD4-8836-B8E1FAED6558}"/>
              </a:ext>
            </a:extLst>
          </p:cNvPr>
          <p:cNvSpPr/>
          <p:nvPr/>
        </p:nvSpPr>
        <p:spPr bwMode="auto">
          <a:xfrm>
            <a:off x="670664" y="4370292"/>
            <a:ext cx="5751124" cy="6676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가운데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사각형을 중심으로 사각형이 시계 방향으로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7D1D08D1-D286-47C9-80FE-F1FA9B79F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792" y="4221088"/>
            <a:ext cx="360000" cy="355000"/>
          </a:xfrm>
          <a:prstGeom prst="rect">
            <a:avLst/>
          </a:prstGeom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5AD165B9-6655-454F-93D4-F8133A45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92" y="4419580"/>
            <a:ext cx="320695" cy="2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8387E586-D511-4D1C-8032-80656AEEBEFF}"/>
              </a:ext>
            </a:extLst>
          </p:cNvPr>
          <p:cNvSpPr/>
          <p:nvPr/>
        </p:nvSpPr>
        <p:spPr>
          <a:xfrm>
            <a:off x="62738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F49E109-47E9-4636-8AB7-AA6715E7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9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B77DAFD2-3185-4DD0-A61F-B9DA62CC5C40}"/>
              </a:ext>
            </a:extLst>
          </p:cNvPr>
          <p:cNvSpPr/>
          <p:nvPr/>
        </p:nvSpPr>
        <p:spPr>
          <a:xfrm>
            <a:off x="573615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E0CBAA6-C579-48AD-86E5-1BA1FDE8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28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73655B96-0602-4817-972F-9A87A6C73302}"/>
              </a:ext>
            </a:extLst>
          </p:cNvPr>
          <p:cNvSpPr/>
          <p:nvPr/>
        </p:nvSpPr>
        <p:spPr>
          <a:xfrm>
            <a:off x="5204258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A12F84F-4E4E-4B9E-A0D7-DEC54A7AF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390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4970407F-3EA5-4ACE-97B5-B8BEFEA33F8C}"/>
              </a:ext>
            </a:extLst>
          </p:cNvPr>
          <p:cNvSpPr/>
          <p:nvPr/>
        </p:nvSpPr>
        <p:spPr>
          <a:xfrm>
            <a:off x="4666548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2EB89D43-961F-4A59-9A5B-1E758D095128}"/>
              </a:ext>
            </a:extLst>
          </p:cNvPr>
          <p:cNvSpPr/>
          <p:nvPr/>
        </p:nvSpPr>
        <p:spPr>
          <a:xfrm>
            <a:off x="4132302" y="1010893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F664918-8CC8-4C89-93D0-E36195A75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8201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08D300C8-A21A-4A43-BF26-183F679AB724}"/>
              </a:ext>
            </a:extLst>
          </p:cNvPr>
          <p:cNvSpPr/>
          <p:nvPr/>
        </p:nvSpPr>
        <p:spPr>
          <a:xfrm>
            <a:off x="360040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8E12E25-8052-4187-8EA0-F70375A2E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53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B82B82D7-75BC-47BD-BE3A-7E2FE9BD30EC}"/>
              </a:ext>
            </a:extLst>
          </p:cNvPr>
          <p:cNvSpPr/>
          <p:nvPr/>
        </p:nvSpPr>
        <p:spPr>
          <a:xfrm>
            <a:off x="306269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7142139-6EE4-4953-AD16-3EE32AA5E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82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C2A20A60-EC0C-44EC-85D8-FA603E78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2981CCEF-E5FB-4B69-AE8C-712934019AEA}"/>
              </a:ext>
            </a:extLst>
          </p:cNvPr>
          <p:cNvGrpSpPr/>
          <p:nvPr/>
        </p:nvGrpSpPr>
        <p:grpSpPr>
          <a:xfrm>
            <a:off x="346438" y="2141746"/>
            <a:ext cx="6373508" cy="2305278"/>
            <a:chOff x="600883" y="4130268"/>
            <a:chExt cx="6373508" cy="2305278"/>
          </a:xfrm>
        </p:grpSpPr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xmlns="" id="{B0FE376C-055A-40A7-BC19-25EE3DB8E9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03"/>
            <a:stretch/>
          </p:blipFill>
          <p:spPr bwMode="auto">
            <a:xfrm>
              <a:off x="614614" y="4130268"/>
              <a:ext cx="6359777" cy="61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AFD37758-AA34-440C-BE89-46627F29F1CA}"/>
                </a:ext>
              </a:extLst>
            </p:cNvPr>
            <p:cNvCxnSpPr>
              <a:cxnSpLocks/>
            </p:cNvCxnSpPr>
            <p:nvPr/>
          </p:nvCxnSpPr>
          <p:spPr>
            <a:xfrm>
              <a:off x="6734657" y="4769450"/>
              <a:ext cx="0" cy="1368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">
              <a:extLst>
                <a:ext uri="{FF2B5EF4-FFF2-40B4-BE49-F238E27FC236}">
                  <a16:creationId xmlns:a16="http://schemas.microsoft.com/office/drawing/2014/main" xmlns="" id="{9AEFE644-6AF9-4284-9F7C-1ABD85708B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91" t="30386"/>
            <a:stretch/>
          </p:blipFill>
          <p:spPr bwMode="auto">
            <a:xfrm>
              <a:off x="6742473" y="4877462"/>
              <a:ext cx="208208" cy="1219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xmlns="" id="{0FE604BB-8C27-4A1B-8428-9DC4887D2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50"/>
            <a:stretch/>
          </p:blipFill>
          <p:spPr bwMode="auto">
            <a:xfrm>
              <a:off x="600883" y="6163886"/>
              <a:ext cx="6192000" cy="271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F84F657-8707-41DA-88A1-842AF752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680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5D9BEC8-8482-4061-80F2-6F5515CE3E0E}"/>
              </a:ext>
            </a:extLst>
          </p:cNvPr>
          <p:cNvSpPr/>
          <p:nvPr/>
        </p:nvSpPr>
        <p:spPr>
          <a:xfrm>
            <a:off x="563463" y="2488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xmlns="" id="{083626B2-0038-4A6B-A223-3EC2DF799B49}"/>
              </a:ext>
            </a:extLst>
          </p:cNvPr>
          <p:cNvSpPr txBox="1"/>
          <p:nvPr/>
        </p:nvSpPr>
        <p:spPr>
          <a:xfrm>
            <a:off x="1961240" y="3249168"/>
            <a:ext cx="417820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물음에 답해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083626B2-0038-4A6B-A223-3EC2DF799B49}"/>
              </a:ext>
            </a:extLst>
          </p:cNvPr>
          <p:cNvSpPr txBox="1"/>
          <p:nvPr/>
        </p:nvSpPr>
        <p:spPr>
          <a:xfrm>
            <a:off x="333680" y="3212976"/>
            <a:ext cx="17180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[       ~       ]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527302" y="3259070"/>
            <a:ext cx="665398" cy="313547"/>
            <a:chOff x="527302" y="3240598"/>
            <a:chExt cx="665398" cy="313547"/>
          </a:xfrm>
        </p:grpSpPr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566170" y="3296278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02" y="324059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295842" y="3259835"/>
            <a:ext cx="665398" cy="313547"/>
            <a:chOff x="1314314" y="3241363"/>
            <a:chExt cx="665398" cy="313547"/>
          </a:xfrm>
        </p:grpSpPr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1353182" y="329704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314" y="324136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395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DD5FD304-4A59-4302-A02E-FB41BB8F0B02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F1910340-1B3F-45C0-82E7-A87BD60A3E2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7C72AABF-FAA4-42DE-B37F-E1CADF1CE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7E316D8A-729D-4A74-9190-4EBADC3145F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613DBE48-BE72-41F2-89A1-E60E37D4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6F6BE3ED-F734-488B-BF6F-1DD2E93A10B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0B14ADB4-7046-44B6-B9C7-4B90498C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2BDF6E20-7C19-4A27-85F1-1920DE27D6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0F84F657-8707-41DA-88A1-842AF752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xmlns="" id="{2D71807B-A89F-4304-A3F6-D3CF4B18EB3B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46384A9-80EC-4320-870B-C8A710AA7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2F3278AD-80A4-491C-AABB-ED9278293EC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93D47B9-D13B-419E-AB01-1259F41A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xmlns="" id="{CAA7D820-7E17-4BE6-A9A9-6DF1A1CAD3FE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0D5FA9A5-FF62-45A2-B649-B9E9039F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B62FCEF2-45D1-4452-86B5-C5E940EA1653}"/>
              </a:ext>
            </a:extLst>
          </p:cNvPr>
          <p:cNvSpPr txBox="1"/>
          <p:nvPr/>
        </p:nvSpPr>
        <p:spPr>
          <a:xfrm>
            <a:off x="611561" y="1604119"/>
            <a:ext cx="57511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배열에서 규칙을 찾아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F5D9BEC8-8482-4061-80F2-6F5515CE3E0E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A6D1BDC-18D5-4C8B-84FC-FCCAE25B9D30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3">
            <a:extLst>
              <a:ext uri="{FF2B5EF4-FFF2-40B4-BE49-F238E27FC236}">
                <a16:creationId xmlns:a16="http://schemas.microsoft.com/office/drawing/2014/main" xmlns="" id="{716520E2-A5D0-455A-8EF9-16E7B950C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2BB5FF33-5FBF-42DF-A4C2-5179A172918F}"/>
              </a:ext>
            </a:extLst>
          </p:cNvPr>
          <p:cNvSpPr/>
          <p:nvPr/>
        </p:nvSpPr>
        <p:spPr>
          <a:xfrm>
            <a:off x="98911" y="2783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A3F6AC4B-4698-4DD4-8836-B8E1FAED6558}"/>
              </a:ext>
            </a:extLst>
          </p:cNvPr>
          <p:cNvSpPr/>
          <p:nvPr/>
        </p:nvSpPr>
        <p:spPr bwMode="auto">
          <a:xfrm>
            <a:off x="670664" y="4309487"/>
            <a:ext cx="5751124" cy="6676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가운데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사각형을 중심으로 사각형이 시계 방향으로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7D1D08D1-D286-47C9-80FE-F1FA9B79F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792" y="4160283"/>
            <a:ext cx="360000" cy="355000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5AD165B9-6655-454F-93D4-F8133A45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92" y="4358775"/>
            <a:ext cx="320695" cy="2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05063C84-6768-428B-92E9-9414BAEA6152}"/>
              </a:ext>
            </a:extLst>
          </p:cNvPr>
          <p:cNvSpPr/>
          <p:nvPr/>
        </p:nvSpPr>
        <p:spPr>
          <a:xfrm>
            <a:off x="503548" y="41714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DC06ED9D-2682-43CD-ADFB-82CCEE53D8BC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A6D1BDC-18D5-4C8B-84FC-FCCAE25B9D30}"/>
              </a:ext>
            </a:extLst>
          </p:cNvPr>
          <p:cNvSpPr txBox="1"/>
          <p:nvPr/>
        </p:nvSpPr>
        <p:spPr>
          <a:xfrm>
            <a:off x="6984268" y="6057292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자료실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심화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-9,10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5036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56584"/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B39335DC-E2D3-4F47-BC5E-2989B4EA5718}"/>
              </a:ext>
            </a:extLst>
          </p:cNvPr>
          <p:cNvGrpSpPr/>
          <p:nvPr/>
        </p:nvGrpSpPr>
        <p:grpSpPr>
          <a:xfrm>
            <a:off x="1259632" y="1997828"/>
            <a:ext cx="4644516" cy="1539184"/>
            <a:chOff x="964517" y="2172547"/>
            <a:chExt cx="4644516" cy="1539184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3A08E115-8D92-461F-A386-385204A31A5B}"/>
                </a:ext>
              </a:extLst>
            </p:cNvPr>
            <p:cNvGrpSpPr/>
            <p:nvPr/>
          </p:nvGrpSpPr>
          <p:grpSpPr>
            <a:xfrm>
              <a:off x="964517" y="2172547"/>
              <a:ext cx="4428492" cy="384722"/>
              <a:chOff x="-405829" y="2438614"/>
              <a:chExt cx="4428492" cy="384722"/>
            </a:xfrm>
          </p:grpSpPr>
          <p:sp>
            <p:nvSpPr>
              <p:cNvPr id="71" name="TextBox 43">
                <a:extLst>
                  <a:ext uri="{FF2B5EF4-FFF2-40B4-BE49-F238E27FC236}">
                    <a16:creationId xmlns:a16="http://schemas.microsoft.com/office/drawing/2014/main" xmlns="" id="{BE928B7A-084C-414A-95ED-4AB7FB3258E8}"/>
                  </a:ext>
                </a:extLst>
              </p:cNvPr>
              <p:cNvSpPr txBox="1"/>
              <p:nvPr/>
            </p:nvSpPr>
            <p:spPr>
              <a:xfrm>
                <a:off x="-405829" y="2438615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43">
                <a:extLst>
                  <a:ext uri="{FF2B5EF4-FFF2-40B4-BE49-F238E27FC236}">
                    <a16:creationId xmlns:a16="http://schemas.microsoft.com/office/drawing/2014/main" xmlns="" id="{8DD995C2-B518-47B0-B9EB-31C737F94B61}"/>
                  </a:ext>
                </a:extLst>
              </p:cNvPr>
              <p:cNvSpPr txBox="1"/>
              <p:nvPr/>
            </p:nvSpPr>
            <p:spPr>
              <a:xfrm>
                <a:off x="674291" y="2438614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Box 43">
                <a:extLst>
                  <a:ext uri="{FF2B5EF4-FFF2-40B4-BE49-F238E27FC236}">
                    <a16:creationId xmlns:a16="http://schemas.microsoft.com/office/drawing/2014/main" xmlns="" id="{8D7E9323-09EA-4CEA-A924-8DBE18C493F8}"/>
                  </a:ext>
                </a:extLst>
              </p:cNvPr>
              <p:cNvSpPr txBox="1"/>
              <p:nvPr/>
            </p:nvSpPr>
            <p:spPr>
              <a:xfrm>
                <a:off x="1920595" y="2438615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TextBox 43">
                <a:extLst>
                  <a:ext uri="{FF2B5EF4-FFF2-40B4-BE49-F238E27FC236}">
                    <a16:creationId xmlns:a16="http://schemas.microsoft.com/office/drawing/2014/main" xmlns="" id="{3C23FB21-B2A6-4E5B-BD14-900BB708F963}"/>
                  </a:ext>
                </a:extLst>
              </p:cNvPr>
              <p:cNvSpPr txBox="1"/>
              <p:nvPr/>
            </p:nvSpPr>
            <p:spPr>
              <a:xfrm>
                <a:off x="3324751" y="2438615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A1A246B0-EDC2-4A9F-8F77-2DF01E927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0896" y="2582917"/>
              <a:ext cx="4628137" cy="1128814"/>
            </a:xfrm>
            <a:prstGeom prst="rect">
              <a:avLst/>
            </a:prstGeom>
          </p:spPr>
        </p:pic>
      </p:grpSp>
      <p:sp>
        <p:nvSpPr>
          <p:cNvPr id="83" name="모서리가 둥근 직사각형 82"/>
          <p:cNvSpPr/>
          <p:nvPr/>
        </p:nvSpPr>
        <p:spPr>
          <a:xfrm>
            <a:off x="647764" y="3804983"/>
            <a:ext cx="702712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규칙</a:t>
            </a:r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937173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24FCD493-856D-4C09-8592-44A61B4369BE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xmlns="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xmlns="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xmlns="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7" name="Picture 3">
            <a:extLst>
              <a:ext uri="{FF2B5EF4-FFF2-40B4-BE49-F238E27FC236}">
                <a16:creationId xmlns:a16="http://schemas.microsoft.com/office/drawing/2014/main" xmlns="" id="{8B0A048C-7BBB-459B-9B8A-7B30DDB2C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B6C6A20-D1EA-4EE0-B23F-0E9141052ED2}"/>
              </a:ext>
            </a:extLst>
          </p:cNvPr>
          <p:cNvSpPr/>
          <p:nvPr/>
        </p:nvSpPr>
        <p:spPr>
          <a:xfrm>
            <a:off x="98911" y="2783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DD5E0BDD-9C2B-4762-ABDD-FBF2F67BCE95}"/>
              </a:ext>
            </a:extLst>
          </p:cNvPr>
          <p:cNvSpPr txBox="1"/>
          <p:nvPr/>
        </p:nvSpPr>
        <p:spPr>
          <a:xfrm>
            <a:off x="611561" y="1604119"/>
            <a:ext cx="57511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다섯째에 알맞은 모양을 그려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1F23976-FA5E-4F5A-87E9-6BF8AC54E6DD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B39335DC-E2D3-4F47-BC5E-2989B4EA5718}"/>
              </a:ext>
            </a:extLst>
          </p:cNvPr>
          <p:cNvGrpSpPr/>
          <p:nvPr/>
        </p:nvGrpSpPr>
        <p:grpSpPr>
          <a:xfrm>
            <a:off x="1259632" y="1997828"/>
            <a:ext cx="4644516" cy="1539184"/>
            <a:chOff x="964517" y="2172547"/>
            <a:chExt cx="4644516" cy="1539184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3A08E115-8D92-461F-A386-385204A31A5B}"/>
                </a:ext>
              </a:extLst>
            </p:cNvPr>
            <p:cNvGrpSpPr/>
            <p:nvPr/>
          </p:nvGrpSpPr>
          <p:grpSpPr>
            <a:xfrm>
              <a:off x="964517" y="2172547"/>
              <a:ext cx="4428492" cy="384722"/>
              <a:chOff x="-405829" y="2438614"/>
              <a:chExt cx="4428492" cy="384722"/>
            </a:xfrm>
          </p:grpSpPr>
          <p:sp>
            <p:nvSpPr>
              <p:cNvPr id="71" name="TextBox 43">
                <a:extLst>
                  <a:ext uri="{FF2B5EF4-FFF2-40B4-BE49-F238E27FC236}">
                    <a16:creationId xmlns:a16="http://schemas.microsoft.com/office/drawing/2014/main" xmlns="" id="{BE928B7A-084C-414A-95ED-4AB7FB3258E8}"/>
                  </a:ext>
                </a:extLst>
              </p:cNvPr>
              <p:cNvSpPr txBox="1"/>
              <p:nvPr/>
            </p:nvSpPr>
            <p:spPr>
              <a:xfrm>
                <a:off x="-405829" y="2438615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43">
                <a:extLst>
                  <a:ext uri="{FF2B5EF4-FFF2-40B4-BE49-F238E27FC236}">
                    <a16:creationId xmlns:a16="http://schemas.microsoft.com/office/drawing/2014/main" xmlns="" id="{8DD995C2-B518-47B0-B9EB-31C737F94B61}"/>
                  </a:ext>
                </a:extLst>
              </p:cNvPr>
              <p:cNvSpPr txBox="1"/>
              <p:nvPr/>
            </p:nvSpPr>
            <p:spPr>
              <a:xfrm>
                <a:off x="674291" y="2438614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43">
                <a:extLst>
                  <a:ext uri="{FF2B5EF4-FFF2-40B4-BE49-F238E27FC236}">
                    <a16:creationId xmlns:a16="http://schemas.microsoft.com/office/drawing/2014/main" xmlns="" id="{8D7E9323-09EA-4CEA-A924-8DBE18C493F8}"/>
                  </a:ext>
                </a:extLst>
              </p:cNvPr>
              <p:cNvSpPr txBox="1"/>
              <p:nvPr/>
            </p:nvSpPr>
            <p:spPr>
              <a:xfrm>
                <a:off x="1920595" y="2438615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TextBox 43">
                <a:extLst>
                  <a:ext uri="{FF2B5EF4-FFF2-40B4-BE49-F238E27FC236}">
                    <a16:creationId xmlns:a16="http://schemas.microsoft.com/office/drawing/2014/main" xmlns="" id="{3C23FB21-B2A6-4E5B-BD14-900BB708F963}"/>
                  </a:ext>
                </a:extLst>
              </p:cNvPr>
              <p:cNvSpPr txBox="1"/>
              <p:nvPr/>
            </p:nvSpPr>
            <p:spPr>
              <a:xfrm>
                <a:off x="3324751" y="2438615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A1A246B0-EDC2-4A9F-8F77-2DF01E927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0896" y="2582917"/>
              <a:ext cx="4628137" cy="1128814"/>
            </a:xfrm>
            <a:prstGeom prst="rect">
              <a:avLst/>
            </a:prstGeom>
          </p:spPr>
        </p:pic>
      </p:grpSp>
      <p:sp>
        <p:nvSpPr>
          <p:cNvPr id="77" name="TextBox 43">
            <a:extLst>
              <a:ext uri="{FF2B5EF4-FFF2-40B4-BE49-F238E27FC236}">
                <a16:creationId xmlns:a16="http://schemas.microsoft.com/office/drawing/2014/main" xmlns="" id="{3A965461-2647-4E3C-AB3A-456E78682FB2}"/>
              </a:ext>
            </a:extLst>
          </p:cNvPr>
          <p:cNvSpPr txBox="1"/>
          <p:nvPr/>
        </p:nvSpPr>
        <p:spPr>
          <a:xfrm>
            <a:off x="1852353" y="3620343"/>
            <a:ext cx="1095263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EA3AF53-633D-4223-A72B-9F61BF56D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442" y="3564612"/>
            <a:ext cx="1924594" cy="192459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004707" y="6237312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자료실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심화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-9,10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27586"/>
              </p:ext>
            </p:extLst>
          </p:nvPr>
        </p:nvGraphicFramePr>
        <p:xfrm>
          <a:off x="142691" y="5897875"/>
          <a:ext cx="6688864" cy="720082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56584"/>
              </a:tblGrid>
              <a:tr h="36004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발주</a:t>
                      </a:r>
                      <a:endParaRPr kumimoji="0" lang="en-US" altLang="ko-KR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suh_h_0401_06_0005_401_1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다섯 개의 도형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사각형 도형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들이 일렬로 나열되어 있는 삽화로 발주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en-US" altLang="ko-KR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115.jpg</a:t>
                      </a:r>
                    </a:p>
                    <a:p>
                      <a:pPr latinLnBrk="1"/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한대희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4-1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지도서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\app\resource\data\06\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교수 학습 자료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\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도형 그림 자료</a:t>
                      </a:r>
                      <a:endParaRPr kumimoji="0"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086" y="2190189"/>
            <a:ext cx="20002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C2A20A60-EC0C-44EC-85D8-FA603E78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2981CCEF-E5FB-4B69-AE8C-712934019AEA}"/>
              </a:ext>
            </a:extLst>
          </p:cNvPr>
          <p:cNvGrpSpPr/>
          <p:nvPr/>
        </p:nvGrpSpPr>
        <p:grpSpPr>
          <a:xfrm>
            <a:off x="346438" y="2141746"/>
            <a:ext cx="6373508" cy="2305278"/>
            <a:chOff x="600883" y="4130268"/>
            <a:chExt cx="6373508" cy="2305278"/>
          </a:xfrm>
        </p:grpSpPr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xmlns="" id="{B0FE376C-055A-40A7-BC19-25EE3DB8E9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03"/>
            <a:stretch/>
          </p:blipFill>
          <p:spPr bwMode="auto">
            <a:xfrm>
              <a:off x="614614" y="4130268"/>
              <a:ext cx="6359777" cy="61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AFD37758-AA34-440C-BE89-46627F29F1CA}"/>
                </a:ext>
              </a:extLst>
            </p:cNvPr>
            <p:cNvCxnSpPr>
              <a:cxnSpLocks/>
            </p:cNvCxnSpPr>
            <p:nvPr/>
          </p:nvCxnSpPr>
          <p:spPr>
            <a:xfrm>
              <a:off x="6734657" y="4769450"/>
              <a:ext cx="0" cy="1368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">
              <a:extLst>
                <a:ext uri="{FF2B5EF4-FFF2-40B4-BE49-F238E27FC236}">
                  <a16:creationId xmlns:a16="http://schemas.microsoft.com/office/drawing/2014/main" xmlns="" id="{9AEFE644-6AF9-4284-9F7C-1ABD85708B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91" t="30386"/>
            <a:stretch/>
          </p:blipFill>
          <p:spPr bwMode="auto">
            <a:xfrm>
              <a:off x="6742473" y="4877462"/>
              <a:ext cx="208208" cy="1219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xmlns="" id="{0FE604BB-8C27-4A1B-8428-9DC4887D2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50"/>
            <a:stretch/>
          </p:blipFill>
          <p:spPr bwMode="auto">
            <a:xfrm>
              <a:off x="600883" y="6163886"/>
              <a:ext cx="6192000" cy="271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111C241E-05F5-49D7-9D44-F03574C26F65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083626B2-0038-4A6B-A223-3EC2DF799B49}"/>
              </a:ext>
            </a:extLst>
          </p:cNvPr>
          <p:cNvSpPr txBox="1"/>
          <p:nvPr/>
        </p:nvSpPr>
        <p:spPr>
          <a:xfrm>
            <a:off x="1961240" y="3249168"/>
            <a:ext cx="417820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물음에 답해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083626B2-0038-4A6B-A223-3EC2DF799B49}"/>
              </a:ext>
            </a:extLst>
          </p:cNvPr>
          <p:cNvSpPr txBox="1"/>
          <p:nvPr/>
        </p:nvSpPr>
        <p:spPr>
          <a:xfrm>
            <a:off x="333680" y="3212976"/>
            <a:ext cx="17180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[       ~       ]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27302" y="3259070"/>
            <a:ext cx="665398" cy="313547"/>
            <a:chOff x="527302" y="3240598"/>
            <a:chExt cx="665398" cy="313547"/>
          </a:xfrm>
        </p:grpSpPr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566170" y="3296278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02" y="324059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295842" y="3259835"/>
            <a:ext cx="665398" cy="313547"/>
            <a:chOff x="1314314" y="3241363"/>
            <a:chExt cx="665398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1353182" y="329704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314" y="324136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0B058D26-B896-41B4-9477-D5018D0DF1CA}"/>
              </a:ext>
            </a:extLst>
          </p:cNvPr>
          <p:cNvSpPr/>
          <p:nvPr/>
        </p:nvSpPr>
        <p:spPr>
          <a:xfrm>
            <a:off x="906040" y="24476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3982F736-B66D-4817-8DA2-7F16FBB7BBCD}"/>
              </a:ext>
            </a:extLst>
          </p:cNvPr>
          <p:cNvSpPr txBox="1"/>
          <p:nvPr/>
        </p:nvSpPr>
        <p:spPr>
          <a:xfrm>
            <a:off x="594709" y="1604119"/>
            <a:ext cx="60960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규칙에 따라 넷째에 알맞은 도형을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그리시오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902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8416ECAD-E994-4A33-9297-4B90F746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276" y="2744924"/>
            <a:ext cx="1638300" cy="10287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1C241E-05F5-49D7-9D44-F03574C26F65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3982F736-B66D-4817-8DA2-7F16FBB7BBCD}"/>
              </a:ext>
            </a:extLst>
          </p:cNvPr>
          <p:cNvSpPr txBox="1"/>
          <p:nvPr/>
        </p:nvSpPr>
        <p:spPr>
          <a:xfrm>
            <a:off x="594709" y="1604119"/>
            <a:ext cx="60960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규칙에 따라 넷째에 알맞은 도형을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그리시오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EB2983A4-8E48-47AD-8ECE-673ECC89EC09}"/>
              </a:ext>
            </a:extLst>
          </p:cNvPr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F0211014-9F10-443D-9E3F-227066ABA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4321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92E0E326-0DA7-4822-A4E2-773938065B9E}"/>
              </a:ext>
            </a:extLst>
          </p:cNvPr>
          <p:cNvSpPr/>
          <p:nvPr/>
        </p:nvSpPr>
        <p:spPr>
          <a:xfrm>
            <a:off x="98911" y="2783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2981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110.JPG / 111.JPG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CCFAC01B-D7F1-4E84-AC69-BAF8BDF7A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367" y="2448038"/>
            <a:ext cx="360000" cy="355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86FAFE5-8A76-4EB1-B5EF-B520CA424901}"/>
              </a:ext>
            </a:extLst>
          </p:cNvPr>
          <p:cNvSpPr txBox="1"/>
          <p:nvPr/>
        </p:nvSpPr>
        <p:spPr>
          <a:xfrm>
            <a:off x="6984268" y="6233246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자료실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성취도 진단 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기본형 ②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-11~13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A6D1BDC-18D5-4C8B-84FC-FCCAE25B9D3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79146711-B656-4AE2-8766-AF2486A1D687}"/>
              </a:ext>
            </a:extLst>
          </p:cNvPr>
          <p:cNvGrpSpPr/>
          <p:nvPr/>
        </p:nvGrpSpPr>
        <p:grpSpPr>
          <a:xfrm>
            <a:off x="467544" y="2276872"/>
            <a:ext cx="5666464" cy="1553902"/>
            <a:chOff x="506977" y="2276872"/>
            <a:chExt cx="5666464" cy="1553902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9ACA4382-46F9-4FEA-AF1F-2A8BDEFA2C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80734"/>
            <a:stretch/>
          </p:blipFill>
          <p:spPr>
            <a:xfrm>
              <a:off x="506977" y="2744924"/>
              <a:ext cx="860668" cy="1085850"/>
            </a:xfrm>
            <a:prstGeom prst="rect">
              <a:avLst/>
            </a:prstGeom>
          </p:spPr>
        </p:pic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3B16502D-8593-4EE7-96B4-7A76632B1B7F}"/>
                </a:ext>
              </a:extLst>
            </p:cNvPr>
            <p:cNvGrpSpPr/>
            <p:nvPr/>
          </p:nvGrpSpPr>
          <p:grpSpPr>
            <a:xfrm>
              <a:off x="611560" y="2276872"/>
              <a:ext cx="5561881" cy="384722"/>
              <a:chOff x="611560" y="2276872"/>
              <a:chExt cx="5561881" cy="384722"/>
            </a:xfrm>
          </p:grpSpPr>
          <p:sp>
            <p:nvSpPr>
              <p:cNvPr id="70" name="TextBox 43">
                <a:extLst>
                  <a:ext uri="{FF2B5EF4-FFF2-40B4-BE49-F238E27FC236}">
                    <a16:creationId xmlns:a16="http://schemas.microsoft.com/office/drawing/2014/main" xmlns="" id="{ED44CFF2-E5DA-4FE2-82F5-6D0B168CD5E0}"/>
                  </a:ext>
                </a:extLst>
              </p:cNvPr>
              <p:cNvSpPr txBox="1"/>
              <p:nvPr/>
            </p:nvSpPr>
            <p:spPr>
              <a:xfrm>
                <a:off x="611560" y="2276873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TextBox 43">
                <a:extLst>
                  <a:ext uri="{FF2B5EF4-FFF2-40B4-BE49-F238E27FC236}">
                    <a16:creationId xmlns:a16="http://schemas.microsoft.com/office/drawing/2014/main" xmlns="" id="{5910D7AC-CC47-4C55-AC6F-D4B8113B366B}"/>
                  </a:ext>
                </a:extLst>
              </p:cNvPr>
              <p:cNvSpPr txBox="1"/>
              <p:nvPr/>
            </p:nvSpPr>
            <p:spPr>
              <a:xfrm>
                <a:off x="1965876" y="2276872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43">
                <a:extLst>
                  <a:ext uri="{FF2B5EF4-FFF2-40B4-BE49-F238E27FC236}">
                    <a16:creationId xmlns:a16="http://schemas.microsoft.com/office/drawing/2014/main" xmlns="" id="{85365AC2-DFA8-44D7-95E2-F525CA23524C}"/>
                  </a:ext>
                </a:extLst>
              </p:cNvPr>
              <p:cNvSpPr txBox="1"/>
              <p:nvPr/>
            </p:nvSpPr>
            <p:spPr>
              <a:xfrm>
                <a:off x="3694068" y="2276873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43">
                <a:extLst>
                  <a:ext uri="{FF2B5EF4-FFF2-40B4-BE49-F238E27FC236}">
                    <a16:creationId xmlns:a16="http://schemas.microsoft.com/office/drawing/2014/main" xmlns="" id="{F782BA85-8969-4358-A633-05BE8587D87A}"/>
                  </a:ext>
                </a:extLst>
              </p:cNvPr>
              <p:cNvSpPr txBox="1"/>
              <p:nvPr/>
            </p:nvSpPr>
            <p:spPr>
              <a:xfrm>
                <a:off x="5475529" y="2276872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D1CC7B95-C9FD-425B-84ED-A0FCFC74D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8223"/>
            <a:stretch/>
          </p:blipFill>
          <p:spPr>
            <a:xfrm>
              <a:off x="3278246" y="2744924"/>
              <a:ext cx="1419576" cy="1085850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79718891-240F-46AB-A8C2-5F0B2B8E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1097" r="42580"/>
            <a:stretch/>
          </p:blipFill>
          <p:spPr>
            <a:xfrm>
              <a:off x="1734998" y="2744924"/>
              <a:ext cx="1175895" cy="1085850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4896036" y="2706400"/>
            <a:ext cx="1795999" cy="112437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5A0D609-44AA-4323-97E0-22EC89B80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899740"/>
            <a:ext cx="6924993" cy="476633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3049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6_4_1_ani.mp4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9275" y="894909"/>
            <a:ext cx="6924993" cy="476633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 모양</a:t>
            </a:r>
            <a:r>
              <a:rPr lang="ko-KR" altLang="en-US" sz="36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퍼즐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03" y="288331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3">
            <a:extLst>
              <a:ext uri="{FF2B5EF4-FFF2-40B4-BE49-F238E27FC236}">
                <a16:creationId xmlns:a16="http://schemas.microsoft.com/office/drawing/2014/main" xmlns="" id="{B56734BB-0F23-4AEA-AE3A-65C7F6EBE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B67777E1-C543-4031-A02B-D1DDA5C95B48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49BB6D84-0A54-4A49-A37E-FE4070D3FFAF}"/>
              </a:ext>
            </a:extLst>
          </p:cNvPr>
          <p:cNvSpPr txBox="1"/>
          <p:nvPr/>
        </p:nvSpPr>
        <p:spPr>
          <a:xfrm>
            <a:off x="575556" y="1604119"/>
            <a:ext cx="6324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배열에 사용된 직사각형의 수를 표에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9" name="Picture 12">
            <a:extLst>
              <a:ext uri="{FF2B5EF4-FFF2-40B4-BE49-F238E27FC236}">
                <a16:creationId xmlns:a16="http://schemas.microsoft.com/office/drawing/2014/main" xmlns="" id="{55025F5C-DBF0-48DF-9CCF-368B823EC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C8B67F79-59A7-4440-9D0D-5957D76A1E72}"/>
              </a:ext>
            </a:extLst>
          </p:cNvPr>
          <p:cNvSpPr/>
          <p:nvPr/>
        </p:nvSpPr>
        <p:spPr>
          <a:xfrm>
            <a:off x="4391980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69579AC4-1DBD-41E3-9B56-D668C87812CC}"/>
              </a:ext>
            </a:extLst>
          </p:cNvPr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6">
            <a:extLst>
              <a:ext uri="{FF2B5EF4-FFF2-40B4-BE49-F238E27FC236}">
                <a16:creationId xmlns:a16="http://schemas.microsoft.com/office/drawing/2014/main" xmlns="" id="{E4D37CCC-8509-4C6F-BC94-86874C546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20564"/>
              </p:ext>
            </p:extLst>
          </p:nvPr>
        </p:nvGraphicFramePr>
        <p:xfrm>
          <a:off x="395449" y="3969060"/>
          <a:ext cx="6192000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4073562324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직사각형의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4DC35D06-B3A6-4522-9D04-1EDFB42C6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080" y="4259080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C892E676-1045-49A9-A640-FDE664414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996" y="4259080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48919A59-68B0-4EF6-BA39-702992EE9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872" y="4259080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1DFF683F-1916-43C7-8023-F845AD7454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244" y="4259080"/>
            <a:ext cx="360000" cy="355000"/>
          </a:xfrm>
          <a:prstGeom prst="rect">
            <a:avLst/>
          </a:prstGeom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79146711-B656-4AE2-8766-AF2486A1D687}"/>
              </a:ext>
            </a:extLst>
          </p:cNvPr>
          <p:cNvGrpSpPr/>
          <p:nvPr/>
        </p:nvGrpSpPr>
        <p:grpSpPr>
          <a:xfrm>
            <a:off x="467544" y="2349991"/>
            <a:ext cx="5735043" cy="1480783"/>
            <a:chOff x="506977" y="2349991"/>
            <a:chExt cx="5735043" cy="1480783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xmlns="" id="{9ACA4382-46F9-4FEA-AF1F-2A8BDEFA2C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80734"/>
            <a:stretch/>
          </p:blipFill>
          <p:spPr>
            <a:xfrm>
              <a:off x="506977" y="2744924"/>
              <a:ext cx="860668" cy="1085850"/>
            </a:xfrm>
            <a:prstGeom prst="rect">
              <a:avLst/>
            </a:prstGeom>
          </p:spPr>
        </p:pic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3B16502D-8593-4EE7-96B4-7A76632B1B7F}"/>
                </a:ext>
              </a:extLst>
            </p:cNvPr>
            <p:cNvGrpSpPr/>
            <p:nvPr/>
          </p:nvGrpSpPr>
          <p:grpSpPr>
            <a:xfrm>
              <a:off x="611560" y="2349991"/>
              <a:ext cx="5630460" cy="384722"/>
              <a:chOff x="611560" y="2349991"/>
              <a:chExt cx="5630460" cy="384722"/>
            </a:xfrm>
          </p:grpSpPr>
          <p:sp>
            <p:nvSpPr>
              <p:cNvPr id="83" name="TextBox 43">
                <a:extLst>
                  <a:ext uri="{FF2B5EF4-FFF2-40B4-BE49-F238E27FC236}">
                    <a16:creationId xmlns:a16="http://schemas.microsoft.com/office/drawing/2014/main" xmlns="" id="{ED44CFF2-E5DA-4FE2-82F5-6D0B168CD5E0}"/>
                  </a:ext>
                </a:extLst>
              </p:cNvPr>
              <p:cNvSpPr txBox="1"/>
              <p:nvPr/>
            </p:nvSpPr>
            <p:spPr>
              <a:xfrm>
                <a:off x="611560" y="234999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TextBox 43">
                <a:extLst>
                  <a:ext uri="{FF2B5EF4-FFF2-40B4-BE49-F238E27FC236}">
                    <a16:creationId xmlns:a16="http://schemas.microsoft.com/office/drawing/2014/main" xmlns="" id="{5910D7AC-CC47-4C55-AC6F-D4B8113B366B}"/>
                  </a:ext>
                </a:extLst>
              </p:cNvPr>
              <p:cNvSpPr txBox="1"/>
              <p:nvPr/>
            </p:nvSpPr>
            <p:spPr>
              <a:xfrm>
                <a:off x="1965876" y="2349991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43">
                <a:extLst>
                  <a:ext uri="{FF2B5EF4-FFF2-40B4-BE49-F238E27FC236}">
                    <a16:creationId xmlns:a16="http://schemas.microsoft.com/office/drawing/2014/main" xmlns="" id="{85365AC2-DFA8-44D7-95E2-F525CA23524C}"/>
                  </a:ext>
                </a:extLst>
              </p:cNvPr>
              <p:cNvSpPr txBox="1"/>
              <p:nvPr/>
            </p:nvSpPr>
            <p:spPr>
              <a:xfrm>
                <a:off x="3694068" y="234999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43">
                <a:extLst>
                  <a:ext uri="{FF2B5EF4-FFF2-40B4-BE49-F238E27FC236}">
                    <a16:creationId xmlns:a16="http://schemas.microsoft.com/office/drawing/2014/main" xmlns="" id="{F782BA85-8969-4358-A633-05BE8587D87A}"/>
                  </a:ext>
                </a:extLst>
              </p:cNvPr>
              <p:cNvSpPr txBox="1"/>
              <p:nvPr/>
            </p:nvSpPr>
            <p:spPr>
              <a:xfrm>
                <a:off x="5544108" y="234999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D1CC7B95-C9FD-425B-84ED-A0FCFC74D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8223"/>
            <a:stretch/>
          </p:blipFill>
          <p:spPr>
            <a:xfrm>
              <a:off x="3278246" y="2744924"/>
              <a:ext cx="1419576" cy="1085850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xmlns="" id="{79718891-240F-46AB-A8C2-5F0B2B8E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1097" r="42580"/>
            <a:stretch/>
          </p:blipFill>
          <p:spPr>
            <a:xfrm>
              <a:off x="1734998" y="2744924"/>
              <a:ext cx="1175895" cy="1085850"/>
            </a:xfrm>
            <a:prstGeom prst="rect">
              <a:avLst/>
            </a:prstGeom>
          </p:spPr>
        </p:pic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4879C667-8150-4D5F-A994-617842F90C56}"/>
              </a:ext>
            </a:extLst>
          </p:cNvPr>
          <p:cNvSpPr/>
          <p:nvPr/>
        </p:nvSpPr>
        <p:spPr>
          <a:xfrm>
            <a:off x="98911" y="2783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A6D1BDC-18D5-4C8B-84FC-FCCAE25B9D3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79146711-B656-4AE2-8766-AF2486A1D687}"/>
              </a:ext>
            </a:extLst>
          </p:cNvPr>
          <p:cNvGrpSpPr/>
          <p:nvPr/>
        </p:nvGrpSpPr>
        <p:grpSpPr>
          <a:xfrm>
            <a:off x="467544" y="2276872"/>
            <a:ext cx="5666464" cy="1553902"/>
            <a:chOff x="506977" y="2276872"/>
            <a:chExt cx="5666464" cy="1553902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9ACA4382-46F9-4FEA-AF1F-2A8BDEFA2C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80734"/>
            <a:stretch/>
          </p:blipFill>
          <p:spPr>
            <a:xfrm>
              <a:off x="506977" y="2744924"/>
              <a:ext cx="860668" cy="1085850"/>
            </a:xfrm>
            <a:prstGeom prst="rect">
              <a:avLst/>
            </a:prstGeom>
          </p:spPr>
        </p:pic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3B16502D-8593-4EE7-96B4-7A76632B1B7F}"/>
                </a:ext>
              </a:extLst>
            </p:cNvPr>
            <p:cNvGrpSpPr/>
            <p:nvPr/>
          </p:nvGrpSpPr>
          <p:grpSpPr>
            <a:xfrm>
              <a:off x="611560" y="2276872"/>
              <a:ext cx="5561881" cy="384722"/>
              <a:chOff x="611560" y="2276872"/>
              <a:chExt cx="5561881" cy="384722"/>
            </a:xfrm>
          </p:grpSpPr>
          <p:sp>
            <p:nvSpPr>
              <p:cNvPr id="67" name="TextBox 43">
                <a:extLst>
                  <a:ext uri="{FF2B5EF4-FFF2-40B4-BE49-F238E27FC236}">
                    <a16:creationId xmlns:a16="http://schemas.microsoft.com/office/drawing/2014/main" xmlns="" id="{ED44CFF2-E5DA-4FE2-82F5-6D0B168CD5E0}"/>
                  </a:ext>
                </a:extLst>
              </p:cNvPr>
              <p:cNvSpPr txBox="1"/>
              <p:nvPr/>
            </p:nvSpPr>
            <p:spPr>
              <a:xfrm>
                <a:off x="611560" y="2276873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TextBox 43">
                <a:extLst>
                  <a:ext uri="{FF2B5EF4-FFF2-40B4-BE49-F238E27FC236}">
                    <a16:creationId xmlns:a16="http://schemas.microsoft.com/office/drawing/2014/main" xmlns="" id="{5910D7AC-CC47-4C55-AC6F-D4B8113B366B}"/>
                  </a:ext>
                </a:extLst>
              </p:cNvPr>
              <p:cNvSpPr txBox="1"/>
              <p:nvPr/>
            </p:nvSpPr>
            <p:spPr>
              <a:xfrm>
                <a:off x="1965876" y="2276872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TextBox 43">
                <a:extLst>
                  <a:ext uri="{FF2B5EF4-FFF2-40B4-BE49-F238E27FC236}">
                    <a16:creationId xmlns:a16="http://schemas.microsoft.com/office/drawing/2014/main" xmlns="" id="{85365AC2-DFA8-44D7-95E2-F525CA23524C}"/>
                  </a:ext>
                </a:extLst>
              </p:cNvPr>
              <p:cNvSpPr txBox="1"/>
              <p:nvPr/>
            </p:nvSpPr>
            <p:spPr>
              <a:xfrm>
                <a:off x="3694068" y="2276873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5" name="TextBox 43">
                <a:extLst>
                  <a:ext uri="{FF2B5EF4-FFF2-40B4-BE49-F238E27FC236}">
                    <a16:creationId xmlns:a16="http://schemas.microsoft.com/office/drawing/2014/main" xmlns="" id="{F782BA85-8969-4358-A633-05BE8587D87A}"/>
                  </a:ext>
                </a:extLst>
              </p:cNvPr>
              <p:cNvSpPr txBox="1"/>
              <p:nvPr/>
            </p:nvSpPr>
            <p:spPr>
              <a:xfrm>
                <a:off x="5475529" y="2276872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D1CC7B95-C9FD-425B-84ED-A0FCFC74D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8223"/>
            <a:stretch/>
          </p:blipFill>
          <p:spPr>
            <a:xfrm>
              <a:off x="3278246" y="2744924"/>
              <a:ext cx="1419576" cy="108585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79718891-240F-46AB-A8C2-5F0B2B8E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1097" r="42580"/>
            <a:stretch/>
          </p:blipFill>
          <p:spPr>
            <a:xfrm>
              <a:off x="1734998" y="2744924"/>
              <a:ext cx="1175895" cy="1085850"/>
            </a:xfrm>
            <a:prstGeom prst="rect">
              <a:avLst/>
            </a:prstGeom>
          </p:spPr>
        </p:pic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8416ECAD-E994-4A33-9297-4B90F746D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6276" y="2744924"/>
            <a:ext cx="1638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">
            <a:extLst>
              <a:ext uri="{FF2B5EF4-FFF2-40B4-BE49-F238E27FC236}">
                <a16:creationId xmlns:a16="http://schemas.microsoft.com/office/drawing/2014/main" xmlns="" id="{E4D37CCC-8509-4C6F-BC94-86874C546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341182"/>
              </p:ext>
            </p:extLst>
          </p:nvPr>
        </p:nvGraphicFramePr>
        <p:xfrm>
          <a:off x="395449" y="3969060"/>
          <a:ext cx="6192000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4073562324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직사각형의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B67777E1-C543-4031-A02B-D1DDA5C95B48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49BB6D84-0A54-4A49-A37E-FE4070D3FFAF}"/>
              </a:ext>
            </a:extLst>
          </p:cNvPr>
          <p:cNvSpPr txBox="1"/>
          <p:nvPr/>
        </p:nvSpPr>
        <p:spPr>
          <a:xfrm>
            <a:off x="575556" y="1604119"/>
            <a:ext cx="6324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배열에 사용된 직사각형의 수를 표에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9" name="Picture 12">
            <a:extLst>
              <a:ext uri="{FF2B5EF4-FFF2-40B4-BE49-F238E27FC236}">
                <a16:creationId xmlns:a16="http://schemas.microsoft.com/office/drawing/2014/main" xmlns="" id="{55025F5C-DBF0-48DF-9CCF-368B823EC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4DC35D06-B3A6-4522-9D04-1EDFB42C6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4401108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C892E676-1045-49A9-A640-FDE664414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996" y="4401108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48919A59-68B0-4EF6-BA39-702992EE9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72" y="4401108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1DFF683F-1916-43C7-8023-F845AD745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244" y="4401108"/>
            <a:ext cx="360000" cy="355000"/>
          </a:xfrm>
          <a:prstGeom prst="rect">
            <a:avLst/>
          </a:prstGeom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79146711-B656-4AE2-8766-AF2486A1D687}"/>
              </a:ext>
            </a:extLst>
          </p:cNvPr>
          <p:cNvGrpSpPr/>
          <p:nvPr/>
        </p:nvGrpSpPr>
        <p:grpSpPr>
          <a:xfrm>
            <a:off x="467544" y="2349991"/>
            <a:ext cx="5735043" cy="1480783"/>
            <a:chOff x="506977" y="2349991"/>
            <a:chExt cx="5735043" cy="1480783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xmlns="" id="{9ACA4382-46F9-4FEA-AF1F-2A8BDEFA2C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80734"/>
            <a:stretch/>
          </p:blipFill>
          <p:spPr>
            <a:xfrm>
              <a:off x="506977" y="2744924"/>
              <a:ext cx="860668" cy="1085850"/>
            </a:xfrm>
            <a:prstGeom prst="rect">
              <a:avLst/>
            </a:prstGeom>
          </p:spPr>
        </p:pic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3B16502D-8593-4EE7-96B4-7A76632B1B7F}"/>
                </a:ext>
              </a:extLst>
            </p:cNvPr>
            <p:cNvGrpSpPr/>
            <p:nvPr/>
          </p:nvGrpSpPr>
          <p:grpSpPr>
            <a:xfrm>
              <a:off x="611560" y="2349991"/>
              <a:ext cx="5630460" cy="384722"/>
              <a:chOff x="611560" y="2349991"/>
              <a:chExt cx="5630460" cy="384722"/>
            </a:xfrm>
          </p:grpSpPr>
          <p:sp>
            <p:nvSpPr>
              <p:cNvPr id="83" name="TextBox 43">
                <a:extLst>
                  <a:ext uri="{FF2B5EF4-FFF2-40B4-BE49-F238E27FC236}">
                    <a16:creationId xmlns:a16="http://schemas.microsoft.com/office/drawing/2014/main" xmlns="" id="{ED44CFF2-E5DA-4FE2-82F5-6D0B168CD5E0}"/>
                  </a:ext>
                </a:extLst>
              </p:cNvPr>
              <p:cNvSpPr txBox="1"/>
              <p:nvPr/>
            </p:nvSpPr>
            <p:spPr>
              <a:xfrm>
                <a:off x="611560" y="234999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TextBox 43">
                <a:extLst>
                  <a:ext uri="{FF2B5EF4-FFF2-40B4-BE49-F238E27FC236}">
                    <a16:creationId xmlns:a16="http://schemas.microsoft.com/office/drawing/2014/main" xmlns="" id="{5910D7AC-CC47-4C55-AC6F-D4B8113B366B}"/>
                  </a:ext>
                </a:extLst>
              </p:cNvPr>
              <p:cNvSpPr txBox="1"/>
              <p:nvPr/>
            </p:nvSpPr>
            <p:spPr>
              <a:xfrm>
                <a:off x="1965876" y="2349991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43">
                <a:extLst>
                  <a:ext uri="{FF2B5EF4-FFF2-40B4-BE49-F238E27FC236}">
                    <a16:creationId xmlns:a16="http://schemas.microsoft.com/office/drawing/2014/main" xmlns="" id="{85365AC2-DFA8-44D7-95E2-F525CA23524C}"/>
                  </a:ext>
                </a:extLst>
              </p:cNvPr>
              <p:cNvSpPr txBox="1"/>
              <p:nvPr/>
            </p:nvSpPr>
            <p:spPr>
              <a:xfrm>
                <a:off x="3694068" y="234999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43">
                <a:extLst>
                  <a:ext uri="{FF2B5EF4-FFF2-40B4-BE49-F238E27FC236}">
                    <a16:creationId xmlns:a16="http://schemas.microsoft.com/office/drawing/2014/main" xmlns="" id="{F782BA85-8969-4358-A633-05BE8587D87A}"/>
                  </a:ext>
                </a:extLst>
              </p:cNvPr>
              <p:cNvSpPr txBox="1"/>
              <p:nvPr/>
            </p:nvSpPr>
            <p:spPr>
              <a:xfrm>
                <a:off x="5544108" y="234999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D1CC7B95-C9FD-425B-84ED-A0FCFC74D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8223"/>
            <a:stretch/>
          </p:blipFill>
          <p:spPr>
            <a:xfrm>
              <a:off x="3278246" y="2744924"/>
              <a:ext cx="1419576" cy="1085850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xmlns="" id="{79718891-240F-46AB-A8C2-5F0B2B8E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1097" r="42580"/>
            <a:stretch/>
          </p:blipFill>
          <p:spPr>
            <a:xfrm>
              <a:off x="1734998" y="2744924"/>
              <a:ext cx="1175895" cy="1085850"/>
            </a:xfrm>
            <a:prstGeom prst="rect">
              <a:avLst/>
            </a:prstGeom>
          </p:spPr>
        </p:pic>
      </p:grpSp>
      <p:pic>
        <p:nvPicPr>
          <p:cNvPr id="69" name="Picture 3">
            <a:extLst>
              <a:ext uri="{FF2B5EF4-FFF2-40B4-BE49-F238E27FC236}">
                <a16:creationId xmlns:a16="http://schemas.microsoft.com/office/drawing/2014/main" xmlns="" id="{B56734BB-0F23-4AEA-AE3A-65C7F6EBE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8EF3B53-2616-4303-89B6-079289ABA2F1}"/>
              </a:ext>
            </a:extLst>
          </p:cNvPr>
          <p:cNvGrpSpPr/>
          <p:nvPr/>
        </p:nvGrpSpPr>
        <p:grpSpPr>
          <a:xfrm>
            <a:off x="192745" y="4286230"/>
            <a:ext cx="6667165" cy="951056"/>
            <a:chOff x="192745" y="4322234"/>
            <a:chExt cx="6667165" cy="95105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82BC6993-56FD-4B4A-AC4F-6246F31C9012}"/>
                </a:ext>
              </a:extLst>
            </p:cNvPr>
            <p:cNvSpPr/>
            <p:nvPr/>
          </p:nvSpPr>
          <p:spPr>
            <a:xfrm>
              <a:off x="192745" y="4471128"/>
              <a:ext cx="6667165" cy="6140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xmlns="" id="{181F6A67-48E5-4D1B-AC82-7D25871BA336}"/>
                </a:ext>
              </a:extLst>
            </p:cNvPr>
            <p:cNvSpPr/>
            <p:nvPr/>
          </p:nvSpPr>
          <p:spPr>
            <a:xfrm>
              <a:off x="338478" y="432223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xmlns="" id="{83E6DE10-DC26-4FF6-9B87-D1CAC594BC6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6664BD29-D95F-4E57-A1BE-82D25FE7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53">
            <a:extLst>
              <a:ext uri="{FF2B5EF4-FFF2-40B4-BE49-F238E27FC236}">
                <a16:creationId xmlns:a16="http://schemas.microsoft.com/office/drawing/2014/main" xmlns="" id="{EBF0F36C-C6B6-44EA-8E38-D89A92F8BF5B}"/>
              </a:ext>
            </a:extLst>
          </p:cNvPr>
          <p:cNvSpPr txBox="1"/>
          <p:nvPr/>
        </p:nvSpPr>
        <p:spPr>
          <a:xfrm flipH="1">
            <a:off x="317431" y="4628455"/>
            <a:ext cx="64508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직사각형이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79146711-B656-4AE2-8766-AF2486A1D687}"/>
              </a:ext>
            </a:extLst>
          </p:cNvPr>
          <p:cNvGrpSpPr/>
          <p:nvPr/>
        </p:nvGrpSpPr>
        <p:grpSpPr>
          <a:xfrm>
            <a:off x="467544" y="2276872"/>
            <a:ext cx="5666464" cy="1553902"/>
            <a:chOff x="506977" y="2276872"/>
            <a:chExt cx="5666464" cy="155390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9ACA4382-46F9-4FEA-AF1F-2A8BDEFA2C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80734"/>
            <a:stretch/>
          </p:blipFill>
          <p:spPr>
            <a:xfrm>
              <a:off x="506977" y="2744924"/>
              <a:ext cx="860668" cy="1085850"/>
            </a:xfrm>
            <a:prstGeom prst="rect">
              <a:avLst/>
            </a:prstGeom>
          </p:spPr>
        </p:pic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3B16502D-8593-4EE7-96B4-7A76632B1B7F}"/>
                </a:ext>
              </a:extLst>
            </p:cNvPr>
            <p:cNvGrpSpPr/>
            <p:nvPr/>
          </p:nvGrpSpPr>
          <p:grpSpPr>
            <a:xfrm>
              <a:off x="611560" y="2276872"/>
              <a:ext cx="5561881" cy="384722"/>
              <a:chOff x="611560" y="2276872"/>
              <a:chExt cx="5561881" cy="384722"/>
            </a:xfrm>
          </p:grpSpPr>
          <p:sp>
            <p:nvSpPr>
              <p:cNvPr id="88" name="TextBox 43">
                <a:extLst>
                  <a:ext uri="{FF2B5EF4-FFF2-40B4-BE49-F238E27FC236}">
                    <a16:creationId xmlns:a16="http://schemas.microsoft.com/office/drawing/2014/main" xmlns="" id="{ED44CFF2-E5DA-4FE2-82F5-6D0B168CD5E0}"/>
                  </a:ext>
                </a:extLst>
              </p:cNvPr>
              <p:cNvSpPr txBox="1"/>
              <p:nvPr/>
            </p:nvSpPr>
            <p:spPr>
              <a:xfrm>
                <a:off x="611560" y="2276873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0" name="TextBox 43">
                <a:extLst>
                  <a:ext uri="{FF2B5EF4-FFF2-40B4-BE49-F238E27FC236}">
                    <a16:creationId xmlns:a16="http://schemas.microsoft.com/office/drawing/2014/main" xmlns="" id="{5910D7AC-CC47-4C55-AC6F-D4B8113B366B}"/>
                  </a:ext>
                </a:extLst>
              </p:cNvPr>
              <p:cNvSpPr txBox="1"/>
              <p:nvPr/>
            </p:nvSpPr>
            <p:spPr>
              <a:xfrm>
                <a:off x="1965876" y="2276872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1" name="TextBox 43">
                <a:extLst>
                  <a:ext uri="{FF2B5EF4-FFF2-40B4-BE49-F238E27FC236}">
                    <a16:creationId xmlns:a16="http://schemas.microsoft.com/office/drawing/2014/main" xmlns="" id="{85365AC2-DFA8-44D7-95E2-F525CA23524C}"/>
                  </a:ext>
                </a:extLst>
              </p:cNvPr>
              <p:cNvSpPr txBox="1"/>
              <p:nvPr/>
            </p:nvSpPr>
            <p:spPr>
              <a:xfrm>
                <a:off x="3694068" y="2276873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TextBox 43">
                <a:extLst>
                  <a:ext uri="{FF2B5EF4-FFF2-40B4-BE49-F238E27FC236}">
                    <a16:creationId xmlns:a16="http://schemas.microsoft.com/office/drawing/2014/main" xmlns="" id="{F782BA85-8969-4358-A633-05BE8587D87A}"/>
                  </a:ext>
                </a:extLst>
              </p:cNvPr>
              <p:cNvSpPr txBox="1"/>
              <p:nvPr/>
            </p:nvSpPr>
            <p:spPr>
              <a:xfrm>
                <a:off x="5475529" y="2276872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D1CC7B95-C9FD-425B-84ED-A0FCFC74D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8223"/>
            <a:stretch/>
          </p:blipFill>
          <p:spPr>
            <a:xfrm>
              <a:off x="3278246" y="2744924"/>
              <a:ext cx="1419576" cy="1085850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79718891-240F-46AB-A8C2-5F0B2B8E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1097" r="42580"/>
            <a:stretch/>
          </p:blipFill>
          <p:spPr>
            <a:xfrm>
              <a:off x="1734998" y="2744924"/>
              <a:ext cx="1175895" cy="1085850"/>
            </a:xfrm>
            <a:prstGeom prst="rect">
              <a:avLst/>
            </a:prstGeom>
          </p:spPr>
        </p:pic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8416ECAD-E994-4A33-9297-4B90F746D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6276" y="2744924"/>
            <a:ext cx="1638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90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4C8C0B91-D5C5-4A45-96BD-85A6EDDD8988}"/>
              </a:ext>
            </a:extLst>
          </p:cNvPr>
          <p:cNvGrpSpPr/>
          <p:nvPr/>
        </p:nvGrpSpPr>
        <p:grpSpPr>
          <a:xfrm>
            <a:off x="467544" y="2349991"/>
            <a:ext cx="5735043" cy="1480783"/>
            <a:chOff x="506977" y="2349991"/>
            <a:chExt cx="5735043" cy="1480783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54B2C8A7-6934-4B3B-B279-A1F18AF60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734"/>
            <a:stretch/>
          </p:blipFill>
          <p:spPr>
            <a:xfrm>
              <a:off x="506977" y="2744924"/>
              <a:ext cx="860668" cy="1085850"/>
            </a:xfrm>
            <a:prstGeom prst="rect">
              <a:avLst/>
            </a:prstGeom>
          </p:spPr>
        </p:pic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xmlns="" id="{5883383F-30AD-4598-876A-B67EE2C358EE}"/>
                </a:ext>
              </a:extLst>
            </p:cNvPr>
            <p:cNvGrpSpPr/>
            <p:nvPr/>
          </p:nvGrpSpPr>
          <p:grpSpPr>
            <a:xfrm>
              <a:off x="611560" y="2349991"/>
              <a:ext cx="5630460" cy="384722"/>
              <a:chOff x="611560" y="2349991"/>
              <a:chExt cx="5630460" cy="384722"/>
            </a:xfrm>
          </p:grpSpPr>
          <p:sp>
            <p:nvSpPr>
              <p:cNvPr id="80" name="TextBox 43">
                <a:extLst>
                  <a:ext uri="{FF2B5EF4-FFF2-40B4-BE49-F238E27FC236}">
                    <a16:creationId xmlns:a16="http://schemas.microsoft.com/office/drawing/2014/main" xmlns="" id="{C2BBB5F4-2FB2-4FA0-9D9B-192CF80D0119}"/>
                  </a:ext>
                </a:extLst>
              </p:cNvPr>
              <p:cNvSpPr txBox="1"/>
              <p:nvPr/>
            </p:nvSpPr>
            <p:spPr>
              <a:xfrm>
                <a:off x="611560" y="234999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Box 43">
                <a:extLst>
                  <a:ext uri="{FF2B5EF4-FFF2-40B4-BE49-F238E27FC236}">
                    <a16:creationId xmlns:a16="http://schemas.microsoft.com/office/drawing/2014/main" xmlns="" id="{E53C25F3-58FD-41FC-B39C-EB2E7FBB4F26}"/>
                  </a:ext>
                </a:extLst>
              </p:cNvPr>
              <p:cNvSpPr txBox="1"/>
              <p:nvPr/>
            </p:nvSpPr>
            <p:spPr>
              <a:xfrm>
                <a:off x="1965876" y="2349991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TextBox 43">
                <a:extLst>
                  <a:ext uri="{FF2B5EF4-FFF2-40B4-BE49-F238E27FC236}">
                    <a16:creationId xmlns:a16="http://schemas.microsoft.com/office/drawing/2014/main" xmlns="" id="{BA7360D0-6067-46C5-9279-202F09D8C190}"/>
                  </a:ext>
                </a:extLst>
              </p:cNvPr>
              <p:cNvSpPr txBox="1"/>
              <p:nvPr/>
            </p:nvSpPr>
            <p:spPr>
              <a:xfrm>
                <a:off x="3694068" y="234999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TextBox 43">
                <a:extLst>
                  <a:ext uri="{FF2B5EF4-FFF2-40B4-BE49-F238E27FC236}">
                    <a16:creationId xmlns:a16="http://schemas.microsoft.com/office/drawing/2014/main" xmlns="" id="{EACBDDE8-6CDD-4E1C-8D25-661A056AA832}"/>
                  </a:ext>
                </a:extLst>
              </p:cNvPr>
              <p:cNvSpPr txBox="1"/>
              <p:nvPr/>
            </p:nvSpPr>
            <p:spPr>
              <a:xfrm>
                <a:off x="5544108" y="234999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xmlns="" id="{36E8981E-5A0C-414A-9DAB-25E6B42FC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223"/>
            <a:stretch/>
          </p:blipFill>
          <p:spPr>
            <a:xfrm>
              <a:off x="3278246" y="2744924"/>
              <a:ext cx="1419576" cy="1085850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xmlns="" id="{C7849B25-60D9-4768-AAE6-A10FB215C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097" r="42580"/>
            <a:stretch/>
          </p:blipFill>
          <p:spPr>
            <a:xfrm>
              <a:off x="1734998" y="2744924"/>
              <a:ext cx="1175895" cy="108585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7" y="1604119"/>
            <a:ext cx="59903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배열에서 사용될 직사각형의 수는 모두 몇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개입니까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3517F21-F34E-4942-ABF8-74A342C6BC7C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8" name="Picture 12">
            <a:extLst>
              <a:ext uri="{FF2B5EF4-FFF2-40B4-BE49-F238E27FC236}">
                <a16:creationId xmlns:a16="http://schemas.microsoft.com/office/drawing/2014/main" xmlns="" id="{7B576256-E031-4115-8504-047C91EB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>
            <a:extLst>
              <a:ext uri="{FF2B5EF4-FFF2-40B4-BE49-F238E27FC236}">
                <a16:creationId xmlns:a16="http://schemas.microsoft.com/office/drawing/2014/main" xmlns="" id="{7DEAD129-539D-481C-8DEC-CE107088E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0D1C6EB7-4E86-4F91-8A86-47CBFB960651}"/>
              </a:ext>
            </a:extLst>
          </p:cNvPr>
          <p:cNvSpPr/>
          <p:nvPr/>
        </p:nvSpPr>
        <p:spPr bwMode="auto">
          <a:xfrm>
            <a:off x="3136089" y="4436019"/>
            <a:ext cx="64589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DEA6DD3F-66B2-4D23-BDE5-997779DC8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1987" y="4293096"/>
            <a:ext cx="360000" cy="355000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C8B67F79-59A7-4440-9D0D-5957D76A1E72}"/>
              </a:ext>
            </a:extLst>
          </p:cNvPr>
          <p:cNvSpPr/>
          <p:nvPr/>
        </p:nvSpPr>
        <p:spPr>
          <a:xfrm>
            <a:off x="4391980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69579AC4-1DBD-41E3-9B56-D668C87812CC}"/>
              </a:ext>
            </a:extLst>
          </p:cNvPr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4879C667-8150-4D5F-A994-617842F90C56}"/>
              </a:ext>
            </a:extLst>
          </p:cNvPr>
          <p:cNvSpPr/>
          <p:nvPr/>
        </p:nvSpPr>
        <p:spPr>
          <a:xfrm>
            <a:off x="98911" y="2783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A6D1BDC-18D5-4C8B-84FC-FCCAE25B9D3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79146711-B656-4AE2-8766-AF2486A1D687}"/>
              </a:ext>
            </a:extLst>
          </p:cNvPr>
          <p:cNvGrpSpPr/>
          <p:nvPr/>
        </p:nvGrpSpPr>
        <p:grpSpPr>
          <a:xfrm>
            <a:off x="467544" y="2276872"/>
            <a:ext cx="5666464" cy="1553902"/>
            <a:chOff x="506977" y="2276872"/>
            <a:chExt cx="5666464" cy="1553902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9ACA4382-46F9-4FEA-AF1F-2A8BDEFA2C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734"/>
            <a:stretch/>
          </p:blipFill>
          <p:spPr>
            <a:xfrm>
              <a:off x="506977" y="2744924"/>
              <a:ext cx="860668" cy="1085850"/>
            </a:xfrm>
            <a:prstGeom prst="rect">
              <a:avLst/>
            </a:prstGeom>
          </p:spPr>
        </p:pic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xmlns="" id="{3B16502D-8593-4EE7-96B4-7A76632B1B7F}"/>
                </a:ext>
              </a:extLst>
            </p:cNvPr>
            <p:cNvGrpSpPr/>
            <p:nvPr/>
          </p:nvGrpSpPr>
          <p:grpSpPr>
            <a:xfrm>
              <a:off x="611560" y="2276872"/>
              <a:ext cx="5561881" cy="384722"/>
              <a:chOff x="611560" y="2276872"/>
              <a:chExt cx="5561881" cy="384722"/>
            </a:xfrm>
          </p:grpSpPr>
          <p:sp>
            <p:nvSpPr>
              <p:cNvPr id="84" name="TextBox 43">
                <a:extLst>
                  <a:ext uri="{FF2B5EF4-FFF2-40B4-BE49-F238E27FC236}">
                    <a16:creationId xmlns:a16="http://schemas.microsoft.com/office/drawing/2014/main" xmlns="" id="{ED44CFF2-E5DA-4FE2-82F5-6D0B168CD5E0}"/>
                  </a:ext>
                </a:extLst>
              </p:cNvPr>
              <p:cNvSpPr txBox="1"/>
              <p:nvPr/>
            </p:nvSpPr>
            <p:spPr>
              <a:xfrm>
                <a:off x="611560" y="2276873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43">
                <a:extLst>
                  <a:ext uri="{FF2B5EF4-FFF2-40B4-BE49-F238E27FC236}">
                    <a16:creationId xmlns:a16="http://schemas.microsoft.com/office/drawing/2014/main" xmlns="" id="{5910D7AC-CC47-4C55-AC6F-D4B8113B366B}"/>
                  </a:ext>
                </a:extLst>
              </p:cNvPr>
              <p:cNvSpPr txBox="1"/>
              <p:nvPr/>
            </p:nvSpPr>
            <p:spPr>
              <a:xfrm>
                <a:off x="1965876" y="2276872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8" name="TextBox 43">
                <a:extLst>
                  <a:ext uri="{FF2B5EF4-FFF2-40B4-BE49-F238E27FC236}">
                    <a16:creationId xmlns:a16="http://schemas.microsoft.com/office/drawing/2014/main" xmlns="" id="{85365AC2-DFA8-44D7-95E2-F525CA23524C}"/>
                  </a:ext>
                </a:extLst>
              </p:cNvPr>
              <p:cNvSpPr txBox="1"/>
              <p:nvPr/>
            </p:nvSpPr>
            <p:spPr>
              <a:xfrm>
                <a:off x="3694068" y="2276873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9" name="TextBox 43">
                <a:extLst>
                  <a:ext uri="{FF2B5EF4-FFF2-40B4-BE49-F238E27FC236}">
                    <a16:creationId xmlns:a16="http://schemas.microsoft.com/office/drawing/2014/main" xmlns="" id="{F782BA85-8969-4358-A633-05BE8587D87A}"/>
                  </a:ext>
                </a:extLst>
              </p:cNvPr>
              <p:cNvSpPr txBox="1"/>
              <p:nvPr/>
            </p:nvSpPr>
            <p:spPr>
              <a:xfrm>
                <a:off x="5475529" y="2276872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D1CC7B95-C9FD-425B-84ED-A0FCFC74D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223"/>
            <a:stretch/>
          </p:blipFill>
          <p:spPr>
            <a:xfrm>
              <a:off x="3278246" y="2744924"/>
              <a:ext cx="1419576" cy="108585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79718891-240F-46AB-A8C2-5F0B2B8E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097" r="42580"/>
            <a:stretch/>
          </p:blipFill>
          <p:spPr>
            <a:xfrm>
              <a:off x="1734998" y="2744924"/>
              <a:ext cx="1175895" cy="1085850"/>
            </a:xfrm>
            <a:prstGeom prst="rect">
              <a:avLst/>
            </a:prstGeom>
          </p:spPr>
        </p:pic>
      </p:grp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8416ECAD-E994-4A33-9297-4B90F746D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6276" y="2744924"/>
            <a:ext cx="1638300" cy="1028700"/>
          </a:xfrm>
          <a:prstGeom prst="rect">
            <a:avLst/>
          </a:prstGeom>
        </p:spPr>
      </p:pic>
      <p:sp>
        <p:nvSpPr>
          <p:cNvPr id="91" name="TextBox 43"/>
          <p:cNvSpPr txBox="1"/>
          <p:nvPr/>
        </p:nvSpPr>
        <p:spPr>
          <a:xfrm>
            <a:off x="3707904" y="4437112"/>
            <a:ext cx="5735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4C8C0B91-D5C5-4A45-96BD-85A6EDDD8988}"/>
              </a:ext>
            </a:extLst>
          </p:cNvPr>
          <p:cNvGrpSpPr/>
          <p:nvPr/>
        </p:nvGrpSpPr>
        <p:grpSpPr>
          <a:xfrm>
            <a:off x="467544" y="2349991"/>
            <a:ext cx="5735043" cy="1480783"/>
            <a:chOff x="506977" y="2349991"/>
            <a:chExt cx="5735043" cy="1480783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54B2C8A7-6934-4B3B-B279-A1F18AF60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734"/>
            <a:stretch/>
          </p:blipFill>
          <p:spPr>
            <a:xfrm>
              <a:off x="506977" y="2744924"/>
              <a:ext cx="860668" cy="1085850"/>
            </a:xfrm>
            <a:prstGeom prst="rect">
              <a:avLst/>
            </a:prstGeom>
          </p:spPr>
        </p:pic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xmlns="" id="{5883383F-30AD-4598-876A-B67EE2C358EE}"/>
                </a:ext>
              </a:extLst>
            </p:cNvPr>
            <p:cNvGrpSpPr/>
            <p:nvPr/>
          </p:nvGrpSpPr>
          <p:grpSpPr>
            <a:xfrm>
              <a:off x="611560" y="2349991"/>
              <a:ext cx="5630460" cy="384722"/>
              <a:chOff x="611560" y="2349991"/>
              <a:chExt cx="5630460" cy="384722"/>
            </a:xfrm>
          </p:grpSpPr>
          <p:sp>
            <p:nvSpPr>
              <p:cNvPr id="80" name="TextBox 43">
                <a:extLst>
                  <a:ext uri="{FF2B5EF4-FFF2-40B4-BE49-F238E27FC236}">
                    <a16:creationId xmlns:a16="http://schemas.microsoft.com/office/drawing/2014/main" xmlns="" id="{C2BBB5F4-2FB2-4FA0-9D9B-192CF80D0119}"/>
                  </a:ext>
                </a:extLst>
              </p:cNvPr>
              <p:cNvSpPr txBox="1"/>
              <p:nvPr/>
            </p:nvSpPr>
            <p:spPr>
              <a:xfrm>
                <a:off x="611560" y="234999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Box 43">
                <a:extLst>
                  <a:ext uri="{FF2B5EF4-FFF2-40B4-BE49-F238E27FC236}">
                    <a16:creationId xmlns:a16="http://schemas.microsoft.com/office/drawing/2014/main" xmlns="" id="{E53C25F3-58FD-41FC-B39C-EB2E7FBB4F26}"/>
                  </a:ext>
                </a:extLst>
              </p:cNvPr>
              <p:cNvSpPr txBox="1"/>
              <p:nvPr/>
            </p:nvSpPr>
            <p:spPr>
              <a:xfrm>
                <a:off x="1965876" y="2349991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TextBox 43">
                <a:extLst>
                  <a:ext uri="{FF2B5EF4-FFF2-40B4-BE49-F238E27FC236}">
                    <a16:creationId xmlns:a16="http://schemas.microsoft.com/office/drawing/2014/main" xmlns="" id="{BA7360D0-6067-46C5-9279-202F09D8C190}"/>
                  </a:ext>
                </a:extLst>
              </p:cNvPr>
              <p:cNvSpPr txBox="1"/>
              <p:nvPr/>
            </p:nvSpPr>
            <p:spPr>
              <a:xfrm>
                <a:off x="3694068" y="234999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TextBox 43">
                <a:extLst>
                  <a:ext uri="{FF2B5EF4-FFF2-40B4-BE49-F238E27FC236}">
                    <a16:creationId xmlns:a16="http://schemas.microsoft.com/office/drawing/2014/main" xmlns="" id="{EACBDDE8-6CDD-4E1C-8D25-661A056AA832}"/>
                  </a:ext>
                </a:extLst>
              </p:cNvPr>
              <p:cNvSpPr txBox="1"/>
              <p:nvPr/>
            </p:nvSpPr>
            <p:spPr>
              <a:xfrm>
                <a:off x="5544108" y="234999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xmlns="" id="{36E8981E-5A0C-414A-9DAB-25E6B42FC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223"/>
            <a:stretch/>
          </p:blipFill>
          <p:spPr>
            <a:xfrm>
              <a:off x="3278246" y="2744924"/>
              <a:ext cx="1419576" cy="1085850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xmlns="" id="{C7849B25-60D9-4768-AAE6-A10FB215C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097" r="42580"/>
            <a:stretch/>
          </p:blipFill>
          <p:spPr>
            <a:xfrm>
              <a:off x="1734998" y="2744924"/>
              <a:ext cx="1175895" cy="108585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3517F21-F34E-4942-ABF8-74A342C6BC7C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8" name="Picture 12">
            <a:extLst>
              <a:ext uri="{FF2B5EF4-FFF2-40B4-BE49-F238E27FC236}">
                <a16:creationId xmlns:a16="http://schemas.microsoft.com/office/drawing/2014/main" xmlns="" id="{7B576256-E031-4115-8504-047C91EB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>
            <a:extLst>
              <a:ext uri="{FF2B5EF4-FFF2-40B4-BE49-F238E27FC236}">
                <a16:creationId xmlns:a16="http://schemas.microsoft.com/office/drawing/2014/main" xmlns="" id="{7DEAD129-539D-481C-8DEC-CE107088E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A2CF987-0292-4D1F-BF81-F9B65471CBB6}"/>
              </a:ext>
            </a:extLst>
          </p:cNvPr>
          <p:cNvSpPr txBox="1"/>
          <p:nvPr/>
        </p:nvSpPr>
        <p:spPr>
          <a:xfrm flipH="1">
            <a:off x="3708739" y="442904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0D1C6EB7-4E86-4F91-8A86-47CBFB960651}"/>
              </a:ext>
            </a:extLst>
          </p:cNvPr>
          <p:cNvSpPr/>
          <p:nvPr/>
        </p:nvSpPr>
        <p:spPr bwMode="auto">
          <a:xfrm>
            <a:off x="2846398" y="443601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DEA6DD3F-66B2-4D23-BDE5-997779DC8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2296" y="4293096"/>
            <a:ext cx="360000" cy="355000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C158B42D-D860-4533-85ED-2B5918CBFCE1}"/>
              </a:ext>
            </a:extLst>
          </p:cNvPr>
          <p:cNvGrpSpPr/>
          <p:nvPr/>
        </p:nvGrpSpPr>
        <p:grpSpPr>
          <a:xfrm>
            <a:off x="192745" y="4082076"/>
            <a:ext cx="6667165" cy="1155210"/>
            <a:chOff x="192745" y="4118080"/>
            <a:chExt cx="6667165" cy="115521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5CD24CD7-5ACC-4236-AE89-C9AECDA3A085}"/>
                </a:ext>
              </a:extLst>
            </p:cNvPr>
            <p:cNvSpPr/>
            <p:nvPr/>
          </p:nvSpPr>
          <p:spPr>
            <a:xfrm>
              <a:off x="192745" y="4280098"/>
              <a:ext cx="6667165" cy="8050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xmlns="" id="{D1B484FD-6025-4B7B-A83C-6F8B2415FC33}"/>
                </a:ext>
              </a:extLst>
            </p:cNvPr>
            <p:cNvSpPr/>
            <p:nvPr/>
          </p:nvSpPr>
          <p:spPr>
            <a:xfrm>
              <a:off x="338478" y="41180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xmlns="" id="{46EE0B0C-05DC-4841-8F7C-12653E252DF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직사각형 21">
            <a:extLst>
              <a:ext uri="{FF2B5EF4-FFF2-40B4-BE49-F238E27FC236}">
                <a16:creationId xmlns:a16="http://schemas.microsoft.com/office/drawing/2014/main" xmlns="" id="{3F834FE2-9314-49FA-A9A5-0550E56B9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53">
            <a:extLst>
              <a:ext uri="{FF2B5EF4-FFF2-40B4-BE49-F238E27FC236}">
                <a16:creationId xmlns:a16="http://schemas.microsoft.com/office/drawing/2014/main" xmlns="" id="{354F7368-E529-4A15-8D54-E4A888EFA773}"/>
              </a:ext>
            </a:extLst>
          </p:cNvPr>
          <p:cNvSpPr txBox="1"/>
          <p:nvPr/>
        </p:nvSpPr>
        <p:spPr>
          <a:xfrm flipH="1">
            <a:off x="291345" y="4362796"/>
            <a:ext cx="6464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배열에 사용될 직사각형의 수는 넷째 배열에서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늘어난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43"/>
          <p:cNvSpPr txBox="1"/>
          <p:nvPr/>
        </p:nvSpPr>
        <p:spPr>
          <a:xfrm>
            <a:off x="575557" y="1604119"/>
            <a:ext cx="59903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배열에서 사용될 직사각형의 수는 모두 몇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개입니까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79146711-B656-4AE2-8766-AF2486A1D687}"/>
              </a:ext>
            </a:extLst>
          </p:cNvPr>
          <p:cNvGrpSpPr/>
          <p:nvPr/>
        </p:nvGrpSpPr>
        <p:grpSpPr>
          <a:xfrm>
            <a:off x="467544" y="2276872"/>
            <a:ext cx="5666464" cy="1553902"/>
            <a:chOff x="506977" y="2276872"/>
            <a:chExt cx="5666464" cy="1553902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9ACA4382-46F9-4FEA-AF1F-2A8BDEFA2C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734"/>
            <a:stretch/>
          </p:blipFill>
          <p:spPr>
            <a:xfrm>
              <a:off x="506977" y="2744924"/>
              <a:ext cx="860668" cy="1085850"/>
            </a:xfrm>
            <a:prstGeom prst="rect">
              <a:avLst/>
            </a:prstGeom>
          </p:spPr>
        </p:pic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3B16502D-8593-4EE7-96B4-7A76632B1B7F}"/>
                </a:ext>
              </a:extLst>
            </p:cNvPr>
            <p:cNvGrpSpPr/>
            <p:nvPr/>
          </p:nvGrpSpPr>
          <p:grpSpPr>
            <a:xfrm>
              <a:off x="611560" y="2276872"/>
              <a:ext cx="5561881" cy="384722"/>
              <a:chOff x="611560" y="2276872"/>
              <a:chExt cx="5561881" cy="384722"/>
            </a:xfrm>
          </p:grpSpPr>
          <p:sp>
            <p:nvSpPr>
              <p:cNvPr id="89" name="TextBox 43">
                <a:extLst>
                  <a:ext uri="{FF2B5EF4-FFF2-40B4-BE49-F238E27FC236}">
                    <a16:creationId xmlns:a16="http://schemas.microsoft.com/office/drawing/2014/main" xmlns="" id="{ED44CFF2-E5DA-4FE2-82F5-6D0B168CD5E0}"/>
                  </a:ext>
                </a:extLst>
              </p:cNvPr>
              <p:cNvSpPr txBox="1"/>
              <p:nvPr/>
            </p:nvSpPr>
            <p:spPr>
              <a:xfrm>
                <a:off x="611560" y="2276873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0" name="TextBox 43">
                <a:extLst>
                  <a:ext uri="{FF2B5EF4-FFF2-40B4-BE49-F238E27FC236}">
                    <a16:creationId xmlns:a16="http://schemas.microsoft.com/office/drawing/2014/main" xmlns="" id="{5910D7AC-CC47-4C55-AC6F-D4B8113B366B}"/>
                  </a:ext>
                </a:extLst>
              </p:cNvPr>
              <p:cNvSpPr txBox="1"/>
              <p:nvPr/>
            </p:nvSpPr>
            <p:spPr>
              <a:xfrm>
                <a:off x="1965876" y="2276872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1" name="TextBox 43">
                <a:extLst>
                  <a:ext uri="{FF2B5EF4-FFF2-40B4-BE49-F238E27FC236}">
                    <a16:creationId xmlns:a16="http://schemas.microsoft.com/office/drawing/2014/main" xmlns="" id="{85365AC2-DFA8-44D7-95E2-F525CA23524C}"/>
                  </a:ext>
                </a:extLst>
              </p:cNvPr>
              <p:cNvSpPr txBox="1"/>
              <p:nvPr/>
            </p:nvSpPr>
            <p:spPr>
              <a:xfrm>
                <a:off x="3694068" y="2276873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TextBox 43">
                <a:extLst>
                  <a:ext uri="{FF2B5EF4-FFF2-40B4-BE49-F238E27FC236}">
                    <a16:creationId xmlns:a16="http://schemas.microsoft.com/office/drawing/2014/main" xmlns="" id="{F782BA85-8969-4358-A633-05BE8587D87A}"/>
                  </a:ext>
                </a:extLst>
              </p:cNvPr>
              <p:cNvSpPr txBox="1"/>
              <p:nvPr/>
            </p:nvSpPr>
            <p:spPr>
              <a:xfrm>
                <a:off x="5475529" y="2276872"/>
                <a:ext cx="697912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xmlns="" id="{D1CC7B95-C9FD-425B-84ED-A0FCFC74D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223"/>
            <a:stretch/>
          </p:blipFill>
          <p:spPr>
            <a:xfrm>
              <a:off x="3278246" y="2744924"/>
              <a:ext cx="1419576" cy="1085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79718891-240F-46AB-A8C2-5F0B2B8E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097" r="42580"/>
            <a:stretch/>
          </p:blipFill>
          <p:spPr>
            <a:xfrm>
              <a:off x="1734998" y="2744924"/>
              <a:ext cx="1175895" cy="1085850"/>
            </a:xfrm>
            <a:prstGeom prst="rect">
              <a:avLst/>
            </a:prstGeom>
          </p:spPr>
        </p:pic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8416ECAD-E994-4A33-9297-4B90F746D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6276" y="2744924"/>
            <a:ext cx="1638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8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EFE90508-4D51-4D6C-8F2D-71C16083C5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6" r="13125"/>
          <a:stretch/>
        </p:blipFill>
        <p:spPr>
          <a:xfrm>
            <a:off x="71500" y="1695621"/>
            <a:ext cx="3664862" cy="3029337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9081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)4-1-6(5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3916115" y="2095131"/>
            <a:ext cx="2974460" cy="7177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책상 위 삼각형 배열을 보고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1917631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FA291F8-F4BA-440D-A1DE-9C4A0F9A9D89}"/>
              </a:ext>
            </a:extLst>
          </p:cNvPr>
          <p:cNvSpPr/>
          <p:nvPr/>
        </p:nvSpPr>
        <p:spPr>
          <a:xfrm>
            <a:off x="3627589" y="42642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말풍선: 사각형 8">
            <a:extLst>
              <a:ext uri="{FF2B5EF4-FFF2-40B4-BE49-F238E27FC236}">
                <a16:creationId xmlns:a16="http://schemas.microsoft.com/office/drawing/2014/main" xmlns="" id="{6B64707D-D138-42E8-BDFB-E68018BF502F}"/>
              </a:ext>
            </a:extLst>
          </p:cNvPr>
          <p:cNvSpPr/>
          <p:nvPr/>
        </p:nvSpPr>
        <p:spPr>
          <a:xfrm flipH="1">
            <a:off x="161926" y="1695658"/>
            <a:ext cx="1966099" cy="846227"/>
          </a:xfrm>
          <a:prstGeom prst="wedgeRoundRectCallout">
            <a:avLst>
              <a:gd name="adj1" fmla="val 306"/>
              <a:gd name="adj2" fmla="val 8787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배열에 어떤 규칙이 있을까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A70A724F-BD2A-41F5-8920-1660820AFF4B}"/>
              </a:ext>
            </a:extLst>
          </p:cNvPr>
          <p:cNvSpPr/>
          <p:nvPr/>
        </p:nvSpPr>
        <p:spPr>
          <a:xfrm>
            <a:off x="1935039" y="15180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4B30EA9-C5B8-4A1D-9BAA-6AEDE40C31DA}"/>
              </a:ext>
            </a:extLst>
          </p:cNvPr>
          <p:cNvGrpSpPr/>
          <p:nvPr/>
        </p:nvGrpSpPr>
        <p:grpSpPr>
          <a:xfrm>
            <a:off x="4829638" y="1368385"/>
            <a:ext cx="2154630" cy="260415"/>
            <a:chOff x="3894280" y="345173"/>
            <a:chExt cx="2154630" cy="26041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CE58A1EB-3A6B-454F-A18A-2970B3F0D727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6F1A212A-270C-4D73-B0F3-91AB9B22939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F06B64DA-BD29-46CB-AB2E-C62AFB8C1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40682A76-667B-4D0B-A75B-71E681C17530}"/>
                </a:ext>
              </a:extLst>
            </p:cNvPr>
            <p:cNvGrpSpPr/>
            <p:nvPr/>
          </p:nvGrpSpPr>
          <p:grpSpPr>
            <a:xfrm>
              <a:off x="4983184" y="347167"/>
              <a:ext cx="521274" cy="255591"/>
              <a:chOff x="4338619" y="347167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772AFE52-F825-470E-BBB9-1CB3879BAD60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A54CF377-8E17-44CA-90BD-F9C313CDD8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E6AE5A8D-7478-41D7-A294-A79B4F6F3AE9}"/>
                </a:ext>
              </a:extLst>
            </p:cNvPr>
            <p:cNvGrpSpPr/>
            <p:nvPr/>
          </p:nvGrpSpPr>
          <p:grpSpPr>
            <a:xfrm>
              <a:off x="5527636" y="345958"/>
              <a:ext cx="521274" cy="255591"/>
              <a:chOff x="4887332" y="345958"/>
              <a:chExt cx="521274" cy="255591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8EAEE1AE-9D8B-48D4-8D92-67378C9EBDD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C42DF182-BBE8-445B-9E35-0B2039A42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BDA79850-4994-47B2-A6C5-30C4F523550A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52AC11A4-DBFE-42DD-AC25-6D85BC26D0B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E36A8A63-7820-48DB-8F12-C54F51ED21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6" name="타원 45"/>
          <p:cNvSpPr/>
          <p:nvPr/>
        </p:nvSpPr>
        <p:spPr>
          <a:xfrm>
            <a:off x="6852354" y="11922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EB8B1F0E-8FBC-4621-A577-33DB63838163}"/>
              </a:ext>
            </a:extLst>
          </p:cNvPr>
          <p:cNvSpPr/>
          <p:nvPr/>
        </p:nvSpPr>
        <p:spPr bwMode="auto">
          <a:xfrm>
            <a:off x="3916115" y="2884478"/>
            <a:ext cx="2974460" cy="7177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삼각형의 배열에서 규칙을 찾고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164" y="2176937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164" y="2980691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3736610" y="2030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축소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48C9E3F-FFBD-446C-8CA1-F6576BC86F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6" r="13125"/>
          <a:stretch/>
        </p:blipFill>
        <p:spPr>
          <a:xfrm>
            <a:off x="163692" y="1772816"/>
            <a:ext cx="6640556" cy="3384549"/>
          </a:xfrm>
          <a:prstGeom prst="rect">
            <a:avLst/>
          </a:prstGeom>
        </p:spPr>
      </p:pic>
      <p:sp>
        <p:nvSpPr>
          <p:cNvPr id="16" name="말풍선: 사각형 8">
            <a:extLst>
              <a:ext uri="{FF2B5EF4-FFF2-40B4-BE49-F238E27FC236}">
                <a16:creationId xmlns:a16="http://schemas.microsoft.com/office/drawing/2014/main" xmlns="" id="{A01A1536-2F7B-4C5B-AC0E-A6EEB26CCC8E}"/>
              </a:ext>
            </a:extLst>
          </p:cNvPr>
          <p:cNvSpPr/>
          <p:nvPr/>
        </p:nvSpPr>
        <p:spPr>
          <a:xfrm flipH="1">
            <a:off x="1157139" y="1885662"/>
            <a:ext cx="1966099" cy="846227"/>
          </a:xfrm>
          <a:prstGeom prst="wedgeRoundRectCallout">
            <a:avLst>
              <a:gd name="adj1" fmla="val 306"/>
              <a:gd name="adj2" fmla="val 8787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배열에 어떤 규칙이 있을까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6">
            <a:extLst>
              <a:ext uri="{FF2B5EF4-FFF2-40B4-BE49-F238E27FC236}">
                <a16:creationId xmlns:a16="http://schemas.microsoft.com/office/drawing/2014/main" xmlns="" id="{B41106AE-1FEA-4D7F-8A94-4BE771449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842702"/>
            <a:ext cx="1276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E7D3B6AE-317F-4A50-AAE5-F81DD5B98548}"/>
              </a:ext>
            </a:extLst>
          </p:cNvPr>
          <p:cNvSpPr/>
          <p:nvPr/>
        </p:nvSpPr>
        <p:spPr>
          <a:xfrm>
            <a:off x="1484389" y="8686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모양으로 만들어져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3916115" y="2346578"/>
            <a:ext cx="2974460" cy="7223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모양으로 만들어져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01892"/>
            <a:ext cx="360000" cy="35500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5F46FEDA-8A55-4757-A0A5-4F400A94198F}"/>
              </a:ext>
            </a:extLst>
          </p:cNvPr>
          <p:cNvGrpSpPr/>
          <p:nvPr/>
        </p:nvGrpSpPr>
        <p:grpSpPr>
          <a:xfrm>
            <a:off x="4829638" y="1368385"/>
            <a:ext cx="2154630" cy="260415"/>
            <a:chOff x="3894280" y="907935"/>
            <a:chExt cx="2154630" cy="26041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6E85B579-5071-456A-A7AF-A95A60EDC11C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2AF80F3C-8538-41D3-8CA7-39D707FB86D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E215FB8D-FFBC-4845-8103-41770FF4A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D7C41FD7-45AB-4F57-9798-BBEE1105629A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DAC2B426-D560-4C66-A38A-9780C7F8205E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61719676-D4B8-4935-A5ED-5C834A380F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9214C0D6-95D1-4AAB-861C-485484F38F22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8376E98D-BFF7-48DD-8AC7-6BAD112D185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AB7138E7-21B2-4893-8F0A-E10FCA24B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CF5505EB-A0A0-4DA0-9F40-6286D579D76D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3C668072-1AFF-4C8B-973E-9D906B0FFA9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B79804DE-655A-4FEC-AEBF-A6D48AD4B6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2BEB16B-D145-477E-9999-FBB01784EA4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6" r="13125"/>
          <a:stretch/>
        </p:blipFill>
        <p:spPr>
          <a:xfrm>
            <a:off x="71500" y="1695621"/>
            <a:ext cx="3664862" cy="3029337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A197F3A4-09B9-48A5-841C-8FDF2CBD0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말풍선: 사각형 8">
            <a:extLst>
              <a:ext uri="{FF2B5EF4-FFF2-40B4-BE49-F238E27FC236}">
                <a16:creationId xmlns:a16="http://schemas.microsoft.com/office/drawing/2014/main" xmlns="" id="{37D54796-A6C5-4EDA-906A-82451E32EDCA}"/>
              </a:ext>
            </a:extLst>
          </p:cNvPr>
          <p:cNvSpPr/>
          <p:nvPr/>
        </p:nvSpPr>
        <p:spPr>
          <a:xfrm flipH="1">
            <a:off x="161926" y="1695658"/>
            <a:ext cx="1966099" cy="846227"/>
          </a:xfrm>
          <a:prstGeom prst="wedgeRoundRectCallout">
            <a:avLst>
              <a:gd name="adj1" fmla="val 306"/>
              <a:gd name="adj2" fmla="val 8787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배열에 어떤 규칙이 있을까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164" y="2441770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66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배열에 어떤 규칙이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3916115" y="2346764"/>
            <a:ext cx="2974460" cy="7223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삼각형의 모양이 일정하게 변하고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73900"/>
            <a:ext cx="360000" cy="35500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FCA83565-0B0E-41FD-916F-E20B9897654D}"/>
              </a:ext>
            </a:extLst>
          </p:cNvPr>
          <p:cNvGrpSpPr/>
          <p:nvPr/>
        </p:nvGrpSpPr>
        <p:grpSpPr>
          <a:xfrm>
            <a:off x="4829638" y="1364747"/>
            <a:ext cx="2154630" cy="260415"/>
            <a:chOff x="3894280" y="1412776"/>
            <a:chExt cx="2154630" cy="26041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DBF1851C-5B83-4182-A135-C77667C8F2BC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66939EBE-F29E-4124-8CA8-1BE1CB66C810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59855C62-3FB3-48D0-8CD5-037821CFE9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3A45D2FB-72D5-4E8E-9FEA-1013144D91F3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F1B9EC99-B49C-4F13-B10C-B132CD6EA6B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9BFC2EF1-00BF-4792-AD75-B5B485287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6CE27D4E-F1E8-4876-B1DA-09F3E5501A10}"/>
                </a:ext>
              </a:extLst>
            </p:cNvPr>
            <p:cNvGrpSpPr/>
            <p:nvPr/>
          </p:nvGrpSpPr>
          <p:grpSpPr>
            <a:xfrm>
              <a:off x="5527636" y="1413561"/>
              <a:ext cx="521274" cy="255591"/>
              <a:chOff x="4887332" y="345958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EDF2A08B-0648-442C-983C-DA2FFE10A27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D5A0CE0F-8BBE-46FD-8DB8-98AD1000B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1393CF79-36A1-4207-B632-6389A6D5A195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30352F6F-6B07-4CDF-ADD9-25F52879357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408BCB37-7313-46E8-BDAE-1536154C0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57DDF1C-1F25-4FC3-993F-AD860D33250D}"/>
              </a:ext>
            </a:extLst>
          </p:cNvPr>
          <p:cNvSpPr/>
          <p:nvPr/>
        </p:nvSpPr>
        <p:spPr bwMode="auto">
          <a:xfrm>
            <a:off x="3916115" y="3156546"/>
            <a:ext cx="2974460" cy="10285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배열에 사용된 삼각형이 수에 규칙이 있을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0FD30A76-C4CC-4C4F-BB6A-9E5E87703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972458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F3C982AA-DEBF-48F7-B7BA-73417E186CB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6" r="13125"/>
          <a:stretch/>
        </p:blipFill>
        <p:spPr>
          <a:xfrm>
            <a:off x="71500" y="1695621"/>
            <a:ext cx="3664862" cy="3029337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70A0FFBE-4EA6-4D9A-AD02-E312C698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말풍선: 사각형 8">
            <a:extLst>
              <a:ext uri="{FF2B5EF4-FFF2-40B4-BE49-F238E27FC236}">
                <a16:creationId xmlns:a16="http://schemas.microsoft.com/office/drawing/2014/main" xmlns="" id="{3F4A0CC4-9628-40ED-9B82-7C25586CBB02}"/>
              </a:ext>
            </a:extLst>
          </p:cNvPr>
          <p:cNvSpPr/>
          <p:nvPr/>
        </p:nvSpPr>
        <p:spPr>
          <a:xfrm flipH="1">
            <a:off x="161926" y="1695658"/>
            <a:ext cx="1966099" cy="846227"/>
          </a:xfrm>
          <a:prstGeom prst="wedgeRoundRectCallout">
            <a:avLst>
              <a:gd name="adj1" fmla="val 306"/>
              <a:gd name="adj2" fmla="val 8787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배열에 어떤 규칙이 있을까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164" y="2441956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536" y="3249750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01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수는 어떻게 변하나요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09900DF3-068B-4CB6-AD79-63A7D976739D}"/>
              </a:ext>
            </a:extLst>
          </p:cNvPr>
          <p:cNvGrpSpPr/>
          <p:nvPr/>
        </p:nvGrpSpPr>
        <p:grpSpPr>
          <a:xfrm>
            <a:off x="4829638" y="1350278"/>
            <a:ext cx="2154630" cy="260415"/>
            <a:chOff x="3894280" y="2060063"/>
            <a:chExt cx="2154630" cy="26041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C1AC6948-D507-4C02-B7A8-3D67886A5B97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D3383FF7-B59C-455D-9681-56A9B6BFC2B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5786562A-426F-466C-9441-586462EEB8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BB1F3272-C024-4B00-BFC3-F7CDE69FB670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D0227BE7-6B48-4CD3-8DF5-01446C3D806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8A13A1AA-7E40-4E34-BB28-7CB7C9D35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C7D786D1-558D-4B0C-B1D7-FCEFD88247F9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601895D-CB6C-4AA3-83F8-AD12EBB7606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A365DC0C-49C2-458E-A5CC-EB4646920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0C92A2EC-0645-4A5F-861A-5C8DF1846FBF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4ECD82B8-4066-4089-9143-029B7051404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0FC44313-C075-4FE8-A26F-BBDB53198F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87C6230-5ADC-4CF7-A7E8-0D77C76A3FE6}"/>
              </a:ext>
            </a:extLst>
          </p:cNvPr>
          <p:cNvSpPr/>
          <p:nvPr/>
        </p:nvSpPr>
        <p:spPr bwMode="auto">
          <a:xfrm>
            <a:off x="3916115" y="2382582"/>
            <a:ext cx="2974460" cy="7223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삼각형의 수가 늘어납니다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89A679F9-E68B-4E76-A489-C21181777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209718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0613B077-ADC0-4A19-A384-4FC391544F7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6" r="13125"/>
          <a:stretch/>
        </p:blipFill>
        <p:spPr>
          <a:xfrm>
            <a:off x="71500" y="1695621"/>
            <a:ext cx="3664862" cy="3029337"/>
          </a:xfrm>
          <a:prstGeom prst="rect">
            <a:avLst/>
          </a:prstGeom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4C66AEAD-74F5-4916-8B63-46F8981B4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말풍선: 사각형 8">
            <a:extLst>
              <a:ext uri="{FF2B5EF4-FFF2-40B4-BE49-F238E27FC236}">
                <a16:creationId xmlns:a16="http://schemas.microsoft.com/office/drawing/2014/main" xmlns="" id="{E43061C7-4A6E-4193-A82B-799310CE1B12}"/>
              </a:ext>
            </a:extLst>
          </p:cNvPr>
          <p:cNvSpPr/>
          <p:nvPr/>
        </p:nvSpPr>
        <p:spPr>
          <a:xfrm flipH="1">
            <a:off x="161926" y="1695658"/>
            <a:ext cx="1966099" cy="846227"/>
          </a:xfrm>
          <a:prstGeom prst="wedgeRoundRectCallout">
            <a:avLst>
              <a:gd name="adj1" fmla="val 306"/>
              <a:gd name="adj2" fmla="val 8787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배열에 어떤 규칙이 있을까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164" y="2479430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00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2204566"/>
            <a:ext cx="60126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배열에서 모양의 변화 규칙을 찾을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4" y="23280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198D3EF-7D28-4D8F-8C7A-1B096FFF8C82}"/>
              </a:ext>
            </a:extLst>
          </p:cNvPr>
          <p:cNvSpPr txBox="1"/>
          <p:nvPr/>
        </p:nvSpPr>
        <p:spPr>
          <a:xfrm>
            <a:off x="683568" y="3001696"/>
            <a:ext cx="53211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도형의 배열에서 수의 규칙을 찾을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2935471F-D0CF-4209-AE64-0B1E215F1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4" y="31251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45162</TotalTime>
  <Words>2589</Words>
  <Application>Microsoft Office PowerPoint</Application>
  <PresentationFormat>화면 슬라이드 쇼(4:3)</PresentationFormat>
  <Paragraphs>976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8097</cp:revision>
  <cp:lastPrinted>2021-12-20T01:30:02Z</cp:lastPrinted>
  <dcterms:created xsi:type="dcterms:W3CDTF">2008-07-15T12:19:11Z</dcterms:created>
  <dcterms:modified xsi:type="dcterms:W3CDTF">2022-03-24T23:12:49Z</dcterms:modified>
</cp:coreProperties>
</file>