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351" r:id="rId5"/>
    <p:sldId id="1339" r:id="rId6"/>
    <p:sldId id="1410" r:id="rId7"/>
    <p:sldId id="1412" r:id="rId8"/>
    <p:sldId id="1097" r:id="rId9"/>
    <p:sldId id="1395" r:id="rId10"/>
    <p:sldId id="1413" r:id="rId11"/>
    <p:sldId id="1414" r:id="rId12"/>
    <p:sldId id="1404" r:id="rId13"/>
    <p:sldId id="1415" r:id="rId14"/>
    <p:sldId id="1409" r:id="rId15"/>
    <p:sldId id="1416" r:id="rId16"/>
    <p:sldId id="1408" r:id="rId17"/>
    <p:sldId id="1417" r:id="rId18"/>
    <p:sldId id="1297" r:id="rId19"/>
    <p:sldId id="1315" r:id="rId20"/>
    <p:sldId id="1418" r:id="rId21"/>
    <p:sldId id="1331" r:id="rId22"/>
    <p:sldId id="1322" r:id="rId23"/>
    <p:sldId id="1323" r:id="rId24"/>
    <p:sldId id="1345" r:id="rId25"/>
    <p:sldId id="1346" r:id="rId26"/>
    <p:sldId id="1324" r:id="rId27"/>
    <p:sldId id="1419" r:id="rId28"/>
    <p:sldId id="1347" r:id="rId29"/>
    <p:sldId id="1420" r:id="rId30"/>
    <p:sldId id="1319" r:id="rId31"/>
    <p:sldId id="1421" r:id="rId32"/>
    <p:sldId id="1318" r:id="rId33"/>
    <p:sldId id="1422" r:id="rId34"/>
    <p:sldId id="1320" r:id="rId35"/>
    <p:sldId id="1423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72"/>
    <a:srgbClr val="FFFBF5"/>
    <a:srgbClr val="C7A08C"/>
    <a:srgbClr val="BBCDEA"/>
    <a:srgbClr val="F3D28C"/>
    <a:srgbClr val="F9CBBB"/>
    <a:srgbClr val="F8C6B5"/>
    <a:srgbClr val="EFE9D6"/>
    <a:srgbClr val="F6F3E8"/>
    <a:srgbClr val="FBD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hyperlink" Target="https://cdata2.tsherpa.co.kr/tsherpa/MultiMedia/Flash/2020/curri/index.html?flashxmlnum=yuni4856&amp;classa=A8-C1-41-MM-MM-04-07-05-0-0-0-0&amp;classno=MM_41_04/suh_0401_06_0005/suh_0401_06_0005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uni4856&amp;classa=A8-C1-41-MM-MM-04-07-05-0-0-0-0&amp;classno=MM_41_04/suh_0401_06_0005/suh_0401_06_0005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41-MM-MM-04-07-05-0-0-0-0&amp;classno=MM_41_04/suh_0401_06_0005/suh_0401_06_0005_401_1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hyperlink" Target="https://cdata2.tsherpa.co.kr/tsherpa/MultiMedia/Flash/2020/curri/index.html?flashxmlnum=yuni4856&amp;classa=A8-C1-41-MM-MM-04-07-05-0-0-0-0&amp;classno=MM_41_04/suh_0401_06_0005/suh_0401_06_0005_401_1.html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hyperlink" Target="https://cdata2.tsherpa.co.kr/tsherpa/MultiMedia/Flash/2020/curri/index.html?flashxmlnum=yuni4856&amp;classa=A8-C1-41-MM-MM-04-07-05-0-0-0-0&amp;classno=MM_41_04/suh_0401_06_0005/suh_0401_06_0005_401_1.html" TargetMode="Externa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93245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2021.2.18.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2021.3.22.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7692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계산식에서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E654AFFC-6EC6-4AFA-AF9D-20A7471BDE3D}"/>
              </a:ext>
            </a:extLst>
          </p:cNvPr>
          <p:cNvGrpSpPr/>
          <p:nvPr/>
        </p:nvGrpSpPr>
        <p:grpSpPr>
          <a:xfrm>
            <a:off x="115688" y="2247151"/>
            <a:ext cx="6831224" cy="2477808"/>
            <a:chOff x="115688" y="2247151"/>
            <a:chExt cx="6831224" cy="2477808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3776DE8A-5D9C-49E3-BEFD-31BB0D66D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88" y="2247151"/>
              <a:ext cx="6831224" cy="2477808"/>
            </a:xfrm>
            <a:prstGeom prst="rect">
              <a:avLst/>
            </a:prstGeom>
          </p:spPr>
        </p:pic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C3539D95-3DF9-4E65-8819-865BAFC2C454}"/>
                </a:ext>
              </a:extLst>
            </p:cNvPr>
            <p:cNvGrpSpPr/>
            <p:nvPr/>
          </p:nvGrpSpPr>
          <p:grpSpPr>
            <a:xfrm>
              <a:off x="323528" y="2497152"/>
              <a:ext cx="1339106" cy="786807"/>
              <a:chOff x="323528" y="2497152"/>
              <a:chExt cx="1339106" cy="786807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F3590523-59B5-4BB5-A50A-5FAFD4D2CD63}"/>
                  </a:ext>
                </a:extLst>
              </p:cNvPr>
              <p:cNvSpPr/>
              <p:nvPr/>
            </p:nvSpPr>
            <p:spPr>
              <a:xfrm>
                <a:off x="323528" y="2497152"/>
                <a:ext cx="1339106" cy="71582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897765CD-1E01-43B9-9C22-FB48E911357B}"/>
                  </a:ext>
                </a:extLst>
              </p:cNvPr>
              <p:cNvSpPr/>
              <p:nvPr/>
            </p:nvSpPr>
            <p:spPr>
              <a:xfrm>
                <a:off x="584404" y="2568135"/>
                <a:ext cx="828196" cy="71582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2CD532EC-A6CF-45E6-9C8C-FE5469569797}"/>
                </a:ext>
              </a:extLst>
            </p:cNvPr>
            <p:cNvSpPr/>
            <p:nvPr/>
          </p:nvSpPr>
          <p:spPr>
            <a:xfrm>
              <a:off x="5835719" y="2456891"/>
              <a:ext cx="828196" cy="6102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1976473" y="2247151"/>
            <a:ext cx="3652418" cy="35922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곱셈식을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곱셈식과 나눗셈식에서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4A59A513-0F5B-439D-A7F1-738B50FB8B85}"/>
              </a:ext>
            </a:extLst>
          </p:cNvPr>
          <p:cNvGrpSpPr/>
          <p:nvPr/>
        </p:nvGrpSpPr>
        <p:grpSpPr>
          <a:xfrm>
            <a:off x="5374090" y="1333134"/>
            <a:ext cx="1610178" cy="260415"/>
            <a:chOff x="3894280" y="907935"/>
            <a:chExt cx="1610178" cy="260415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xmlns="" id="{289D5559-B67A-4E95-A4C1-FE4A33179213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xmlns="" id="{5B9C8450-34AC-4787-AE61-2E801E5EE5B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xmlns="" id="{D65FEDAA-E8DA-4D73-8987-18AEDEAD8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3C21AACC-84CE-4BB6-9F26-BBAACD112BE0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ED7A2E27-7A76-40CC-9A2A-E2AC38C22FE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05A0D4EB-C90B-45DF-AD55-D2F1AADEA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A0BD05D7-2CCA-40E0-9F49-2E08D6A7ED74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04DB075A-C393-4966-8104-A60EC20A7C3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2C02273-AA9C-42B0-BFD2-BB0D24868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DFD5060-34D1-40EE-9C61-7981EE701F1B}"/>
              </a:ext>
            </a:extLst>
          </p:cNvPr>
          <p:cNvSpPr txBox="1"/>
          <p:nvPr/>
        </p:nvSpPr>
        <p:spPr>
          <a:xfrm>
            <a:off x="0" y="2409220"/>
            <a:ext cx="2019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10, 20, 30, 40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커지는 수를 곱하면 계산 결과가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커지네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76A438A9-E9D5-4721-ABDA-DC0A93669952}"/>
              </a:ext>
            </a:extLst>
          </p:cNvPr>
          <p:cNvSpPr txBox="1"/>
          <p:nvPr/>
        </p:nvSpPr>
        <p:spPr>
          <a:xfrm>
            <a:off x="5600199" y="2408120"/>
            <a:ext cx="1336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나눗셈식에서 찾을 수 있는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규칙은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······.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사각형: 둥근 모서리 5">
            <a:extLst>
              <a:ext uri="{FF2B5EF4-FFF2-40B4-BE49-F238E27FC236}">
                <a16:creationId xmlns:a16="http://schemas.microsoft.com/office/drawing/2014/main" xmlns="" id="{8311E814-B032-4CFD-803F-B197AECAE5E6}"/>
              </a:ext>
            </a:extLst>
          </p:cNvPr>
          <p:cNvSpPr/>
          <p:nvPr/>
        </p:nvSpPr>
        <p:spPr>
          <a:xfrm>
            <a:off x="2488248" y="2340760"/>
            <a:ext cx="463572" cy="211367"/>
          </a:xfrm>
          <a:prstGeom prst="roundRect">
            <a:avLst/>
          </a:prstGeom>
          <a:solidFill>
            <a:srgbClr val="F4847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57">
            <a:extLst>
              <a:ext uri="{FF2B5EF4-FFF2-40B4-BE49-F238E27FC236}">
                <a16:creationId xmlns:a16="http://schemas.microsoft.com/office/drawing/2014/main" xmlns="" id="{FA989E65-3861-4F10-979C-67EADFBED741}"/>
              </a:ext>
            </a:extLst>
          </p:cNvPr>
          <p:cNvSpPr/>
          <p:nvPr/>
        </p:nvSpPr>
        <p:spPr>
          <a:xfrm>
            <a:off x="4505964" y="2353792"/>
            <a:ext cx="606095" cy="211367"/>
          </a:xfrm>
          <a:prstGeom prst="roundRect">
            <a:avLst/>
          </a:prstGeom>
          <a:solidFill>
            <a:srgbClr val="F4847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E03BB62-5751-421D-936F-783388CC50F4}"/>
              </a:ext>
            </a:extLst>
          </p:cNvPr>
          <p:cNvSpPr txBox="1"/>
          <p:nvPr/>
        </p:nvSpPr>
        <p:spPr>
          <a:xfrm>
            <a:off x="4350768" y="2298597"/>
            <a:ext cx="9173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C40263DB-CE6B-4DFF-B63B-05F2A469D577}"/>
              </a:ext>
            </a:extLst>
          </p:cNvPr>
          <p:cNvSpPr/>
          <p:nvPr/>
        </p:nvSpPr>
        <p:spPr>
          <a:xfrm>
            <a:off x="4427854" y="2791224"/>
            <a:ext cx="1116254" cy="10373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F909AC29-9E4C-4231-9E1C-A93F9563E649}"/>
              </a:ext>
            </a:extLst>
          </p:cNvPr>
          <p:cNvSpPr/>
          <p:nvPr/>
        </p:nvSpPr>
        <p:spPr>
          <a:xfrm>
            <a:off x="1994578" y="2809598"/>
            <a:ext cx="1116254" cy="10373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8AD078CD-F360-4326-BC10-915806CDEF33}"/>
              </a:ext>
            </a:extLst>
          </p:cNvPr>
          <p:cNvSpPr txBox="1"/>
          <p:nvPr/>
        </p:nvSpPr>
        <p:spPr>
          <a:xfrm>
            <a:off x="1976473" y="2723766"/>
            <a:ext cx="1659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10×20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10×30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10×40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80D9E0-7948-4963-B7B4-C0EC2C1E8B5D}"/>
              </a:ext>
            </a:extLst>
          </p:cNvPr>
          <p:cNvSpPr/>
          <p:nvPr/>
        </p:nvSpPr>
        <p:spPr bwMode="auto">
          <a:xfrm>
            <a:off x="2733581" y="4763199"/>
            <a:ext cx="1879290" cy="3444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10×120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1200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D73BFE9-3CBA-4827-86A0-077CE9A55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871" y="4585698"/>
            <a:ext cx="360000" cy="355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D6594F8-E8DC-4E2E-86EA-6B1F2BC4FB46}"/>
              </a:ext>
            </a:extLst>
          </p:cNvPr>
          <p:cNvSpPr txBox="1"/>
          <p:nvPr/>
        </p:nvSpPr>
        <p:spPr>
          <a:xfrm>
            <a:off x="4211961" y="2723766"/>
            <a:ext cx="1512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6D459C6-0C06-44D2-94C8-BA5040B1F210}"/>
              </a:ext>
            </a:extLst>
          </p:cNvPr>
          <p:cNvSpPr txBox="1"/>
          <p:nvPr/>
        </p:nvSpPr>
        <p:spPr>
          <a:xfrm>
            <a:off x="2034188" y="2293131"/>
            <a:ext cx="10913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6D459C6-0C06-44D2-94C8-BA5040B1F210}"/>
              </a:ext>
            </a:extLst>
          </p:cNvPr>
          <p:cNvSpPr txBox="1"/>
          <p:nvPr/>
        </p:nvSpPr>
        <p:spPr>
          <a:xfrm>
            <a:off x="4423552" y="2293131"/>
            <a:ext cx="116099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79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E654AFFC-6EC6-4AFA-AF9D-20A7471BDE3D}"/>
              </a:ext>
            </a:extLst>
          </p:cNvPr>
          <p:cNvGrpSpPr/>
          <p:nvPr/>
        </p:nvGrpSpPr>
        <p:grpSpPr>
          <a:xfrm>
            <a:off x="115688" y="2247151"/>
            <a:ext cx="6831224" cy="2477808"/>
            <a:chOff x="115688" y="2247151"/>
            <a:chExt cx="6831224" cy="2477808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3776DE8A-5D9C-49E3-BEFD-31BB0D66D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88" y="2247151"/>
              <a:ext cx="6831224" cy="2477808"/>
            </a:xfrm>
            <a:prstGeom prst="rect">
              <a:avLst/>
            </a:prstGeom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C3539D95-3DF9-4E65-8819-865BAFC2C454}"/>
                </a:ext>
              </a:extLst>
            </p:cNvPr>
            <p:cNvGrpSpPr/>
            <p:nvPr/>
          </p:nvGrpSpPr>
          <p:grpSpPr>
            <a:xfrm>
              <a:off x="323528" y="2497152"/>
              <a:ext cx="1339106" cy="786807"/>
              <a:chOff x="323528" y="2497152"/>
              <a:chExt cx="1339106" cy="786807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F3590523-59B5-4BB5-A50A-5FAFD4D2CD63}"/>
                  </a:ext>
                </a:extLst>
              </p:cNvPr>
              <p:cNvSpPr/>
              <p:nvPr/>
            </p:nvSpPr>
            <p:spPr>
              <a:xfrm>
                <a:off x="323528" y="2497152"/>
                <a:ext cx="1339106" cy="71582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897765CD-1E01-43B9-9C22-FB48E911357B}"/>
                  </a:ext>
                </a:extLst>
              </p:cNvPr>
              <p:cNvSpPr/>
              <p:nvPr/>
            </p:nvSpPr>
            <p:spPr>
              <a:xfrm>
                <a:off x="584404" y="2568135"/>
                <a:ext cx="828196" cy="71582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CD532EC-A6CF-45E6-9C8C-FE5469569797}"/>
                </a:ext>
              </a:extLst>
            </p:cNvPr>
            <p:cNvSpPr/>
            <p:nvPr/>
          </p:nvSpPr>
          <p:spPr>
            <a:xfrm>
              <a:off x="5835719" y="2456891"/>
              <a:ext cx="828196" cy="6102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1976473" y="2247151"/>
            <a:ext cx="3652418" cy="35922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DFD5060-34D1-40EE-9C61-7981EE701F1B}"/>
              </a:ext>
            </a:extLst>
          </p:cNvPr>
          <p:cNvSpPr txBox="1"/>
          <p:nvPr/>
        </p:nvSpPr>
        <p:spPr>
          <a:xfrm>
            <a:off x="0" y="2409220"/>
            <a:ext cx="2019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10, 20, 30, 40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커지는 수를 곱하면 계산 결과가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커지네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6A438A9-E9D5-4721-ABDA-DC0A93669952}"/>
              </a:ext>
            </a:extLst>
          </p:cNvPr>
          <p:cNvSpPr txBox="1"/>
          <p:nvPr/>
        </p:nvSpPr>
        <p:spPr>
          <a:xfrm>
            <a:off x="5600199" y="2408120"/>
            <a:ext cx="1336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나눗셈식에서 찾을 수 있는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규칙은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······.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사각형: 둥근 모서리 5">
            <a:extLst>
              <a:ext uri="{FF2B5EF4-FFF2-40B4-BE49-F238E27FC236}">
                <a16:creationId xmlns:a16="http://schemas.microsoft.com/office/drawing/2014/main" xmlns="" id="{8311E814-B032-4CFD-803F-B197AECAE5E6}"/>
              </a:ext>
            </a:extLst>
          </p:cNvPr>
          <p:cNvSpPr/>
          <p:nvPr/>
        </p:nvSpPr>
        <p:spPr>
          <a:xfrm>
            <a:off x="2488248" y="2340760"/>
            <a:ext cx="463572" cy="211367"/>
          </a:xfrm>
          <a:prstGeom prst="roundRect">
            <a:avLst/>
          </a:prstGeom>
          <a:solidFill>
            <a:srgbClr val="F4847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57">
            <a:extLst>
              <a:ext uri="{FF2B5EF4-FFF2-40B4-BE49-F238E27FC236}">
                <a16:creationId xmlns:a16="http://schemas.microsoft.com/office/drawing/2014/main" xmlns="" id="{FA989E65-3861-4F10-979C-67EADFBED741}"/>
              </a:ext>
            </a:extLst>
          </p:cNvPr>
          <p:cNvSpPr/>
          <p:nvPr/>
        </p:nvSpPr>
        <p:spPr>
          <a:xfrm>
            <a:off x="4505964" y="2353792"/>
            <a:ext cx="606095" cy="211367"/>
          </a:xfrm>
          <a:prstGeom prst="roundRect">
            <a:avLst/>
          </a:prstGeom>
          <a:solidFill>
            <a:srgbClr val="F4847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5E03BB62-5751-421D-936F-783388CC50F4}"/>
              </a:ext>
            </a:extLst>
          </p:cNvPr>
          <p:cNvSpPr txBox="1"/>
          <p:nvPr/>
        </p:nvSpPr>
        <p:spPr>
          <a:xfrm>
            <a:off x="4350768" y="2298597"/>
            <a:ext cx="9173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0263DB-CE6B-4DFF-B63B-05F2A469D577}"/>
              </a:ext>
            </a:extLst>
          </p:cNvPr>
          <p:cNvSpPr/>
          <p:nvPr/>
        </p:nvSpPr>
        <p:spPr>
          <a:xfrm>
            <a:off x="4427854" y="2791224"/>
            <a:ext cx="1116254" cy="10373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F909AC29-9E4C-4231-9E1C-A93F9563E649}"/>
              </a:ext>
            </a:extLst>
          </p:cNvPr>
          <p:cNvSpPr/>
          <p:nvPr/>
        </p:nvSpPr>
        <p:spPr>
          <a:xfrm>
            <a:off x="1994578" y="2809598"/>
            <a:ext cx="1116254" cy="10373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AD078CD-F360-4326-BC10-915806CDEF33}"/>
              </a:ext>
            </a:extLst>
          </p:cNvPr>
          <p:cNvSpPr txBox="1"/>
          <p:nvPr/>
        </p:nvSpPr>
        <p:spPr>
          <a:xfrm>
            <a:off x="1976473" y="2723766"/>
            <a:ext cx="1659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10×20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10×30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10×40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D6594F8-E8DC-4E2E-86EA-6B1F2BC4FB46}"/>
              </a:ext>
            </a:extLst>
          </p:cNvPr>
          <p:cNvSpPr txBox="1"/>
          <p:nvPr/>
        </p:nvSpPr>
        <p:spPr>
          <a:xfrm>
            <a:off x="4211961" y="2723766"/>
            <a:ext cx="1512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1684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나눗셈식을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곱셈식과 나눗셈식에서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DE93A458-F86B-47E5-930A-69DF9190755C}"/>
              </a:ext>
            </a:extLst>
          </p:cNvPr>
          <p:cNvGrpSpPr/>
          <p:nvPr/>
        </p:nvGrpSpPr>
        <p:grpSpPr>
          <a:xfrm>
            <a:off x="5370182" y="1332280"/>
            <a:ext cx="1610178" cy="260415"/>
            <a:chOff x="3894280" y="1412776"/>
            <a:chExt cx="1610178" cy="260415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3C5F8883-5AFC-4EA4-9A99-4E563DAC5E59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AB5A8B70-C6E7-4E5C-8A45-3D16DEC9027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C3CED86D-D631-421D-910C-2320B6931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B5AE952D-52E9-45E8-A929-76D83EB71858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ABE11333-8152-47E9-BA60-5C64D311957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B0EF4A3-93AC-4483-88A5-8B3BFA36D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ACB227BE-B916-4811-85B5-556BF6A78E1C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A2C72C59-DAF6-4AF3-8CA9-3F283ED31EA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83F58F0E-010C-4A0B-AB68-853987ADB6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BA80D9E0-7948-4963-B7B4-C0EC2C1E8B5D}"/>
              </a:ext>
            </a:extLst>
          </p:cNvPr>
          <p:cNvSpPr/>
          <p:nvPr/>
        </p:nvSpPr>
        <p:spPr bwMode="auto">
          <a:xfrm>
            <a:off x="2733581" y="4763199"/>
            <a:ext cx="1879290" cy="3444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1200÷2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D73BFE9-3CBA-4827-86A0-077CE9A55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546" y="4585698"/>
            <a:ext cx="360000" cy="355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6D459C6-0C06-44D2-94C8-BA5040B1F210}"/>
              </a:ext>
            </a:extLst>
          </p:cNvPr>
          <p:cNvSpPr txBox="1"/>
          <p:nvPr/>
        </p:nvSpPr>
        <p:spPr>
          <a:xfrm>
            <a:off x="2034188" y="2293131"/>
            <a:ext cx="10913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6D459C6-0C06-44D2-94C8-BA5040B1F210}"/>
              </a:ext>
            </a:extLst>
          </p:cNvPr>
          <p:cNvSpPr txBox="1"/>
          <p:nvPr/>
        </p:nvSpPr>
        <p:spPr>
          <a:xfrm>
            <a:off x="4423552" y="2293131"/>
            <a:ext cx="116099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02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덧셈식에는 어떤 규칙이 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4A08A705-0367-45BD-AB4C-426DA1462D33}"/>
              </a:ext>
            </a:extLst>
          </p:cNvPr>
          <p:cNvGrpSpPr/>
          <p:nvPr/>
        </p:nvGrpSpPr>
        <p:grpSpPr>
          <a:xfrm>
            <a:off x="5877699" y="1271164"/>
            <a:ext cx="1166700" cy="325255"/>
            <a:chOff x="1403648" y="1187807"/>
            <a:chExt cx="1166700" cy="32525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45B5D8B1-A6F9-44EC-B1F0-CC246500434E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5B17BB51-584E-4472-9A4F-B9ACDB72B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38948A5E-ED6F-43FA-B776-0931DD4A4C0D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546564D4-D372-40A6-9BA8-9C6EF8819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5660069" y="1214561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6EE8DEF-B6E1-4381-976A-B2D08946994F}"/>
              </a:ext>
            </a:extLst>
          </p:cNvPr>
          <p:cNvSpPr/>
          <p:nvPr/>
        </p:nvSpPr>
        <p:spPr bwMode="auto">
          <a:xfrm>
            <a:off x="287524" y="4290480"/>
            <a:ext cx="6455315" cy="4720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더해지는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101, 201, 301, 401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0D222ADA-5CD8-405F-83F6-95A76528B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053" y="4154943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BFB320A-7DC4-45FC-AA5F-2F7A99F9B2CF}"/>
              </a:ext>
            </a:extLst>
          </p:cNvPr>
          <p:cNvSpPr/>
          <p:nvPr/>
        </p:nvSpPr>
        <p:spPr>
          <a:xfrm>
            <a:off x="2768748" y="2559216"/>
            <a:ext cx="1767236" cy="1540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0391BCC-20D9-43F1-820B-E79D58B164C8}"/>
              </a:ext>
            </a:extLst>
          </p:cNvPr>
          <p:cNvSpPr txBox="1"/>
          <p:nvPr/>
        </p:nvSpPr>
        <p:spPr>
          <a:xfrm>
            <a:off x="2735784" y="2736052"/>
            <a:ext cx="17672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212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313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D525C459-C586-4566-B203-3E7178742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4" y="4408543"/>
            <a:ext cx="289366" cy="23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EB371E0-7282-4E94-B938-3E4E5508204B}"/>
              </a:ext>
            </a:extLst>
          </p:cNvPr>
          <p:cNvSpPr/>
          <p:nvPr/>
        </p:nvSpPr>
        <p:spPr>
          <a:xfrm>
            <a:off x="324435" y="4175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375756" y="2621302"/>
            <a:ext cx="2394255" cy="147854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6D459C6-0C06-44D2-94C8-BA5040B1F210}"/>
              </a:ext>
            </a:extLst>
          </p:cNvPr>
          <p:cNvSpPr txBox="1"/>
          <p:nvPr/>
        </p:nvSpPr>
        <p:spPr>
          <a:xfrm>
            <a:off x="3054702" y="2276872"/>
            <a:ext cx="10913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61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덧셈식을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10771396-8028-47A4-9465-1432B6E01440}"/>
              </a:ext>
            </a:extLst>
          </p:cNvPr>
          <p:cNvGrpSpPr/>
          <p:nvPr/>
        </p:nvGrpSpPr>
        <p:grpSpPr>
          <a:xfrm>
            <a:off x="5900295" y="1285897"/>
            <a:ext cx="1155981" cy="320521"/>
            <a:chOff x="1403648" y="1916832"/>
            <a:chExt cx="1155981" cy="320521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3EB3BD65-0299-4BCA-B109-77E8AB2C6E6D}"/>
                </a:ext>
              </a:extLst>
            </p:cNvPr>
            <p:cNvSpPr/>
            <p:nvPr/>
          </p:nvSpPr>
          <p:spPr>
            <a:xfrm>
              <a:off x="1970885" y="1973982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E393F7F8-55F0-4D1E-AC39-1C22706B4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908" y="1916832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9E17C597-E838-41C5-874B-297DECAA5932}"/>
                </a:ext>
              </a:extLst>
            </p:cNvPr>
            <p:cNvSpPr/>
            <p:nvPr/>
          </p:nvSpPr>
          <p:spPr>
            <a:xfrm>
              <a:off x="1422172" y="1973982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7F673924-2523-41DB-A8D0-FA39CA64B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923806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6EE8DEF-B6E1-4381-976A-B2D08946994F}"/>
              </a:ext>
            </a:extLst>
          </p:cNvPr>
          <p:cNvSpPr/>
          <p:nvPr/>
        </p:nvSpPr>
        <p:spPr bwMode="auto">
          <a:xfrm>
            <a:off x="2555776" y="4290480"/>
            <a:ext cx="2026410" cy="362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701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717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0D222ADA-5CD8-405F-83F6-95A76528B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186" y="4154943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BFB320A-7DC4-45FC-AA5F-2F7A99F9B2CF}"/>
              </a:ext>
            </a:extLst>
          </p:cNvPr>
          <p:cNvSpPr/>
          <p:nvPr/>
        </p:nvSpPr>
        <p:spPr>
          <a:xfrm>
            <a:off x="2768748" y="2559216"/>
            <a:ext cx="1767236" cy="1540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0391BCC-20D9-43F1-820B-E79D58B164C8}"/>
              </a:ext>
            </a:extLst>
          </p:cNvPr>
          <p:cNvSpPr txBox="1"/>
          <p:nvPr/>
        </p:nvSpPr>
        <p:spPr>
          <a:xfrm>
            <a:off x="2735784" y="2736052"/>
            <a:ext cx="17672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212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313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375756" y="2621302"/>
            <a:ext cx="2394255" cy="147854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6D459C6-0C06-44D2-94C8-BA5040B1F210}"/>
              </a:ext>
            </a:extLst>
          </p:cNvPr>
          <p:cNvSpPr txBox="1"/>
          <p:nvPr/>
        </p:nvSpPr>
        <p:spPr>
          <a:xfrm>
            <a:off x="3054702" y="2276872"/>
            <a:ext cx="10913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43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곱셈식에는 어떤 규칙이 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4A08A705-0367-45BD-AB4C-426DA1462D33}"/>
              </a:ext>
            </a:extLst>
          </p:cNvPr>
          <p:cNvGrpSpPr/>
          <p:nvPr/>
        </p:nvGrpSpPr>
        <p:grpSpPr>
          <a:xfrm>
            <a:off x="5877699" y="1271164"/>
            <a:ext cx="1166700" cy="325255"/>
            <a:chOff x="1403648" y="1187807"/>
            <a:chExt cx="1166700" cy="32525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45B5D8B1-A6F9-44EC-B1F0-CC246500434E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5B17BB51-584E-4472-9A4F-B9ACDB72B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38948A5E-ED6F-43FA-B776-0931DD4A4C0D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546564D4-D372-40A6-9BA8-9C6EF8819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5746788" y="1153706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6BFB320A-7DC4-45FC-AA5F-2F7A99F9B2CF}"/>
              </a:ext>
            </a:extLst>
          </p:cNvPr>
          <p:cNvSpPr/>
          <p:nvPr/>
        </p:nvSpPr>
        <p:spPr>
          <a:xfrm>
            <a:off x="2768748" y="2559216"/>
            <a:ext cx="1767236" cy="1540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0391BCC-20D9-43F1-820B-E79D58B164C8}"/>
              </a:ext>
            </a:extLst>
          </p:cNvPr>
          <p:cNvSpPr txBox="1"/>
          <p:nvPr/>
        </p:nvSpPr>
        <p:spPr>
          <a:xfrm>
            <a:off x="2709317" y="2736052"/>
            <a:ext cx="17672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25×2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35×2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45×2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375756" y="2621302"/>
            <a:ext cx="2394255" cy="1478543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6D459C6-0C06-44D2-94C8-BA5040B1F210}"/>
              </a:ext>
            </a:extLst>
          </p:cNvPr>
          <p:cNvSpPr txBox="1"/>
          <p:nvPr/>
        </p:nvSpPr>
        <p:spPr>
          <a:xfrm>
            <a:off x="3054702" y="2276872"/>
            <a:ext cx="109130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6EE8DEF-B6E1-4381-976A-B2D08946994F}"/>
              </a:ext>
            </a:extLst>
          </p:cNvPr>
          <p:cNvSpPr/>
          <p:nvPr/>
        </p:nvSpPr>
        <p:spPr bwMode="auto">
          <a:xfrm>
            <a:off x="607247" y="4290480"/>
            <a:ext cx="5852796" cy="4720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곱해지는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15, 25, 35, 45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와 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0D222ADA-5CD8-405F-83F6-95A76528B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32" y="4154943"/>
            <a:ext cx="360000" cy="355000"/>
          </a:xfrm>
          <a:prstGeom prst="rect">
            <a:avLst/>
          </a:prstGeom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D525C459-C586-4566-B203-3E7178742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70" y="4408543"/>
            <a:ext cx="289366" cy="23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EB371E0-7282-4E94-B938-3E4E5508204B}"/>
              </a:ext>
            </a:extLst>
          </p:cNvPr>
          <p:cNvSpPr/>
          <p:nvPr/>
        </p:nvSpPr>
        <p:spPr>
          <a:xfrm>
            <a:off x="342898" y="4175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75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곱셈식을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10771396-8028-47A4-9465-1432B6E01440}"/>
              </a:ext>
            </a:extLst>
          </p:cNvPr>
          <p:cNvGrpSpPr/>
          <p:nvPr/>
        </p:nvGrpSpPr>
        <p:grpSpPr>
          <a:xfrm>
            <a:off x="5900295" y="1285897"/>
            <a:ext cx="1155981" cy="320521"/>
            <a:chOff x="1403648" y="1916832"/>
            <a:chExt cx="1155981" cy="320521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3EB3BD65-0299-4BCA-B109-77E8AB2C6E6D}"/>
                </a:ext>
              </a:extLst>
            </p:cNvPr>
            <p:cNvSpPr/>
            <p:nvPr/>
          </p:nvSpPr>
          <p:spPr>
            <a:xfrm>
              <a:off x="1970885" y="1973982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E393F7F8-55F0-4D1E-AC39-1C22706B4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908" y="1916832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9E17C597-E838-41C5-874B-297DECAA5932}"/>
                </a:ext>
              </a:extLst>
            </p:cNvPr>
            <p:cNvSpPr/>
            <p:nvPr/>
          </p:nvSpPr>
          <p:spPr>
            <a:xfrm>
              <a:off x="1422172" y="1973982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7F673924-2523-41DB-A8D0-FA39CA64B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923806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6BFB320A-7DC4-45FC-AA5F-2F7A99F9B2CF}"/>
              </a:ext>
            </a:extLst>
          </p:cNvPr>
          <p:cNvSpPr/>
          <p:nvPr/>
        </p:nvSpPr>
        <p:spPr>
          <a:xfrm>
            <a:off x="2768748" y="2559216"/>
            <a:ext cx="1767236" cy="1540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0391BCC-20D9-43F1-820B-E79D58B164C8}"/>
              </a:ext>
            </a:extLst>
          </p:cNvPr>
          <p:cNvSpPr txBox="1"/>
          <p:nvPr/>
        </p:nvSpPr>
        <p:spPr>
          <a:xfrm>
            <a:off x="2707209" y="2736052"/>
            <a:ext cx="17672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25×2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35×2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45×2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5756" y="2621302"/>
            <a:ext cx="2394255" cy="1478543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6D459C6-0C06-44D2-94C8-BA5040B1F210}"/>
              </a:ext>
            </a:extLst>
          </p:cNvPr>
          <p:cNvSpPr txBox="1"/>
          <p:nvPr/>
        </p:nvSpPr>
        <p:spPr>
          <a:xfrm>
            <a:off x="3054702" y="2276872"/>
            <a:ext cx="109130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6EE8DEF-B6E1-4381-976A-B2D08946994F}"/>
              </a:ext>
            </a:extLst>
          </p:cNvPr>
          <p:cNvSpPr/>
          <p:nvPr/>
        </p:nvSpPr>
        <p:spPr bwMode="auto">
          <a:xfrm>
            <a:off x="2555776" y="4290480"/>
            <a:ext cx="2026410" cy="362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85×2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170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0D222ADA-5CD8-405F-83F6-95A76528B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186" y="415494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3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06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83568" y="946465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계산식에서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xmlns="" id="{6C942F7D-23E6-4EAE-9213-1A5C14AC5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6" y="951050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43">
            <a:extLst>
              <a:ext uri="{FF2B5EF4-FFF2-40B4-BE49-F238E27FC236}">
                <a16:creationId xmlns:a16="http://schemas.microsoft.com/office/drawing/2014/main" xmlns="" id="{0E30F75D-E963-4AC7-9FF2-B2F6760E541F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계산식에는 어떤 규칙이 있는지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B9623EE8-519E-46DB-8191-29CBD2D4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B743FDC-BFC0-4E30-88A2-75D3602225D7}"/>
              </a:ext>
            </a:extLst>
          </p:cNvPr>
          <p:cNvSpPr/>
          <p:nvPr/>
        </p:nvSpPr>
        <p:spPr>
          <a:xfrm>
            <a:off x="459295" y="2690812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DB4DA0D-47B8-4A55-B085-CAA9936C6D28}"/>
              </a:ext>
            </a:extLst>
          </p:cNvPr>
          <p:cNvSpPr/>
          <p:nvPr/>
        </p:nvSpPr>
        <p:spPr>
          <a:xfrm>
            <a:off x="1660561" y="2658945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2842BB7-6DEE-4C71-8FB7-DE62DD0911C6}"/>
              </a:ext>
            </a:extLst>
          </p:cNvPr>
          <p:cNvSpPr/>
          <p:nvPr/>
        </p:nvSpPr>
        <p:spPr>
          <a:xfrm>
            <a:off x="3034061" y="2636912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8350E0E4-7102-470F-8241-48C98CCD48B8}"/>
              </a:ext>
            </a:extLst>
          </p:cNvPr>
          <p:cNvSpPr/>
          <p:nvPr/>
        </p:nvSpPr>
        <p:spPr>
          <a:xfrm>
            <a:off x="6680391" y="510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4977A058-0D85-409F-A462-D04A139B89C1}"/>
              </a:ext>
            </a:extLst>
          </p:cNvPr>
          <p:cNvGrpSpPr/>
          <p:nvPr/>
        </p:nvGrpSpPr>
        <p:grpSpPr>
          <a:xfrm>
            <a:off x="5877699" y="1290214"/>
            <a:ext cx="1166700" cy="325255"/>
            <a:chOff x="1403648" y="1187807"/>
            <a:chExt cx="1166700" cy="3252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6D9C9AD1-93A1-4756-B747-5D303A955F5A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2FACCC14-9778-42DB-9F80-6876F9CEC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CF26E095-CFA2-4A52-870E-F4D27B52AA71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4495B6A-B273-4C9C-88EB-C46AE67F9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5AB6B854-6EF7-412F-94D5-040DB56D9853}"/>
              </a:ext>
            </a:extLst>
          </p:cNvPr>
          <p:cNvSpPr/>
          <p:nvPr/>
        </p:nvSpPr>
        <p:spPr>
          <a:xfrm>
            <a:off x="5624558" y="1196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0D24F7DB-4A5E-420C-ACAD-46F2800D7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70332"/>
              </p:ext>
            </p:extLst>
          </p:nvPr>
        </p:nvGraphicFramePr>
        <p:xfrm>
          <a:off x="1619672" y="2589076"/>
          <a:ext cx="39722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15">
                  <a:extLst>
                    <a:ext uri="{9D8B030D-6E8A-4147-A177-3AD203B41FA5}">
                      <a16:colId xmlns:a16="http://schemas.microsoft.com/office/drawing/2014/main" xmlns="" val="3560695857"/>
                    </a:ext>
                  </a:extLst>
                </a:gridCol>
                <a:gridCol w="214687"/>
                <a:gridCol w="445262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454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010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3188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88150177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00A9DD8-F7F6-4436-88AF-DEAF6A0EADFF}"/>
              </a:ext>
            </a:extLst>
          </p:cNvPr>
          <p:cNvSpPr/>
          <p:nvPr/>
        </p:nvSpPr>
        <p:spPr bwMode="auto">
          <a:xfrm>
            <a:off x="971600" y="4433664"/>
            <a:ext cx="5205994" cy="3994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덧셈식에서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가운데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커지고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988D84-678D-4BE4-AF00-840239094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401" y="4256164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B7064BF-237A-4385-8306-EC461A7315DE}"/>
              </a:ext>
            </a:extLst>
          </p:cNvPr>
          <p:cNvSpPr/>
          <p:nvPr/>
        </p:nvSpPr>
        <p:spPr>
          <a:xfrm>
            <a:off x="863600" y="4379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3" y="928721"/>
            <a:ext cx="567308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39344C44-CA6D-4501-A6AF-8EBFBE4D44FA}"/>
              </a:ext>
            </a:extLst>
          </p:cNvPr>
          <p:cNvSpPr/>
          <p:nvPr/>
        </p:nvSpPr>
        <p:spPr>
          <a:xfrm>
            <a:off x="535299" y="830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D525C459-C586-4566-B203-3E7178742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34" y="4525151"/>
            <a:ext cx="289366" cy="23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87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06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83568" y="946465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계산식에서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xmlns="" id="{0E30F75D-E963-4AC7-9FF2-B2F6760E541F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계산식을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B9623EE8-519E-46DB-8191-29CBD2D4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B743FDC-BFC0-4E30-88A2-75D3602225D7}"/>
              </a:ext>
            </a:extLst>
          </p:cNvPr>
          <p:cNvSpPr/>
          <p:nvPr/>
        </p:nvSpPr>
        <p:spPr>
          <a:xfrm>
            <a:off x="459295" y="2690812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DB4DA0D-47B8-4A55-B085-CAA9936C6D28}"/>
              </a:ext>
            </a:extLst>
          </p:cNvPr>
          <p:cNvSpPr/>
          <p:nvPr/>
        </p:nvSpPr>
        <p:spPr>
          <a:xfrm>
            <a:off x="1660561" y="2658945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2842BB7-6DEE-4C71-8FB7-DE62DD0911C6}"/>
              </a:ext>
            </a:extLst>
          </p:cNvPr>
          <p:cNvSpPr/>
          <p:nvPr/>
        </p:nvSpPr>
        <p:spPr>
          <a:xfrm>
            <a:off x="3034061" y="2636912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8350E0E4-7102-470F-8241-48C98CCD48B8}"/>
              </a:ext>
            </a:extLst>
          </p:cNvPr>
          <p:cNvSpPr/>
          <p:nvPr/>
        </p:nvSpPr>
        <p:spPr>
          <a:xfrm>
            <a:off x="6680391" y="510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A3E93911-9C8A-4A00-8A81-C92BC25B3C13}"/>
              </a:ext>
            </a:extLst>
          </p:cNvPr>
          <p:cNvGrpSpPr/>
          <p:nvPr/>
        </p:nvGrpSpPr>
        <p:grpSpPr>
          <a:xfrm>
            <a:off x="5900295" y="1286803"/>
            <a:ext cx="1155981" cy="320521"/>
            <a:chOff x="1403648" y="1916832"/>
            <a:chExt cx="1155981" cy="32052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3BA97F09-B450-4637-8365-5B04EB22A726}"/>
                </a:ext>
              </a:extLst>
            </p:cNvPr>
            <p:cNvSpPr/>
            <p:nvPr/>
          </p:nvSpPr>
          <p:spPr>
            <a:xfrm>
              <a:off x="1970885" y="1973982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BAC67CC-0E6D-432F-AEA7-6D5C9F431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908" y="1916832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C5FAFC2C-8C84-4431-9855-7CEAAA5FD062}"/>
                </a:ext>
              </a:extLst>
            </p:cNvPr>
            <p:cNvSpPr/>
            <p:nvPr/>
          </p:nvSpPr>
          <p:spPr>
            <a:xfrm>
              <a:off x="1422172" y="1973982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01A4305-FBDD-4620-BC59-82EEDBE8F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923806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00A9DD8-F7F6-4436-88AF-DEAF6A0EADFF}"/>
              </a:ext>
            </a:extLst>
          </p:cNvPr>
          <p:cNvSpPr/>
          <p:nvPr/>
        </p:nvSpPr>
        <p:spPr bwMode="auto">
          <a:xfrm>
            <a:off x="922112" y="4437112"/>
            <a:ext cx="5215614" cy="396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988D84-678D-4BE4-AF00-840239094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26" y="4259612"/>
            <a:ext cx="360000" cy="355000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3" y="928721"/>
            <a:ext cx="567308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0D24F7DB-4A5E-420C-ACAD-46F2800D7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88349"/>
              </p:ext>
            </p:extLst>
          </p:nvPr>
        </p:nvGraphicFramePr>
        <p:xfrm>
          <a:off x="1619672" y="2589076"/>
          <a:ext cx="39722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15">
                  <a:extLst>
                    <a:ext uri="{9D8B030D-6E8A-4147-A177-3AD203B41FA5}">
                      <a16:colId xmlns:a16="http://schemas.microsoft.com/office/drawing/2014/main" xmlns="" val="3560695857"/>
                    </a:ext>
                  </a:extLst>
                </a:gridCol>
                <a:gridCol w="214687"/>
                <a:gridCol w="445262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454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010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3188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8815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4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계산식에서 규칙 찾기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02888FB-C289-494B-9AFB-26DA18E26E9D}"/>
              </a:ext>
            </a:extLst>
          </p:cNvPr>
          <p:cNvSpPr txBox="1"/>
          <p:nvPr/>
        </p:nvSpPr>
        <p:spPr>
          <a:xfrm>
            <a:off x="566733" y="4005064"/>
            <a:ext cx="61101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굴려서 나온 두 수의 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덧셈식을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1F8ADBEA-5DF5-4742-AA4C-72845EA6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3" y="41201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10F9716-2F49-4018-8D58-AEA171F2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14736"/>
              </p:ext>
            </p:extLst>
          </p:nvPr>
        </p:nvGraphicFramePr>
        <p:xfrm>
          <a:off x="465172" y="2261771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55737938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1981368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덧셈식</a:t>
                      </a: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ko-KR" altLang="en-US" sz="19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ko-KR" altLang="en-US" sz="19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C7A08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5353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77252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87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xmlns="" id="{83415753-FC1F-4C00-8CEF-C72638F95899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xmlns="" id="{174DF70B-CB5A-448B-AAAA-158E4A11E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64C0230-F7F7-4714-A0FD-DDF3990A1381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계산 도구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F199CB2C-43E1-4A3B-A63E-C68AEFE734C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84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243541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142~143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97485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81642"/>
              </p:ext>
            </p:extLst>
          </p:nvPr>
        </p:nvGraphicFramePr>
        <p:xfrm>
          <a:off x="179388" y="654012"/>
          <a:ext cx="8774172" cy="486876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덧셈식과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뺄셈식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덧셈식과 뺄셈식을 보고 규칙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 나눗셈식에서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덧셈식에서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 찾기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93998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62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2DE106B2-A017-4249-B195-676B700E82BC}"/>
              </a:ext>
            </a:extLst>
          </p:cNvPr>
          <p:cNvSpPr/>
          <p:nvPr/>
        </p:nvSpPr>
        <p:spPr bwMode="auto">
          <a:xfrm>
            <a:off x="503982" y="4041340"/>
            <a:ext cx="6030213" cy="6966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94791943-6C82-4E35-88CE-3ED598470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5" y="4115868"/>
            <a:ext cx="320695" cy="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C2A20A60-EC0C-44EC-85D8-FA603E78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2981CCEF-E5FB-4B69-AE8C-712934019AEA}"/>
              </a:ext>
            </a:extLst>
          </p:cNvPr>
          <p:cNvGrpSpPr/>
          <p:nvPr/>
        </p:nvGrpSpPr>
        <p:grpSpPr>
          <a:xfrm>
            <a:off x="346438" y="2141746"/>
            <a:ext cx="6373508" cy="2305278"/>
            <a:chOff x="600883" y="4130268"/>
            <a:chExt cx="6373508" cy="2305278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xmlns="" id="{B0FE376C-055A-40A7-BC19-25EE3DB8E9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614614" y="4130268"/>
              <a:ext cx="6359777" cy="61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AFD37758-AA34-440C-BE89-46627F29F1CA}"/>
                </a:ext>
              </a:extLst>
            </p:cNvPr>
            <p:cNvCxnSpPr>
              <a:cxnSpLocks/>
            </p:cNvCxnSpPr>
            <p:nvPr/>
          </p:nvCxnSpPr>
          <p:spPr>
            <a:xfrm>
              <a:off x="6734657" y="4769450"/>
              <a:ext cx="0" cy="136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xmlns="" id="{9AEFE644-6AF9-4284-9F7C-1ABD85708B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742473" y="4877462"/>
              <a:ext cx="208208" cy="1219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xmlns="" id="{0FE604BB-8C27-4A1B-8428-9DC4887D2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50"/>
            <a:stretch/>
          </p:blipFill>
          <p:spPr bwMode="auto">
            <a:xfrm>
              <a:off x="600883" y="6163886"/>
              <a:ext cx="6192000" cy="271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083626B2-0038-4A6B-A223-3EC2DF799B49}"/>
              </a:ext>
            </a:extLst>
          </p:cNvPr>
          <p:cNvSpPr txBox="1"/>
          <p:nvPr/>
        </p:nvSpPr>
        <p:spPr>
          <a:xfrm>
            <a:off x="1961240" y="3249168"/>
            <a:ext cx="41782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계산식을 보고 물음에 답해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083626B2-0038-4A6B-A223-3EC2DF799B49}"/>
              </a:ext>
            </a:extLst>
          </p:cNvPr>
          <p:cNvSpPr txBox="1"/>
          <p:nvPr/>
        </p:nvSpPr>
        <p:spPr>
          <a:xfrm>
            <a:off x="333680" y="3212976"/>
            <a:ext cx="17180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       ~       ]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27302" y="3259070"/>
            <a:ext cx="665398" cy="346249"/>
            <a:chOff x="527302" y="3240598"/>
            <a:chExt cx="665398" cy="346249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566170" y="3296278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02" y="3240598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295842" y="3259835"/>
            <a:ext cx="665398" cy="346249"/>
            <a:chOff x="1314314" y="3241363"/>
            <a:chExt cx="665398" cy="346249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1353182" y="329704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314" y="3241363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EB3068AC-0B61-425F-8543-31194EA89A90}"/>
              </a:ext>
            </a:extLst>
          </p:cNvPr>
          <p:cNvGrpSpPr/>
          <p:nvPr/>
        </p:nvGrpSpPr>
        <p:grpSpPr>
          <a:xfrm>
            <a:off x="1945820" y="955213"/>
            <a:ext cx="4930436" cy="318902"/>
            <a:chOff x="2500096" y="955213"/>
            <a:chExt cx="4930436" cy="318902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639460C8-C946-4859-9C0F-EABF92991B9D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FDE0B779-6CAB-4AB9-800D-E8F69D847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A3C0D2CF-A923-4158-BF30-9A2402D3B9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1EC93751-8DAF-4A1F-9196-CA9F83D26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DBC1DD60-7432-4EEA-BB43-432A597DE9C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D976DE74-275F-4513-A7AF-96C4174AE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C2CA07E3-9AF8-4672-A810-1A135D8A6950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C548AD45-26F2-4CF8-BA60-929400242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5766F007-E287-46BC-9035-9DBB493CEE49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1634714-3D4A-4CF8-97F2-17A536363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4B85E902-0750-4E19-B487-8A28A3F7E58B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4E5AE715-05DA-45A6-AD25-250B56B15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9CB59D22-192A-4F1B-9F1B-B837CB122F16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F7D959AB-9579-44EF-B107-343695DAC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14F0E48E-C1BC-4DBB-9E4A-3E32392BDDA0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CD2A6D57-F922-40B8-B142-88122DB68EDD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5DC7E61-F9C2-4553-AFCB-78BE75818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8E3556F1-ADAE-42E8-8CF7-707530466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84" name="TextBox 43"/>
          <p:cNvSpPr txBox="1"/>
          <p:nvPr/>
        </p:nvSpPr>
        <p:spPr>
          <a:xfrm>
            <a:off x="575557" y="1604119"/>
            <a:ext cx="59903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덧셈식에는 어떤 규칙이 있는지 말해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0169" y="3863840"/>
            <a:ext cx="6120043" cy="38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8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7" y="1604119"/>
            <a:ext cx="59903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덧셈식에는 어떤 규칙이 있는지 말해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xmlns="" id="{6CC7151D-B2E0-4383-B977-1092A21CB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EE3D2EFE-48DA-4645-B554-F42DF919F998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F7153CF4-95B7-4313-9FEA-F5433C35050C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EB3068AC-0B61-425F-8543-31194EA89A90}"/>
              </a:ext>
            </a:extLst>
          </p:cNvPr>
          <p:cNvGrpSpPr/>
          <p:nvPr/>
        </p:nvGrpSpPr>
        <p:grpSpPr>
          <a:xfrm>
            <a:off x="1945820" y="955213"/>
            <a:ext cx="4930436" cy="318902"/>
            <a:chOff x="2500096" y="955213"/>
            <a:chExt cx="4930436" cy="318902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639460C8-C946-4859-9C0F-EABF92991B9D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FDE0B779-6CAB-4AB9-800D-E8F69D847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A3C0D2CF-A923-4158-BF30-9A2402D3B9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EC93751-8DAF-4A1F-9196-CA9F83D26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DBC1DD60-7432-4EEA-BB43-432A597DE9C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976DE74-275F-4513-A7AF-96C4174AE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C2CA07E3-9AF8-4672-A810-1A135D8A6950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C548AD45-26F2-4CF8-BA60-929400242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5766F007-E287-46BC-9035-9DBB493CEE49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81634714-3D4A-4CF8-97F2-17A536363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4B85E902-0750-4E19-B487-8A28A3F7E58B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4E5AE715-05DA-45A6-AD25-250B56B15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9CB59D22-192A-4F1B-9F1B-B837CB122F16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F7D959AB-9579-44EF-B107-343695DAC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14F0E48E-C1BC-4DBB-9E4A-3E32392BDDA0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CD2A6D57-F922-40B8-B142-88122DB68EDD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85DC7E61-F9C2-4553-AFCB-78BE75818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E3556F1-ADAE-42E8-8CF7-707530466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85" name="모서리가 둥근 직사각형 4">
            <a:extLst>
              <a:ext uri="{FF2B5EF4-FFF2-40B4-BE49-F238E27FC236}">
                <a16:creationId xmlns:a16="http://schemas.microsoft.com/office/drawing/2014/main" xmlns="" id="{73E72BD3-384A-4A07-BEC9-DF8E32D766A3}"/>
              </a:ext>
            </a:extLst>
          </p:cNvPr>
          <p:cNvSpPr/>
          <p:nvPr/>
        </p:nvSpPr>
        <p:spPr>
          <a:xfrm>
            <a:off x="799496" y="2492896"/>
            <a:ext cx="2637216" cy="13709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122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223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4">
            <a:extLst>
              <a:ext uri="{FF2B5EF4-FFF2-40B4-BE49-F238E27FC236}">
                <a16:creationId xmlns:a16="http://schemas.microsoft.com/office/drawing/2014/main" xmlns="" id="{7450040A-0273-44DE-9093-9536216B7904}"/>
              </a:ext>
            </a:extLst>
          </p:cNvPr>
          <p:cNvSpPr/>
          <p:nvPr/>
        </p:nvSpPr>
        <p:spPr>
          <a:xfrm>
            <a:off x="3662976" y="2492896"/>
            <a:ext cx="2637216" cy="13709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25×2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35×4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45×6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55×8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2DE106B2-A017-4249-B195-676B700E82BC}"/>
              </a:ext>
            </a:extLst>
          </p:cNvPr>
          <p:cNvSpPr/>
          <p:nvPr/>
        </p:nvSpPr>
        <p:spPr bwMode="auto">
          <a:xfrm>
            <a:off x="503982" y="4388574"/>
            <a:ext cx="6030213" cy="6966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더해지는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더하는 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3F037C6-2DBF-40D2-B645-A7EE41CEA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40" y="4211074"/>
            <a:ext cx="360000" cy="355000"/>
          </a:xfrm>
          <a:prstGeom prst="rect">
            <a:avLst/>
          </a:prstGeom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xmlns="" id="{94791943-6C82-4E35-88CE-3ED598470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5" y="4463102"/>
            <a:ext cx="320695" cy="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5EDEB362-FA8E-4113-8D5D-365CEEF7ED77}"/>
              </a:ext>
            </a:extLst>
          </p:cNvPr>
          <p:cNvSpPr/>
          <p:nvPr/>
        </p:nvSpPr>
        <p:spPr>
          <a:xfrm>
            <a:off x="412650" y="44371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99553" y="3969060"/>
            <a:ext cx="783406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규칙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E106B2-A017-4249-B195-676B700E82BC}"/>
              </a:ext>
            </a:extLst>
          </p:cNvPr>
          <p:cNvSpPr/>
          <p:nvPr/>
        </p:nvSpPr>
        <p:spPr bwMode="auto">
          <a:xfrm>
            <a:off x="604240" y="4424773"/>
            <a:ext cx="5796210" cy="4549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곱해지는 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곱하는 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곱셈식에서는 어떤 규칙이 있는지 말해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C6DB4E2-CE15-42BC-8B97-83C4100570EF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C0749EC9-B487-400C-845B-6EA8F59BF8B9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489FEB48-AB18-40B8-BD3A-15F8A4A4E0C8}"/>
              </a:ext>
            </a:extLst>
          </p:cNvPr>
          <p:cNvGrpSpPr/>
          <p:nvPr/>
        </p:nvGrpSpPr>
        <p:grpSpPr>
          <a:xfrm>
            <a:off x="1945820" y="955213"/>
            <a:ext cx="4930436" cy="318902"/>
            <a:chOff x="2500096" y="955213"/>
            <a:chExt cx="4930436" cy="318902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EB016AE7-6E56-4542-B6BA-13950FA51E7D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CD10C4A-1FF2-4C02-A003-E259960F4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C2178856-64A9-4A32-A1B1-17D26B77EE0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211473A-2A75-4509-A4AD-FB3DBE361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0768979F-5EED-40CB-A15A-0FDB6BC0915F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9B88EA40-773B-448F-81E5-7F731FBA9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8A6CCF61-FC17-44CC-A1DA-E622C376961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EEF31943-497A-46B5-8639-82D2069DC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90A4A939-F3BA-4AD1-97C7-B4BBB560499C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A7641128-547E-47F0-B9B6-E6E7E7BF3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93D5D89B-26BC-442D-A4C7-4568210DFC07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F0CE4092-491D-44BE-94B5-ADD5DF36B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DE41CC43-DA49-496B-85A8-FA8D36ED95B4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6B83E192-30D2-4C0D-969A-59E71EEA3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31AABD29-48D4-4CAF-8481-DDFFEE27888F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16A8E99B-D92A-40C4-9B89-76AE7DB611B4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3DBA181-43BB-4840-9F2A-837C2FAF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F4277B8-6BDF-49FF-A1C9-B209128B0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0D9E25C7-CB47-466D-8652-895AAC7DC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220" y="4257092"/>
            <a:ext cx="360000" cy="355000"/>
          </a:xfrm>
          <a:prstGeom prst="rect">
            <a:avLst/>
          </a:prstGeom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xmlns="" id="{A9940C6D-853E-4159-B2CD-8CB1A1432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1" y="4519451"/>
            <a:ext cx="320695" cy="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BDDCA0C7-3EC9-42EC-9073-5C7F2FC83EA8}"/>
              </a:ext>
            </a:extLst>
          </p:cNvPr>
          <p:cNvSpPr/>
          <p:nvPr/>
        </p:nvSpPr>
        <p:spPr>
          <a:xfrm>
            <a:off x="410163" y="4733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">
            <a:extLst>
              <a:ext uri="{FF2B5EF4-FFF2-40B4-BE49-F238E27FC236}">
                <a16:creationId xmlns:a16="http://schemas.microsoft.com/office/drawing/2014/main" xmlns="" id="{73E72BD3-384A-4A07-BEC9-DF8E32D766A3}"/>
              </a:ext>
            </a:extLst>
          </p:cNvPr>
          <p:cNvSpPr/>
          <p:nvPr/>
        </p:nvSpPr>
        <p:spPr>
          <a:xfrm>
            <a:off x="799496" y="2492896"/>
            <a:ext cx="2637216" cy="13709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122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223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">
            <a:extLst>
              <a:ext uri="{FF2B5EF4-FFF2-40B4-BE49-F238E27FC236}">
                <a16:creationId xmlns:a16="http://schemas.microsoft.com/office/drawing/2014/main" xmlns="" id="{7450040A-0273-44DE-9093-9536216B7904}"/>
              </a:ext>
            </a:extLst>
          </p:cNvPr>
          <p:cNvSpPr/>
          <p:nvPr/>
        </p:nvSpPr>
        <p:spPr>
          <a:xfrm>
            <a:off x="3662976" y="2492896"/>
            <a:ext cx="2637216" cy="13709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25×2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35×4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45×6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55×8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20242" y="3998636"/>
            <a:ext cx="783406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규칙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627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덧셈식을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C6DB4E2-CE15-42BC-8B97-83C4100570EF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C0749EC9-B487-400C-845B-6EA8F59BF8B9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489FEB48-AB18-40B8-BD3A-15F8A4A4E0C8}"/>
              </a:ext>
            </a:extLst>
          </p:cNvPr>
          <p:cNvGrpSpPr/>
          <p:nvPr/>
        </p:nvGrpSpPr>
        <p:grpSpPr>
          <a:xfrm>
            <a:off x="1945820" y="955213"/>
            <a:ext cx="4930436" cy="318902"/>
            <a:chOff x="2500096" y="955213"/>
            <a:chExt cx="4930436" cy="318902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EB016AE7-6E56-4542-B6BA-13950FA51E7D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CD10C4A-1FF2-4C02-A003-E259960F4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C2178856-64A9-4A32-A1B1-17D26B77EE0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211473A-2A75-4509-A4AD-FB3DBE361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0768979F-5EED-40CB-A15A-0FDB6BC0915F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9B88EA40-773B-448F-81E5-7F731FBA9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8A6CCF61-FC17-44CC-A1DA-E622C376961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EEF31943-497A-46B5-8639-82D2069DC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90A4A939-F3BA-4AD1-97C7-B4BBB560499C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A7641128-547E-47F0-B9B6-E6E7E7BF3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93D5D89B-26BC-442D-A4C7-4568210DFC07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F0CE4092-491D-44BE-94B5-ADD5DF36B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DE41CC43-DA49-496B-85A8-FA8D36ED95B4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6B83E192-30D2-4C0D-969A-59E71EEA3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31AABD29-48D4-4CAF-8481-DDFFEE27888F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16A8E99B-D92A-40C4-9B89-76AE7DB611B4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3DBA181-43BB-4840-9F2A-837C2FAF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F4277B8-6BDF-49FF-A1C9-B209128B0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모서리가 둥근 직사각형 4">
            <a:extLst>
              <a:ext uri="{FF2B5EF4-FFF2-40B4-BE49-F238E27FC236}">
                <a16:creationId xmlns:a16="http://schemas.microsoft.com/office/drawing/2014/main" xmlns="" id="{73E72BD3-384A-4A07-BEC9-DF8E32D766A3}"/>
              </a:ext>
            </a:extLst>
          </p:cNvPr>
          <p:cNvSpPr/>
          <p:nvPr/>
        </p:nvSpPr>
        <p:spPr>
          <a:xfrm>
            <a:off x="799496" y="2492896"/>
            <a:ext cx="2637216" cy="13709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122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223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">
            <a:extLst>
              <a:ext uri="{FF2B5EF4-FFF2-40B4-BE49-F238E27FC236}">
                <a16:creationId xmlns:a16="http://schemas.microsoft.com/office/drawing/2014/main" xmlns="" id="{7450040A-0273-44DE-9093-9536216B7904}"/>
              </a:ext>
            </a:extLst>
          </p:cNvPr>
          <p:cNvSpPr/>
          <p:nvPr/>
        </p:nvSpPr>
        <p:spPr>
          <a:xfrm>
            <a:off x="3662976" y="2492896"/>
            <a:ext cx="2637216" cy="13709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25×2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35×4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45×6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55×8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DE106B2-A017-4249-B195-676B700E82BC}"/>
              </a:ext>
            </a:extLst>
          </p:cNvPr>
          <p:cNvSpPr/>
          <p:nvPr/>
        </p:nvSpPr>
        <p:spPr bwMode="auto">
          <a:xfrm>
            <a:off x="2251910" y="4162158"/>
            <a:ext cx="2500870" cy="4549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610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627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0D9E25C7-CB47-466D-8652-895AAC7DC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403" y="399447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곱셈식을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C6DB4E2-CE15-42BC-8B97-83C4100570EF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C0749EC9-B487-400C-845B-6EA8F59BF8B9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489FEB48-AB18-40B8-BD3A-15F8A4A4E0C8}"/>
              </a:ext>
            </a:extLst>
          </p:cNvPr>
          <p:cNvGrpSpPr/>
          <p:nvPr/>
        </p:nvGrpSpPr>
        <p:grpSpPr>
          <a:xfrm>
            <a:off x="1945820" y="955213"/>
            <a:ext cx="4930436" cy="318902"/>
            <a:chOff x="2500096" y="955213"/>
            <a:chExt cx="4930436" cy="318902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EB016AE7-6E56-4542-B6BA-13950FA51E7D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CD10C4A-1FF2-4C02-A003-E259960F4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C2178856-64A9-4A32-A1B1-17D26B77EE0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211473A-2A75-4509-A4AD-FB3DBE361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0768979F-5EED-40CB-A15A-0FDB6BC0915F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9B88EA40-773B-448F-81E5-7F731FBA9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8A6CCF61-FC17-44CC-A1DA-E622C376961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EEF31943-497A-46B5-8639-82D2069DC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90A4A939-F3BA-4AD1-97C7-B4BBB560499C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A7641128-547E-47F0-B9B6-E6E7E7BF3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93D5D89B-26BC-442D-A4C7-4568210DFC07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F0CE4092-491D-44BE-94B5-ADD5DF36B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DE41CC43-DA49-496B-85A8-FA8D36ED95B4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6B83E192-30D2-4C0D-969A-59E71EEA3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31AABD29-48D4-4CAF-8481-DDFFEE27888F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16A8E99B-D92A-40C4-9B89-76AE7DB611B4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3DBA181-43BB-4840-9F2A-837C2FAF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F4277B8-6BDF-49FF-A1C9-B209128B0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모서리가 둥근 직사각형 4">
            <a:extLst>
              <a:ext uri="{FF2B5EF4-FFF2-40B4-BE49-F238E27FC236}">
                <a16:creationId xmlns:a16="http://schemas.microsoft.com/office/drawing/2014/main" xmlns="" id="{73E72BD3-384A-4A07-BEC9-DF8E32D766A3}"/>
              </a:ext>
            </a:extLst>
          </p:cNvPr>
          <p:cNvSpPr/>
          <p:nvPr/>
        </p:nvSpPr>
        <p:spPr>
          <a:xfrm>
            <a:off x="799496" y="2492896"/>
            <a:ext cx="2637216" cy="13709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122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223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4">
            <a:extLst>
              <a:ext uri="{FF2B5EF4-FFF2-40B4-BE49-F238E27FC236}">
                <a16:creationId xmlns:a16="http://schemas.microsoft.com/office/drawing/2014/main" xmlns="" id="{7450040A-0273-44DE-9093-9536216B7904}"/>
              </a:ext>
            </a:extLst>
          </p:cNvPr>
          <p:cNvSpPr/>
          <p:nvPr/>
        </p:nvSpPr>
        <p:spPr>
          <a:xfrm>
            <a:off x="3662976" y="2492896"/>
            <a:ext cx="2637216" cy="13709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25×2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35×4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45×6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55×8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DE106B2-A017-4249-B195-676B700E82BC}"/>
              </a:ext>
            </a:extLst>
          </p:cNvPr>
          <p:cNvSpPr/>
          <p:nvPr/>
        </p:nvSpPr>
        <p:spPr bwMode="auto">
          <a:xfrm>
            <a:off x="2251910" y="4162158"/>
            <a:ext cx="2500870" cy="4549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75×12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03C21A79-5FB7-4DC6-8670-CF9B89C1F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265" y="398465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93ACEEDF-B6DD-4D82-B3E6-681402FEE3E9}"/>
              </a:ext>
            </a:extLst>
          </p:cNvPr>
          <p:cNvGrpSpPr/>
          <p:nvPr/>
        </p:nvGrpSpPr>
        <p:grpSpPr>
          <a:xfrm>
            <a:off x="1945820" y="960568"/>
            <a:ext cx="4930436" cy="313547"/>
            <a:chOff x="2500096" y="960568"/>
            <a:chExt cx="4930436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A4A217BE-35DA-412A-AD26-CAD02BD7409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589547B-4D6B-48C7-8F2A-01C69B42C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7CCAD63B-3358-4571-87DC-9A565DCD135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554CD86-82E0-4AAE-9DFE-A16A43C74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07FF33B5-268F-43BF-818E-70D19FC19E49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475BADDA-F631-4BA5-AD26-D6761C740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DE3C7738-F023-42F3-AD77-6C49F4209F3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8B51C53-FA11-4F54-9FFB-75ABF282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91515F94-9BA8-4284-A16F-1DCFCEF5F4B5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A651E60B-2F9A-4AF4-88CB-C06F34EA8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xmlns="" id="{878B8198-F1A6-4ACB-B7FE-A177325059AB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60B0040C-6112-4CE2-AF96-CF825A1AD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xmlns="" id="{48F0E68D-A672-48FF-9367-4AAED2F6315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CF521BFC-6E4F-4E5C-9AA8-4B9A6585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xmlns="" id="{77709DC4-359F-46AB-9065-F7F048FD586A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DD95EA47-04C1-44F2-A34F-7954E7348F5A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AC04DA7A-4F73-43BB-9D39-24B7578E6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3415DE6C-1D33-4892-9FA1-E284FEE68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F5D9BEC8-8482-4061-80F2-6F5515CE3E0E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cdata2.tsherpa.co.kr/tsherpa/MultiMedia/Flash/2020/curri/index.html?flashxmlnum=yuni4856&amp;classa=A8-C1-41-MM-MM-04-07-05-0-0-0-0&amp;classno=MM_41_04/suh_0401_06_0005/suh_0401_06_0005_401_1.html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3E872A60-4A3E-4327-AD28-CB4ECB0B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84B78820-92BA-4D22-98E0-C6382C6E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모서리가 둥근 직사각형 57">
            <a:extLst>
              <a:ext uri="{FF2B5EF4-FFF2-40B4-BE49-F238E27FC236}">
                <a16:creationId xmlns="" xmlns:a16="http://schemas.microsoft.com/office/drawing/2014/main" id="{C820635F-C7C5-4063-BCBE-F5F15F076475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5214B0DA-AFC7-485B-AD3A-99DDFAC4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3040B7D9-0F58-4E7E-A5F5-35AD2F423EF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345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487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152BED63-6AE5-4437-9EEC-1462D328F78F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234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254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71C414D8-0880-42E0-94EA-6E0470431014}"/>
              </a:ext>
            </a:extLst>
          </p:cNvPr>
          <p:cNvSpPr txBox="1"/>
          <p:nvPr/>
        </p:nvSpPr>
        <p:spPr>
          <a:xfrm>
            <a:off x="4887946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9">
            <a:extLst>
              <a:ext uri="{FF2B5EF4-FFF2-40B4-BE49-F238E27FC236}">
                <a16:creationId xmlns="" xmlns:a16="http://schemas.microsoft.com/office/drawing/2014/main" id="{88594CED-2A9C-4000-975A-7287425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72" y="264682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="" xmlns:a16="http://schemas.microsoft.com/office/drawing/2014/main" id="{873B1D13-D0D8-465E-B68E-FAE83A61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46823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1">
            <a:extLst>
              <a:ext uri="{FF2B5EF4-FFF2-40B4-BE49-F238E27FC236}">
                <a16:creationId xmlns="" xmlns:a16="http://schemas.microsoft.com/office/drawing/2014/main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46821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57">
            <a:extLst>
              <a:ext uri="{FF2B5EF4-FFF2-40B4-BE49-F238E27FC236}">
                <a16:creationId xmlns="" xmlns:a16="http://schemas.microsoft.com/office/drawing/2014/main" id="{B99B260E-C292-48B0-B306-2A814E3DA7A8}"/>
              </a:ext>
            </a:extLst>
          </p:cNvPr>
          <p:cNvSpPr/>
          <p:nvPr/>
        </p:nvSpPr>
        <p:spPr>
          <a:xfrm>
            <a:off x="368995" y="4197530"/>
            <a:ext cx="6262098" cy="3767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수가 각각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커지고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합은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37688A9-A44F-4A18-897B-F0BC5ADCF377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40FACEAA-F6C4-49A9-A96B-EB5F5B9AC2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pic>
        <p:nvPicPr>
          <p:cNvPr id="80" name="Picture 11">
            <a:extLst>
              <a:ext uri="{FF2B5EF4-FFF2-40B4-BE49-F238E27FC236}">
                <a16:creationId xmlns="" xmlns:a16="http://schemas.microsoft.com/office/drawing/2014/main" id="{DB76D4B9-7D5C-431E-B9E0-A9820F44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19" y="4689140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22140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43">
            <a:extLst>
              <a:ext uri="{FF2B5EF4-FFF2-40B4-BE49-F238E27FC236}">
                <a16:creationId xmlns="" xmlns:a16="http://schemas.microsoft.com/office/drawing/2014/main" id="{F21C6C9A-7777-431B-9D58-78A82764AB0F}"/>
              </a:ext>
            </a:extLst>
          </p:cNvPr>
          <p:cNvSpPr txBox="1"/>
          <p:nvPr/>
        </p:nvSpPr>
        <p:spPr>
          <a:xfrm>
            <a:off x="634456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설명에 맞는 계산식을 찾아 기호를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93ACEEDF-B6DD-4D82-B3E6-681402FEE3E9}"/>
              </a:ext>
            </a:extLst>
          </p:cNvPr>
          <p:cNvGrpSpPr/>
          <p:nvPr/>
        </p:nvGrpSpPr>
        <p:grpSpPr>
          <a:xfrm>
            <a:off x="1945820" y="960568"/>
            <a:ext cx="4930436" cy="313547"/>
            <a:chOff x="2500096" y="960568"/>
            <a:chExt cx="4930436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A4A217BE-35DA-412A-AD26-CAD02BD7409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589547B-4D6B-48C7-8F2A-01C69B42C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7CCAD63B-3358-4571-87DC-9A565DCD135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554CD86-82E0-4AAE-9DFE-A16A43C74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07FF33B5-268F-43BF-818E-70D19FC19E49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475BADDA-F631-4BA5-AD26-D6761C740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DE3C7738-F023-42F3-AD77-6C49F4209F3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8B51C53-FA11-4F54-9FFB-75ABF282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91515F94-9BA8-4284-A16F-1DCFCEF5F4B5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A651E60B-2F9A-4AF4-88CB-C06F34EA8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xmlns="" id="{878B8198-F1A6-4ACB-B7FE-A177325059AB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60B0040C-6112-4CE2-AF96-CF825A1AD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xmlns="" id="{48F0E68D-A672-48FF-9367-4AAED2F6315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CF521BFC-6E4F-4E5C-9AA8-4B9A6585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xmlns="" id="{77709DC4-359F-46AB-9065-F7F048FD586A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DD95EA47-04C1-44F2-A34F-7954E7348F5A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AC04DA7A-4F73-43BB-9D39-24B7578E6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3415DE6C-1D33-4892-9FA1-E284FEE68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F21C6C9A-7777-431B-9D58-78A82764AB0F}"/>
              </a:ext>
            </a:extLst>
          </p:cNvPr>
          <p:cNvSpPr txBox="1"/>
          <p:nvPr/>
        </p:nvSpPr>
        <p:spPr>
          <a:xfrm>
            <a:off x="634456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설명에 맞는 계산식을 찾아 기호를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3E872A60-4A3E-4327-AD28-CB4ECB0B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84B78820-92BA-4D22-98E0-C6382C6E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모서리가 둥근 직사각형 57">
            <a:extLst>
              <a:ext uri="{FF2B5EF4-FFF2-40B4-BE49-F238E27FC236}">
                <a16:creationId xmlns="" xmlns:a16="http://schemas.microsoft.com/office/drawing/2014/main" id="{C820635F-C7C5-4063-BCBE-F5F15F076475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5214B0DA-AFC7-485B-AD3A-99DDFAC4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3040B7D9-0F58-4E7E-A5F5-35AD2F423EF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345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487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152BED63-6AE5-4437-9EEC-1462D328F78F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234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254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71C414D8-0880-42E0-94EA-6E0470431014}"/>
              </a:ext>
            </a:extLst>
          </p:cNvPr>
          <p:cNvSpPr txBox="1"/>
          <p:nvPr/>
        </p:nvSpPr>
        <p:spPr>
          <a:xfrm>
            <a:off x="4887946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9">
            <a:extLst>
              <a:ext uri="{FF2B5EF4-FFF2-40B4-BE49-F238E27FC236}">
                <a16:creationId xmlns="" xmlns:a16="http://schemas.microsoft.com/office/drawing/2014/main" id="{88594CED-2A9C-4000-975A-7287425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72" y="264682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="" xmlns:a16="http://schemas.microsoft.com/office/drawing/2014/main" id="{873B1D13-D0D8-465E-B68E-FAE83A61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46823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1">
            <a:extLst>
              <a:ext uri="{FF2B5EF4-FFF2-40B4-BE49-F238E27FC236}">
                <a16:creationId xmlns="" xmlns:a16="http://schemas.microsoft.com/office/drawing/2014/main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46821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57">
            <a:extLst>
              <a:ext uri="{FF2B5EF4-FFF2-40B4-BE49-F238E27FC236}">
                <a16:creationId xmlns="" xmlns:a16="http://schemas.microsoft.com/office/drawing/2014/main" id="{B99B260E-C292-48B0-B306-2A814E3DA7A8}"/>
              </a:ext>
            </a:extLst>
          </p:cNvPr>
          <p:cNvSpPr/>
          <p:nvPr/>
        </p:nvSpPr>
        <p:spPr>
          <a:xfrm>
            <a:off x="368995" y="4197530"/>
            <a:ext cx="6262098" cy="3767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수가 각각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커지고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합은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37688A9-A44F-4A18-897B-F0BC5ADCF377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40FACEAA-F6C4-49A9-A96B-EB5F5B9AC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pic>
        <p:nvPicPr>
          <p:cNvPr id="80" name="Picture 11">
            <a:extLst>
              <a:ext uri="{FF2B5EF4-FFF2-40B4-BE49-F238E27FC236}">
                <a16:creationId xmlns="" xmlns:a16="http://schemas.microsoft.com/office/drawing/2014/main" id="{DB76D4B9-7D5C-431E-B9E0-A9820F44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19" y="4689140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EA1EDE2-30B0-478C-B029-DBB2987677B1}"/>
              </a:ext>
            </a:extLst>
          </p:cNvPr>
          <p:cNvGrpSpPr/>
          <p:nvPr/>
        </p:nvGrpSpPr>
        <p:grpSpPr>
          <a:xfrm>
            <a:off x="192745" y="3753036"/>
            <a:ext cx="6667165" cy="1484250"/>
            <a:chOff x="192745" y="3789040"/>
            <a:chExt cx="6667165" cy="148425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008FD9C2-773D-416C-AAE9-0A189E298EB4}"/>
                </a:ext>
              </a:extLst>
            </p:cNvPr>
            <p:cNvSpPr/>
            <p:nvPr/>
          </p:nvSpPr>
          <p:spPr>
            <a:xfrm>
              <a:off x="192745" y="3953242"/>
              <a:ext cx="6667165" cy="11319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87F92587-42E7-40B2-91F7-225FCAF823D1}"/>
                </a:ext>
              </a:extLst>
            </p:cNvPr>
            <p:cNvSpPr/>
            <p:nvPr/>
          </p:nvSpPr>
          <p:spPr>
            <a:xfrm>
              <a:off x="338478" y="37890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47C1040F-C990-4FDB-8D64-49F3E284D48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3">
            <a:extLst>
              <a:ext uri="{FF2B5EF4-FFF2-40B4-BE49-F238E27FC236}">
                <a16:creationId xmlns:a16="http://schemas.microsoft.com/office/drawing/2014/main" xmlns="" id="{41D255A6-31B5-424D-A6A1-546FCE9FEC1D}"/>
              </a:ext>
            </a:extLst>
          </p:cNvPr>
          <p:cNvSpPr txBox="1"/>
          <p:nvPr/>
        </p:nvSpPr>
        <p:spPr>
          <a:xfrm flipH="1">
            <a:off x="192744" y="4060634"/>
            <a:ext cx="66671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더해지는 수와 더하는 수의 십의 자리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102, 355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112, 365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122, 375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커지고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447, 467, 487, 507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커지는 계산식은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E93483C5-FB1A-4C84-AADC-79134868172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11">
            <a:extLst>
              <a:ext uri="{FF2B5EF4-FFF2-40B4-BE49-F238E27FC236}">
                <a16:creationId xmlns="" xmlns:a16="http://schemas.microsoft.com/office/drawing/2014/main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65432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613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="" xmlns:a16="http://schemas.microsoft.com/office/drawing/2014/main" id="{6960DFB5-FF8A-47FB-97F4-F8F40763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D48403A1-CB66-45C7-B149-677DC61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모서리가 둥근 직사각형 57">
            <a:extLst>
              <a:ext uri="{FF2B5EF4-FFF2-40B4-BE49-F238E27FC236}">
                <a16:creationId xmlns="" xmlns:a16="http://schemas.microsoft.com/office/drawing/2014/main" id="{5B3D59D5-051D-4924-9E46-EB9CED9024E6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F8711440-0220-42FB-B464-6DEF7BAF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D9DBBF95-D040-4241-AF89-AFFF590F516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345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487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6503398D-1C55-4490-8CA2-D574FE445568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234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254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B23A4C71-3667-4C9A-93C2-9EB7372BD614}"/>
              </a:ext>
            </a:extLst>
          </p:cNvPr>
          <p:cNvSpPr txBox="1"/>
          <p:nvPr/>
        </p:nvSpPr>
        <p:spPr>
          <a:xfrm>
            <a:off x="4887946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57">
            <a:extLst>
              <a:ext uri="{FF2B5EF4-FFF2-40B4-BE49-F238E27FC236}">
                <a16:creationId xmlns="" xmlns:a16="http://schemas.microsoft.com/office/drawing/2014/main" id="{E366E4F7-0490-47EC-B698-5160CB20A05D}"/>
              </a:ext>
            </a:extLst>
          </p:cNvPr>
          <p:cNvSpPr/>
          <p:nvPr/>
        </p:nvSpPr>
        <p:spPr>
          <a:xfrm>
            <a:off x="368995" y="4197530"/>
            <a:ext cx="6262098" cy="3767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자리의 수가 똑같이 커지는 두 수의 차는 항상 일정합니다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5D0DCB75-1A4A-4019-AEC6-2A00F263E541}"/>
              </a:ext>
            </a:extLst>
          </p:cNvPr>
          <p:cNvSpPr/>
          <p:nvPr/>
        </p:nvSpPr>
        <p:spPr bwMode="auto">
          <a:xfrm flipH="1">
            <a:off x="3197303" y="4654327"/>
            <a:ext cx="665030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AF8698B8-1438-424B-8501-E4846C265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44" y="4552051"/>
            <a:ext cx="360000" cy="355000"/>
          </a:xfrm>
          <a:prstGeom prst="rect">
            <a:avLst/>
          </a:prstGeom>
        </p:spPr>
      </p:pic>
      <p:pic>
        <p:nvPicPr>
          <p:cNvPr id="113" name="Picture 9">
            <a:extLst>
              <a:ext uri="{FF2B5EF4-FFF2-40B4-BE49-F238E27FC236}">
                <a16:creationId xmlns="" xmlns:a16="http://schemas.microsoft.com/office/drawing/2014/main" id="{3366E974-65F5-4DFC-AE82-F5A5D526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15" y="467413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09715" y="5502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cdata2.tsherpa.co.kr/tsherpa/MultiMedia/Flash/2020/curri/index.html?flashxmlnum=yuni4856&amp;classa=A8-C1-41-MM-MM-04-07-05-0-0-0-0&amp;classno=MM_41_04/suh_0401_06_0005/suh_0401_06_0005_401_1.html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Picture 9">
            <a:extLst>
              <a:ext uri="{FF2B5EF4-FFF2-40B4-BE49-F238E27FC236}">
                <a16:creationId xmlns="" xmlns:a16="http://schemas.microsoft.com/office/drawing/2014/main" id="{88594CED-2A9C-4000-975A-7287425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72" y="264682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0">
            <a:extLst>
              <a:ext uri="{FF2B5EF4-FFF2-40B4-BE49-F238E27FC236}">
                <a16:creationId xmlns="" xmlns:a16="http://schemas.microsoft.com/office/drawing/2014/main" id="{873B1D13-D0D8-465E-B68E-FAE83A61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46823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1">
            <a:extLst>
              <a:ext uri="{FF2B5EF4-FFF2-40B4-BE49-F238E27FC236}">
                <a16:creationId xmlns="" xmlns:a16="http://schemas.microsoft.com/office/drawing/2014/main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46821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43">
            <a:extLst>
              <a:ext uri="{FF2B5EF4-FFF2-40B4-BE49-F238E27FC236}">
                <a16:creationId xmlns="" xmlns:a16="http://schemas.microsoft.com/office/drawing/2014/main" id="{F21C6C9A-7777-431B-9D58-78A82764AB0F}"/>
              </a:ext>
            </a:extLst>
          </p:cNvPr>
          <p:cNvSpPr txBox="1"/>
          <p:nvPr/>
        </p:nvSpPr>
        <p:spPr>
          <a:xfrm>
            <a:off x="634456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설명에 맞는 계산식을 찾아 기호를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BB100227-0B84-42E0-8560-04A98E0879DE}"/>
              </a:ext>
            </a:extLst>
          </p:cNvPr>
          <p:cNvGrpSpPr/>
          <p:nvPr/>
        </p:nvGrpSpPr>
        <p:grpSpPr>
          <a:xfrm>
            <a:off x="1945820" y="960568"/>
            <a:ext cx="4930436" cy="313547"/>
            <a:chOff x="2500096" y="960568"/>
            <a:chExt cx="4930436" cy="313547"/>
          </a:xfrm>
        </p:grpSpPr>
        <p:sp>
          <p:nvSpPr>
            <p:cNvPr id="122" name="순서도: 대체 처리 121">
              <a:extLst>
                <a:ext uri="{FF2B5EF4-FFF2-40B4-BE49-F238E27FC236}">
                  <a16:creationId xmlns:a16="http://schemas.microsoft.com/office/drawing/2014/main" xmlns="" id="{42558F7F-DA7B-4F55-A2F5-7036B02D8AFB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F351DE3E-74EC-413F-BDF2-CA1CC8AC7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4" name="순서도: 대체 처리 123">
              <a:extLst>
                <a:ext uri="{FF2B5EF4-FFF2-40B4-BE49-F238E27FC236}">
                  <a16:creationId xmlns:a16="http://schemas.microsoft.com/office/drawing/2014/main" xmlns="" id="{82FD8684-8A8C-4EAF-83E6-0CBA7E2ED17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BAF868CE-99F5-4E0B-9DC3-587ED6FC0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6" name="순서도: 대체 처리 125">
              <a:extLst>
                <a:ext uri="{FF2B5EF4-FFF2-40B4-BE49-F238E27FC236}">
                  <a16:creationId xmlns:a16="http://schemas.microsoft.com/office/drawing/2014/main" xmlns="" id="{68F14366-7015-44BB-8FEF-6DF74F55E9A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6B7B83EB-84B2-42F6-A0F8-524FB276A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8" name="순서도: 대체 처리 127">
              <a:extLst>
                <a:ext uri="{FF2B5EF4-FFF2-40B4-BE49-F238E27FC236}">
                  <a16:creationId xmlns:a16="http://schemas.microsoft.com/office/drawing/2014/main" xmlns="" id="{E593A931-83B1-4A97-9020-6343CC9DEB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8B7E4E51-A127-4FCE-9967-B693E590C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30" name="순서도: 대체 처리 129">
              <a:extLst>
                <a:ext uri="{FF2B5EF4-FFF2-40B4-BE49-F238E27FC236}">
                  <a16:creationId xmlns:a16="http://schemas.microsoft.com/office/drawing/2014/main" xmlns="" id="{9DBB4822-EC31-4F5B-9F02-C476D996207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82937ED2-3B11-4329-8C41-6CEB910B0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xmlns="" id="{DD3E2478-55D5-4CC7-9295-648920C6902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65D6CE33-1037-480D-9165-719296F63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34" name="순서도: 대체 처리 133">
              <a:extLst>
                <a:ext uri="{FF2B5EF4-FFF2-40B4-BE49-F238E27FC236}">
                  <a16:creationId xmlns:a16="http://schemas.microsoft.com/office/drawing/2014/main" xmlns="" id="{328EAF3E-A553-49AC-BFEF-6AF834B9DBD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1AB3614E-22D0-4F79-A2EF-180BA52EB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6" name="순서도: 대체 처리 135">
              <a:extLst>
                <a:ext uri="{FF2B5EF4-FFF2-40B4-BE49-F238E27FC236}">
                  <a16:creationId xmlns:a16="http://schemas.microsoft.com/office/drawing/2014/main" xmlns="" id="{4F579BD7-80A5-4E75-BCF8-CFFB06EE5972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대체 처리 136">
              <a:extLst>
                <a:ext uri="{FF2B5EF4-FFF2-40B4-BE49-F238E27FC236}">
                  <a16:creationId xmlns:a16="http://schemas.microsoft.com/office/drawing/2014/main" xmlns="" id="{F53605FD-1AA1-4604-BF6E-211CA18E6C54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4B19CE3B-4F68-4175-96A5-368A1E62F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A29B2174-2CA0-4235-86E3-02AAFAC5F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262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="" xmlns:a16="http://schemas.microsoft.com/office/drawing/2014/main" id="{6960DFB5-FF8A-47FB-97F4-F8F40763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D48403A1-CB66-45C7-B149-677DC61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모서리가 둥근 직사각형 57">
            <a:extLst>
              <a:ext uri="{FF2B5EF4-FFF2-40B4-BE49-F238E27FC236}">
                <a16:creationId xmlns="" xmlns:a16="http://schemas.microsoft.com/office/drawing/2014/main" id="{5B3D59D5-051D-4924-9E46-EB9CED9024E6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F8711440-0220-42FB-B464-6DEF7BAF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D9DBBF95-D040-4241-AF89-AFFF590F516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345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487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6503398D-1C55-4490-8CA2-D574FE445568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234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254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767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B23A4C71-3667-4C9A-93C2-9EB7372BD614}"/>
              </a:ext>
            </a:extLst>
          </p:cNvPr>
          <p:cNvSpPr txBox="1"/>
          <p:nvPr/>
        </p:nvSpPr>
        <p:spPr>
          <a:xfrm>
            <a:off x="4887946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776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57">
            <a:extLst>
              <a:ext uri="{FF2B5EF4-FFF2-40B4-BE49-F238E27FC236}">
                <a16:creationId xmlns="" xmlns:a16="http://schemas.microsoft.com/office/drawing/2014/main" id="{E366E4F7-0490-47EC-B698-5160CB20A05D}"/>
              </a:ext>
            </a:extLst>
          </p:cNvPr>
          <p:cNvSpPr/>
          <p:nvPr/>
        </p:nvSpPr>
        <p:spPr>
          <a:xfrm>
            <a:off x="368995" y="4197530"/>
            <a:ext cx="6262098" cy="3767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자리의 수가 똑같이 커지는 두 수의 차는 항상 일정합니다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5D0DCB75-1A4A-4019-AEC6-2A00F263E541}"/>
              </a:ext>
            </a:extLst>
          </p:cNvPr>
          <p:cNvSpPr/>
          <p:nvPr/>
        </p:nvSpPr>
        <p:spPr bwMode="auto">
          <a:xfrm flipH="1">
            <a:off x="3197303" y="4654327"/>
            <a:ext cx="665030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AF8698B8-1438-424B-8501-E4846C265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44" y="4552051"/>
            <a:ext cx="360000" cy="355000"/>
          </a:xfrm>
          <a:prstGeom prst="rect">
            <a:avLst/>
          </a:prstGeom>
        </p:spPr>
      </p:pic>
      <p:pic>
        <p:nvPicPr>
          <p:cNvPr id="113" name="Picture 9">
            <a:extLst>
              <a:ext uri="{FF2B5EF4-FFF2-40B4-BE49-F238E27FC236}">
                <a16:creationId xmlns="" xmlns:a16="http://schemas.microsoft.com/office/drawing/2014/main" id="{3366E974-65F5-4DFC-AE82-F5A5D526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15" y="467413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9">
            <a:extLst>
              <a:ext uri="{FF2B5EF4-FFF2-40B4-BE49-F238E27FC236}">
                <a16:creationId xmlns="" xmlns:a16="http://schemas.microsoft.com/office/drawing/2014/main" id="{88594CED-2A9C-4000-975A-7287425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72" y="264682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0">
            <a:extLst>
              <a:ext uri="{FF2B5EF4-FFF2-40B4-BE49-F238E27FC236}">
                <a16:creationId xmlns="" xmlns:a16="http://schemas.microsoft.com/office/drawing/2014/main" id="{873B1D13-D0D8-465E-B68E-FAE83A61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46823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1">
            <a:extLst>
              <a:ext uri="{FF2B5EF4-FFF2-40B4-BE49-F238E27FC236}">
                <a16:creationId xmlns="" xmlns:a16="http://schemas.microsoft.com/office/drawing/2014/main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46821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43">
            <a:extLst>
              <a:ext uri="{FF2B5EF4-FFF2-40B4-BE49-F238E27FC236}">
                <a16:creationId xmlns="" xmlns:a16="http://schemas.microsoft.com/office/drawing/2014/main" id="{F21C6C9A-7777-431B-9D58-78A82764AB0F}"/>
              </a:ext>
            </a:extLst>
          </p:cNvPr>
          <p:cNvSpPr txBox="1"/>
          <p:nvPr/>
        </p:nvSpPr>
        <p:spPr>
          <a:xfrm>
            <a:off x="634456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설명에 맞는 계산식을 찾아 기호를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F89BA5D-DAA2-4AF4-BBD4-310EB52BC36D}"/>
              </a:ext>
            </a:extLst>
          </p:cNvPr>
          <p:cNvGrpSpPr/>
          <p:nvPr/>
        </p:nvGrpSpPr>
        <p:grpSpPr>
          <a:xfrm>
            <a:off x="192745" y="4002194"/>
            <a:ext cx="6667165" cy="1235092"/>
            <a:chOff x="192745" y="4038198"/>
            <a:chExt cx="6667165" cy="123509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51E769F4-5310-41CC-8F44-D914D8F02171}"/>
                </a:ext>
              </a:extLst>
            </p:cNvPr>
            <p:cNvSpPr/>
            <p:nvPr/>
          </p:nvSpPr>
          <p:spPr>
            <a:xfrm>
              <a:off x="192745" y="4200216"/>
              <a:ext cx="6667165" cy="8849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ACEF9E2D-5EDF-4576-89D3-043E7A858493}"/>
                </a:ext>
              </a:extLst>
            </p:cNvPr>
            <p:cNvSpPr/>
            <p:nvPr/>
          </p:nvSpPr>
          <p:spPr>
            <a:xfrm>
              <a:off x="338478" y="403819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ADFEFE83-2B0D-44F2-B2AD-3EAAC8B3394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3">
            <a:extLst>
              <a:ext uri="{FF2B5EF4-FFF2-40B4-BE49-F238E27FC236}">
                <a16:creationId xmlns:a16="http://schemas.microsoft.com/office/drawing/2014/main" xmlns="" id="{46925FF0-A2CA-4600-BF73-614C56E967BA}"/>
              </a:ext>
            </a:extLst>
          </p:cNvPr>
          <p:cNvSpPr txBox="1"/>
          <p:nvPr/>
        </p:nvSpPr>
        <p:spPr>
          <a:xfrm flipH="1">
            <a:off x="291344" y="4346054"/>
            <a:ext cx="64768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빼지는 수의 백의 자리의 수와 빼는 수의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백의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자리의 수가 각각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커지며 두 수의 차가 항상 일정한 계산식은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BAADAAF4-4267-43A5-B694-7505C1DF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9">
            <a:extLst>
              <a:ext uri="{FF2B5EF4-FFF2-40B4-BE49-F238E27FC236}">
                <a16:creationId xmlns="" xmlns:a16="http://schemas.microsoft.com/office/drawing/2014/main" id="{88594CED-2A9C-4000-975A-7287425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59" y="4647282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B100227-0B84-42E0-8560-04A98E0879DE}"/>
              </a:ext>
            </a:extLst>
          </p:cNvPr>
          <p:cNvGrpSpPr/>
          <p:nvPr/>
        </p:nvGrpSpPr>
        <p:grpSpPr>
          <a:xfrm>
            <a:off x="1945820" y="960568"/>
            <a:ext cx="4930436" cy="313547"/>
            <a:chOff x="2500096" y="960568"/>
            <a:chExt cx="4930436" cy="313547"/>
          </a:xfrm>
        </p:grpSpPr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42558F7F-DA7B-4F55-A2F5-7036B02D8AFB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F351DE3E-74EC-413F-BDF2-CA1CC8AC7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82FD8684-8A8C-4EAF-83E6-0CBA7E2ED17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AF868CE-99F5-4E0B-9DC3-587ED6FC0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68F14366-7015-44BB-8FEF-6DF74F55E9A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6B7B83EB-84B2-42F6-A0F8-524FB276A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E593A931-83B1-4A97-9020-6343CC9DEB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B7E4E51-A127-4FCE-9967-B693E590C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9DBB4822-EC31-4F5B-9F02-C476D996207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82937ED2-3B11-4329-8C41-6CEB910B0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xmlns="" id="{DD3E2478-55D5-4CC7-9295-648920C6902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65D6CE33-1037-480D-9165-719296F63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xmlns="" id="{328EAF3E-A553-49AC-BFEF-6AF834B9DBD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1AB3614E-22D0-4F79-A2EF-180BA52EB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xmlns="" id="{4F579BD7-80A5-4E75-BCF8-CFFB06EE5972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F53605FD-1AA1-4604-BF6E-211CA18E6C54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4B19CE3B-4F68-4175-96A5-368A1E62F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A29B2174-2CA0-4235-86E3-02AAFAC5F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74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17F41CF-6AF1-4FC1-8243-04296886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" y="894909"/>
            <a:ext cx="6921565" cy="476633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5046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6_5_1_ani.mp4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9275" y="894909"/>
            <a:ext cx="6924993" cy="476633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덧셈식과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</a:t>
            </a:r>
            <a:endParaRPr lang="ko-KR" altLang="en-US" sz="36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88331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F17F900E-DCB4-472E-8979-7E55C423C771}"/>
              </a:ext>
            </a:extLst>
          </p:cNvPr>
          <p:cNvGrpSpPr/>
          <p:nvPr/>
        </p:nvGrpSpPr>
        <p:grpSpPr>
          <a:xfrm>
            <a:off x="1945820" y="960568"/>
            <a:ext cx="4930436" cy="313547"/>
            <a:chOff x="2500096" y="960568"/>
            <a:chExt cx="4930436" cy="313547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13485A0B-5362-462C-9BB5-6282C5BB11C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D9FC447-4CEB-48EB-A900-35511D509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91179CD4-AAAF-4F17-926B-20B4F53F72C4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77DC3C2-4FD8-4DBC-B43B-6DE85D7EA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CCCEE4A9-D7EE-43AF-9A9B-BA62BCAB1E69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7975D9D1-D664-4CC8-98D2-3BB148372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BA9FBF01-0585-4B0E-8275-9734761D57E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07A1DA8D-EE7E-4A0D-9600-0C6783FD6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3F0555A3-EDF7-4E63-97FE-04B54200F63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4C697DC9-A035-441A-BA27-947FB679F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D75A4675-80B6-4E35-ABB4-FAABDAB8EB8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D4ADA898-A433-4828-A919-2B66EDAB3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67E92FA1-DA9F-4A5F-B1CB-ECB221C159B6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ECD490A-91D9-4A98-873E-6784EA09C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A1AA74CD-75DB-4E17-A0A1-FEA1B4A0CB8D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F5FA9D84-FBBB-472C-8DE1-E5665D059186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68B80FAB-AB0F-456C-8448-F25FDCD33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B4EAFB7E-CC24-4943-9F65-FA178F1FA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BCE54099-2A87-4C86-B247-73B62B2F510E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주사위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굴려 나온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계산 결과가 되는 뺄셈식을 만들어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9E12AC5E-D34F-4FBF-8968-A334A9866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14769"/>
              </p:ext>
            </p:extLst>
          </p:nvPr>
        </p:nvGraphicFramePr>
        <p:xfrm>
          <a:off x="1727252" y="2363652"/>
          <a:ext cx="3726342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342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뺄셈식</a:t>
                      </a:r>
                      <a:r>
                        <a:rPr lang="en-US" altLang="ko-KR" sz="17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b="1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ko-KR" altLang="en-US" sz="17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ko-KR" altLang="en-US" sz="1700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r>
                        <a:rPr lang="ko-KR" altLang="en-US" sz="17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ko-KR" altLang="en-US" sz="1700" b="1" smtClean="0">
                          <a:solidFill>
                            <a:schemeClr val="accent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226218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4714237"/>
                  </a:ext>
                </a:extLst>
              </a:tr>
            </a:tbl>
          </a:graphicData>
        </a:graphic>
      </p:graphicFrame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2CC53A6D-54E6-4972-A6C7-9CD16583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22972"/>
            <a:ext cx="315858" cy="25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647" y="3459658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658" y="3814658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669" y="4169658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680" y="4524658"/>
            <a:ext cx="360000" cy="355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cdata2.tsherpa.co.kr/tsherpa/MultiMedia/Flash/2020/curri/index.html?flashxmlnum=yuni4856&amp;classa=A8-C1-41-MM-MM-04-07-05-0-0-0-0&amp;classno=MM_41_04/suh_0401_06_0005/suh_0401_06_0005_401_1.html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09715" y="5502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1000295" y="2442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F17F900E-DCB4-472E-8979-7E55C423C771}"/>
              </a:ext>
            </a:extLst>
          </p:cNvPr>
          <p:cNvGrpSpPr/>
          <p:nvPr/>
        </p:nvGrpSpPr>
        <p:grpSpPr>
          <a:xfrm>
            <a:off x="1945820" y="960568"/>
            <a:ext cx="4930436" cy="313547"/>
            <a:chOff x="2500096" y="960568"/>
            <a:chExt cx="4930436" cy="313547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13485A0B-5362-462C-9BB5-6282C5BB11C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D9FC447-4CEB-48EB-A900-35511D509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91179CD4-AAAF-4F17-926B-20B4F53F72C4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77DC3C2-4FD8-4DBC-B43B-6DE85D7EA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CCCEE4A9-D7EE-43AF-9A9B-BA62BCAB1E69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7975D9D1-D664-4CC8-98D2-3BB148372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BA9FBF01-0585-4B0E-8275-9734761D57E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07A1DA8D-EE7E-4A0D-9600-0C6783FD6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3F0555A3-EDF7-4E63-97FE-04B54200F63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4C697DC9-A035-441A-BA27-947FB679F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D75A4675-80B6-4E35-ABB4-FAABDAB8EB8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D4ADA898-A433-4828-A919-2B66EDAB3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67E92FA1-DA9F-4A5F-B1CB-ECB221C159B6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ECD490A-91D9-4A98-873E-6784EA09C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A1AA74CD-75DB-4E17-A0A1-FEA1B4A0CB8D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F5FA9D84-FBBB-472C-8DE1-E5665D059186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68B80FAB-AB0F-456C-8448-F25FDCD33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B4EAFB7E-CC24-4943-9F65-FA178F1FA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주사위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굴려 나온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계산 결과가 되는 뺄셈식을 만들어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9E12AC5E-D34F-4FBF-8968-A334A9866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4524"/>
              </p:ext>
            </p:extLst>
          </p:nvPr>
        </p:nvGraphicFramePr>
        <p:xfrm>
          <a:off x="1727252" y="2363652"/>
          <a:ext cx="3726342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342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뺄셈식</a:t>
                      </a:r>
                      <a:r>
                        <a:rPr lang="en-US" altLang="ko-KR" sz="17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b="1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ko-KR" altLang="en-US" sz="17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ko-KR" altLang="en-US" sz="1700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r>
                        <a:rPr lang="ko-KR" altLang="en-US" sz="17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ko-KR" altLang="en-US" sz="1700" b="1" smtClean="0">
                          <a:solidFill>
                            <a:schemeClr val="accent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226218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4714237"/>
                  </a:ext>
                </a:extLst>
              </a:tr>
            </a:tbl>
          </a:graphicData>
        </a:graphic>
      </p:graphicFrame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2CC53A6D-54E6-4972-A6C7-9CD16583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22972"/>
            <a:ext cx="315858" cy="25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669" y="4169658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249C78A5-7B44-46CE-BAF7-D0B6E5E8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680" y="4524658"/>
            <a:ext cx="360000" cy="355000"/>
          </a:xfrm>
          <a:prstGeom prst="rect">
            <a:avLst/>
          </a:prstGeom>
        </p:spPr>
      </p:pic>
      <p:pic>
        <p:nvPicPr>
          <p:cNvPr id="56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7B535B9-6F16-41CF-8155-9232B88772C7}"/>
              </a:ext>
            </a:extLst>
          </p:cNvPr>
          <p:cNvSpPr/>
          <p:nvPr/>
        </p:nvSpPr>
        <p:spPr>
          <a:xfrm>
            <a:off x="217168" y="4169658"/>
            <a:ext cx="6667165" cy="9155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7">
            <a:extLst>
              <a:ext uri="{FF2B5EF4-FFF2-40B4-BE49-F238E27FC236}">
                <a16:creationId xmlns="" xmlns:a16="http://schemas.microsoft.com/office/drawing/2014/main" id="{C825BAC8-4748-4B56-9BBC-483669615AD4}"/>
              </a:ext>
            </a:extLst>
          </p:cNvPr>
          <p:cNvSpPr/>
          <p:nvPr/>
        </p:nvSpPr>
        <p:spPr>
          <a:xfrm>
            <a:off x="430858" y="399215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="" xmlns:a16="http://schemas.microsoft.com/office/drawing/2014/main" id="{780A997A-A16C-408A-B5DD-35811F95F6B0}"/>
              </a:ext>
            </a:extLst>
          </p:cNvPr>
          <p:cNvSpPr/>
          <p:nvPr/>
        </p:nvSpPr>
        <p:spPr>
          <a:xfrm flipH="1" flipV="1">
            <a:off x="5040052" y="50940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3B13BAB5-8CC6-4DF9-8ACE-D7683C2C661B}"/>
              </a:ext>
            </a:extLst>
          </p:cNvPr>
          <p:cNvSpPr txBox="1"/>
          <p:nvPr/>
        </p:nvSpPr>
        <p:spPr>
          <a:xfrm>
            <a:off x="431540" y="4492166"/>
            <a:ext cx="61108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규칙에 따라 계산식을 만들어 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93483C5-FB1A-4C84-AADC-79134868172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687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EC58EBE2-B5C4-4735-AEE5-19D6CA3A69B1}"/>
              </a:ext>
            </a:extLst>
          </p:cNvPr>
          <p:cNvGrpSpPr/>
          <p:nvPr/>
        </p:nvGrpSpPr>
        <p:grpSpPr>
          <a:xfrm>
            <a:off x="1945820" y="960568"/>
            <a:ext cx="4930436" cy="313547"/>
            <a:chOff x="2500096" y="960568"/>
            <a:chExt cx="4930436" cy="313547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09E6EA90-931C-40B3-8A49-0B184CCE0C0D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97A22A73-37A8-46CD-9852-6D7AB822C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5299CD42-DFD0-4995-AE24-B63D9D2DD22C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5D0B657-E8B4-4421-8C87-85A10F4AB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6406FE9C-6643-4FC2-AD40-4F9CB5101349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5CBDB14E-1EB4-4EBB-ADE8-87170953A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478E5648-3744-4C5A-B06D-0D726F3F92C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AED1E93D-488C-4EE9-B19F-CD4079EA2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15B1DB2B-E991-4114-973D-05C5F9FC79C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3A0949AD-E47F-4C4E-A554-5FA54A736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BA482563-0CB3-4771-88BD-1B17291720C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3579EED0-07D1-4CA0-983D-CBF1AF06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AC7DFA9E-BCA3-4BA1-A966-F043AD3A954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E40A6F7E-22B8-4BD3-85ED-56A071A04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00178EAD-52F4-4283-B136-330EB88B699D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xmlns="" id="{5E673913-0078-4C01-BBA6-19F8B7A7B3FD}"/>
                </a:ext>
              </a:extLst>
            </p:cNvPr>
            <p:cNvSpPr/>
            <p:nvPr/>
          </p:nvSpPr>
          <p:spPr>
            <a:xfrm>
              <a:off x="6274349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F45B0716-2C8A-4BE1-8731-64C46EFE5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9F0330FF-E0F6-47D0-B0FD-9890D0A2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F64DEBE3-D3B3-4CFF-AD9A-F8CE96F9BED3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EB8F29D7-D28C-4F4A-A04A-AF8B96AF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09296"/>
              </p:ext>
            </p:extLst>
          </p:nvPr>
        </p:nvGraphicFramePr>
        <p:xfrm>
          <a:off x="1727252" y="2363652"/>
          <a:ext cx="33159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60EC1203-C5D0-4E85-82E1-B2E402C0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22" y="3280023"/>
            <a:ext cx="360000" cy="355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cdata2.tsherpa.co.kr/tsherpa/MultiMedia/Flash/2020/curri/index.html?flashxmlnum=yuni4856&amp;classa=A8-C1-41-MM-MM-04-07-05-0-0-0-0&amp;classno=MM_41_04/suh_0401_06_0005/suh_0401_06_0005_401_1.html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6491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09715" y="5502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EC58EBE2-B5C4-4735-AEE5-19D6CA3A69B1}"/>
              </a:ext>
            </a:extLst>
          </p:cNvPr>
          <p:cNvGrpSpPr/>
          <p:nvPr/>
        </p:nvGrpSpPr>
        <p:grpSpPr>
          <a:xfrm>
            <a:off x="1945820" y="960568"/>
            <a:ext cx="4930436" cy="313547"/>
            <a:chOff x="2500096" y="960568"/>
            <a:chExt cx="4930436" cy="313547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09E6EA90-931C-40B3-8A49-0B184CCE0C0D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97A22A73-37A8-46CD-9852-6D7AB822C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5299CD42-DFD0-4995-AE24-B63D9D2DD22C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5D0B657-E8B4-4421-8C87-85A10F4AB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6406FE9C-6643-4FC2-AD40-4F9CB5101349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5CBDB14E-1EB4-4EBB-ADE8-87170953A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478E5648-3744-4C5A-B06D-0D726F3F92C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AED1E93D-488C-4EE9-B19F-CD4079EA2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15B1DB2B-E991-4114-973D-05C5F9FC79C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3A0949AD-E47F-4C4E-A554-5FA54A736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BA482563-0CB3-4771-88BD-1B17291720C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3579EED0-07D1-4CA0-983D-CBF1AF06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AC7DFA9E-BCA3-4BA1-A966-F043AD3A954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E40A6F7E-22B8-4BD3-85ED-56A071A04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00178EAD-52F4-4283-B136-330EB88B699D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xmlns="" id="{5E673913-0078-4C01-BBA6-19F8B7A7B3FD}"/>
                </a:ext>
              </a:extLst>
            </p:cNvPr>
            <p:cNvSpPr/>
            <p:nvPr/>
          </p:nvSpPr>
          <p:spPr>
            <a:xfrm>
              <a:off x="6274349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F45B0716-2C8A-4BE1-8731-64C46EFE5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9F0330FF-E0F6-47D0-B0FD-9890D0A2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EB8F29D7-D28C-4F4A-A04A-AF8B96AF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74011"/>
              </p:ext>
            </p:extLst>
          </p:nvPr>
        </p:nvGraphicFramePr>
        <p:xfrm>
          <a:off x="1727252" y="2363652"/>
          <a:ext cx="33159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</a:tbl>
          </a:graphicData>
        </a:graphic>
      </p:graphicFrame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6491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97B535B9-6F16-41CF-8155-9232B88772C7}"/>
              </a:ext>
            </a:extLst>
          </p:cNvPr>
          <p:cNvSpPr/>
          <p:nvPr/>
        </p:nvSpPr>
        <p:spPr>
          <a:xfrm>
            <a:off x="217168" y="4149080"/>
            <a:ext cx="6667165" cy="936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57">
            <a:extLst>
              <a:ext uri="{FF2B5EF4-FFF2-40B4-BE49-F238E27FC236}">
                <a16:creationId xmlns="" xmlns:a16="http://schemas.microsoft.com/office/drawing/2014/main" id="{C825BAC8-4748-4B56-9BBC-483669615AD4}"/>
              </a:ext>
            </a:extLst>
          </p:cNvPr>
          <p:cNvSpPr/>
          <p:nvPr/>
        </p:nvSpPr>
        <p:spPr>
          <a:xfrm>
            <a:off x="430858" y="398706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="" xmlns:a16="http://schemas.microsoft.com/office/drawing/2014/main" id="{780A997A-A16C-408A-B5DD-35811F95F6B0}"/>
              </a:ext>
            </a:extLst>
          </p:cNvPr>
          <p:cNvSpPr/>
          <p:nvPr/>
        </p:nvSpPr>
        <p:spPr>
          <a:xfrm flipH="1" flipV="1">
            <a:off x="5040052" y="50940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3B13BAB5-8CC6-4DF9-8ACE-D7683C2C661B}"/>
              </a:ext>
            </a:extLst>
          </p:cNvPr>
          <p:cNvSpPr txBox="1"/>
          <p:nvPr/>
        </p:nvSpPr>
        <p:spPr>
          <a:xfrm>
            <a:off x="369331" y="4356393"/>
            <a:ext cx="63860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덧셈식에서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더하는 수가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 커지고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계산 결과도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93483C5-FB1A-4C84-AADC-79134868172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519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C5CD6DEE-B681-4CEE-81BE-5F3E2ED59664}"/>
              </a:ext>
            </a:extLst>
          </p:cNvPr>
          <p:cNvGrpSpPr/>
          <p:nvPr/>
        </p:nvGrpSpPr>
        <p:grpSpPr>
          <a:xfrm>
            <a:off x="1945820" y="960568"/>
            <a:ext cx="4930436" cy="313547"/>
            <a:chOff x="2500096" y="960568"/>
            <a:chExt cx="4930436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A564A8EA-33EE-4C7F-B6A5-F50FAF8B4339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A5765AA4-BC90-4AE7-A3D4-10DE593D2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9BDD549C-14C4-47D0-9E0D-69FB7F739DC4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68214848-AAB0-4C62-8D75-649EDF63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37EEB7B6-7861-4032-8A0F-065076CFB7C5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18F4DD68-D3FC-4762-A6F1-5FDDDA30D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9E6D5F1F-E7C4-435C-8D2A-9E8DDBAF177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5CC9B4E1-7453-4D77-9E7F-DD5E931FC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4EA46039-157F-4D26-8FE1-D2F36B4E56D7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C04743D-F2C8-41D7-9760-F50D0CF99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417B7C0B-8557-495E-BCCD-B3F7F03C6DAB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D33BEF26-39D3-45AA-94A8-29BB726DF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EBA6F23F-84EE-415F-9BA5-B56BB5AB1E76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833236E0-8224-4D64-8AB6-99739E4A8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D36A7E88-971A-4E28-A338-EC4662EC35B7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xmlns="" id="{33AB6C81-91AC-4180-A6D4-E21A752C1C7D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C95286EF-0E63-4CE4-A8D6-5902A9892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1F93D3A1-4C1E-4591-88C3-D185656F3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9C4DC734-B10B-4ACB-A578-75841E016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33577"/>
              </p:ext>
            </p:extLst>
          </p:nvPr>
        </p:nvGraphicFramePr>
        <p:xfrm>
          <a:off x="1727252" y="2363652"/>
          <a:ext cx="3315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ECBD2A6-1C1F-45D3-84FC-2335DB0CB61D}"/>
              </a:ext>
            </a:extLst>
          </p:cNvPr>
          <p:cNvSpPr/>
          <p:nvPr/>
        </p:nvSpPr>
        <p:spPr bwMode="auto">
          <a:xfrm flipH="1">
            <a:off x="2918791" y="4439938"/>
            <a:ext cx="208525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747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154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5F38DA21-A0BA-4F60-9FF1-5FD635E2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26" y="4288690"/>
            <a:ext cx="360000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FDA0380-70B7-4A38-9F41-256D1420ABFE}"/>
              </a:ext>
            </a:extLst>
          </p:cNvPr>
          <p:cNvSpPr/>
          <p:nvPr/>
        </p:nvSpPr>
        <p:spPr bwMode="auto">
          <a:xfrm flipH="1">
            <a:off x="1799772" y="4439937"/>
            <a:ext cx="1021516" cy="407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계산식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chemeClr val="bg1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cdata2.tsherpa.co.kr/tsherpa/MultiMedia/Flash/2020/curri/index.html?flashxmlnum=yuni4856&amp;classa=A8-C1-41-MM-MM-04-07-05-0-0-0-0&amp;classno=MM_41_04/suh_0401_06_0005/suh_0401_06_0005_401_1.html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09715" y="5502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C5CD6DEE-B681-4CEE-81BE-5F3E2ED59664}"/>
              </a:ext>
            </a:extLst>
          </p:cNvPr>
          <p:cNvGrpSpPr/>
          <p:nvPr/>
        </p:nvGrpSpPr>
        <p:grpSpPr>
          <a:xfrm>
            <a:off x="1945820" y="960568"/>
            <a:ext cx="4930436" cy="313547"/>
            <a:chOff x="2500096" y="960568"/>
            <a:chExt cx="4930436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A564A8EA-33EE-4C7F-B6A5-F50FAF8B4339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A5765AA4-BC90-4AE7-A3D4-10DE593D2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9BDD549C-14C4-47D0-9E0D-69FB7F739DC4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68214848-AAB0-4C62-8D75-649EDF63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37EEB7B6-7861-4032-8A0F-065076CFB7C5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18F4DD68-D3FC-4762-A6F1-5FDDDA30D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9E6D5F1F-E7C4-435C-8D2A-9E8DDBAF177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5CC9B4E1-7453-4D77-9E7F-DD5E931FC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4EA46039-157F-4D26-8FE1-D2F36B4E56D7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C04743D-F2C8-41D7-9760-F50D0CF99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417B7C0B-8557-495E-BCCD-B3F7F03C6DAB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D33BEF26-39D3-45AA-94A8-29BB726DF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EBA6F23F-84EE-415F-9BA5-B56BB5AB1E76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833236E0-8224-4D64-8AB6-99739E4A8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D36A7E88-971A-4E28-A338-EC4662EC35B7}"/>
                </a:ext>
              </a:extLst>
            </p:cNvPr>
            <p:cNvSpPr/>
            <p:nvPr/>
          </p:nvSpPr>
          <p:spPr>
            <a:xfrm>
              <a:off x="6811316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xmlns="" id="{33AB6C81-91AC-4180-A6D4-E21A752C1C7D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C95286EF-0E63-4CE4-A8D6-5902A9892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1F93D3A1-4C1E-4591-88C3-D185656F3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9C4DC734-B10B-4ACB-A578-75841E016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74291"/>
              </p:ext>
            </p:extLst>
          </p:nvPr>
        </p:nvGraphicFramePr>
        <p:xfrm>
          <a:off x="1727252" y="2363652"/>
          <a:ext cx="3315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ECBD2A6-1C1F-45D3-84FC-2335DB0CB61D}"/>
              </a:ext>
            </a:extLst>
          </p:cNvPr>
          <p:cNvSpPr/>
          <p:nvPr/>
        </p:nvSpPr>
        <p:spPr bwMode="auto">
          <a:xfrm flipH="1">
            <a:off x="2918791" y="4439938"/>
            <a:ext cx="208525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747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154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FDA0380-70B7-4A38-9F41-256D1420ABFE}"/>
              </a:ext>
            </a:extLst>
          </p:cNvPr>
          <p:cNvSpPr/>
          <p:nvPr/>
        </p:nvSpPr>
        <p:spPr bwMode="auto">
          <a:xfrm flipH="1">
            <a:off x="1799772" y="4439937"/>
            <a:ext cx="1021516" cy="407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계산식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93483C5-FB1A-4C84-AADC-79134868172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7B535B9-6F16-41CF-8155-9232B88772C7}"/>
              </a:ext>
            </a:extLst>
          </p:cNvPr>
          <p:cNvSpPr/>
          <p:nvPr/>
        </p:nvSpPr>
        <p:spPr>
          <a:xfrm>
            <a:off x="217168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57">
            <a:extLst>
              <a:ext uri="{FF2B5EF4-FFF2-40B4-BE49-F238E27FC236}">
                <a16:creationId xmlns="" xmlns:a16="http://schemas.microsoft.com/office/drawing/2014/main" id="{C825BAC8-4748-4B56-9BBC-483669615AD4}"/>
              </a:ext>
            </a:extLst>
          </p:cNvPr>
          <p:cNvSpPr/>
          <p:nvPr/>
        </p:nvSpPr>
        <p:spPr>
          <a:xfrm>
            <a:off x="430858" y="391505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직각 삼각형 48">
            <a:extLst>
              <a:ext uri="{FF2B5EF4-FFF2-40B4-BE49-F238E27FC236}">
                <a16:creationId xmlns="" xmlns:a16="http://schemas.microsoft.com/office/drawing/2014/main" id="{780A997A-A16C-408A-B5DD-35811F95F6B0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3B13BAB5-8CC6-4DF9-8ACE-D7683C2C661B}"/>
              </a:ext>
            </a:extLst>
          </p:cNvPr>
          <p:cNvSpPr txBox="1"/>
          <p:nvPr/>
        </p:nvSpPr>
        <p:spPr>
          <a:xfrm>
            <a:off x="359532" y="4365104"/>
            <a:ext cx="63860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덧셈식의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앞에 있는 수가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 커지고 계산 결과도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규칙에 따라 계산식을 만들면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747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154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901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17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328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뒤 덧셈과 곱셈을 가리지 않게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CB716B94-46DA-4581-9303-A69AEF3C63F5}"/>
              </a:ext>
            </a:extLst>
          </p:cNvPr>
          <p:cNvGrpSpPr/>
          <p:nvPr/>
        </p:nvGrpSpPr>
        <p:grpSpPr>
          <a:xfrm>
            <a:off x="5363460" y="1302898"/>
            <a:ext cx="1764824" cy="325902"/>
            <a:chOff x="5312893" y="1183444"/>
            <a:chExt cx="1764824" cy="32590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AD38BF66-D379-47FE-8408-8E8FCC8C0B16}"/>
                </a:ext>
              </a:extLst>
            </p:cNvPr>
            <p:cNvSpPr/>
            <p:nvPr/>
          </p:nvSpPr>
          <p:spPr>
            <a:xfrm>
              <a:off x="6436771" y="124333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37551A5-47D1-4607-ACF3-206E4A083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319" y="118344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E3AC3F99-066E-4F19-9928-A9CC83CB9710}"/>
                </a:ext>
              </a:extLst>
            </p:cNvPr>
            <p:cNvSpPr/>
            <p:nvPr/>
          </p:nvSpPr>
          <p:spPr>
            <a:xfrm>
              <a:off x="588605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336AAD8A-431C-493F-884A-3291A329F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08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6AB8F0AB-6C64-4212-BC46-2752B77C566C}"/>
                </a:ext>
              </a:extLst>
            </p:cNvPr>
            <p:cNvSpPr/>
            <p:nvPr/>
          </p:nvSpPr>
          <p:spPr>
            <a:xfrm>
              <a:off x="5337345" y="1246166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E4DF43F-67DD-4D0D-A573-51074782B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893" y="1195799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6" name="타원 45"/>
          <p:cNvSpPr/>
          <p:nvPr/>
        </p:nvSpPr>
        <p:spPr>
          <a:xfrm>
            <a:off x="5091374" y="13815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1B32AB23-106C-4A39-A40F-D66C27EFD388}"/>
              </a:ext>
            </a:extLst>
          </p:cNvPr>
          <p:cNvSpPr txBox="1"/>
          <p:nvPr/>
        </p:nvSpPr>
        <p:spPr>
          <a:xfrm>
            <a:off x="32055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A5D936A2-32F3-4E4A-9217-7E9BB5F4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6ABA48C4-D13B-4505-BDE7-4E6B402FE2BE}"/>
              </a:ext>
            </a:extLst>
          </p:cNvPr>
          <p:cNvSpPr/>
          <p:nvPr/>
        </p:nvSpPr>
        <p:spPr bwMode="auto">
          <a:xfrm>
            <a:off x="440395" y="4747598"/>
            <a:ext cx="6142666" cy="4095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세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학생이 덧셈식과 뺄셈식에서 규칙을 찾고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BD9120C-4B5F-479B-96E9-EA419F0FC1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9" t="11338" r="7469" b="6222"/>
          <a:stretch/>
        </p:blipFill>
        <p:spPr>
          <a:xfrm>
            <a:off x="1268365" y="2098824"/>
            <a:ext cx="4555923" cy="2595496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D759181-36F7-4725-A51C-77CCB6C5D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011" y="4584872"/>
            <a:ext cx="360000" cy="355000"/>
          </a:xfrm>
          <a:prstGeom prst="rect">
            <a:avLst/>
          </a:prstGeom>
        </p:spPr>
      </p:pic>
      <p:sp>
        <p:nvSpPr>
          <p:cNvPr id="81" name="말풍선: 사각형 8">
            <a:extLst>
              <a:ext uri="{FF2B5EF4-FFF2-40B4-BE49-F238E27FC236}">
                <a16:creationId xmlns:a16="http://schemas.microsoft.com/office/drawing/2014/main" xmlns="" id="{3FBB1C94-5B28-4962-8975-ABBA77E42C57}"/>
              </a:ext>
            </a:extLst>
          </p:cNvPr>
          <p:cNvSpPr/>
          <p:nvPr/>
        </p:nvSpPr>
        <p:spPr>
          <a:xfrm flipH="1">
            <a:off x="158232" y="2090524"/>
            <a:ext cx="2745201" cy="951356"/>
          </a:xfrm>
          <a:prstGeom prst="wedgeRoundRectCallout">
            <a:avLst>
              <a:gd name="adj1" fmla="val 11418"/>
              <a:gd name="adj2" fmla="val 7457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10, 20, 30, 40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커지는 수를 더하면 계산 결과가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커지네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말풍선: 사각형 8">
            <a:extLst>
              <a:ext uri="{FF2B5EF4-FFF2-40B4-BE49-F238E27FC236}">
                <a16:creationId xmlns:a16="http://schemas.microsoft.com/office/drawing/2014/main" xmlns="" id="{221FC9B7-EF0B-443E-96B6-BA4593F1BD86}"/>
              </a:ext>
            </a:extLst>
          </p:cNvPr>
          <p:cNvSpPr/>
          <p:nvPr/>
        </p:nvSpPr>
        <p:spPr>
          <a:xfrm flipH="1">
            <a:off x="3383868" y="2418687"/>
            <a:ext cx="1525958" cy="542261"/>
          </a:xfrm>
          <a:prstGeom prst="wedgeRoundRectCallout">
            <a:avLst>
              <a:gd name="adj1" fmla="val -19116"/>
              <a:gd name="adj2" fmla="val 10533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뺄셈식에도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규칙이 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말풍선: 사각형 8">
            <a:extLst>
              <a:ext uri="{FF2B5EF4-FFF2-40B4-BE49-F238E27FC236}">
                <a16:creationId xmlns:a16="http://schemas.microsoft.com/office/drawing/2014/main" xmlns="" id="{7AA62239-5017-4634-AB92-016689977447}"/>
              </a:ext>
            </a:extLst>
          </p:cNvPr>
          <p:cNvSpPr/>
          <p:nvPr/>
        </p:nvSpPr>
        <p:spPr>
          <a:xfrm flipH="1">
            <a:off x="5017787" y="2165410"/>
            <a:ext cx="1848595" cy="876470"/>
          </a:xfrm>
          <a:prstGeom prst="wedgeRoundRectCallout">
            <a:avLst>
              <a:gd name="adj1" fmla="val 33650"/>
              <a:gd name="adj2" fmla="val 7149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곱셈식과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나눗셈식에서도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규칙을 찾아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588" y="435619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5648549" y="4137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A70A724F-BD2A-41F5-8920-1660820AFF4B}"/>
              </a:ext>
            </a:extLst>
          </p:cNvPr>
          <p:cNvSpPr/>
          <p:nvPr/>
        </p:nvSpPr>
        <p:spPr>
          <a:xfrm>
            <a:off x="3444776" y="21873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5" y="4835286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499919" y="4601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C3E589E-7B03-4FE9-BA38-6ECDF2F019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9" t="11338" r="7469" b="6222"/>
          <a:stretch/>
        </p:blipFill>
        <p:spPr>
          <a:xfrm>
            <a:off x="334922" y="1556792"/>
            <a:ext cx="6551208" cy="3732204"/>
          </a:xfrm>
          <a:prstGeom prst="rect">
            <a:avLst/>
          </a:prstGeom>
        </p:spPr>
      </p:pic>
      <p:sp>
        <p:nvSpPr>
          <p:cNvPr id="26" name="말풍선: 사각형 8">
            <a:extLst>
              <a:ext uri="{FF2B5EF4-FFF2-40B4-BE49-F238E27FC236}">
                <a16:creationId xmlns:a16="http://schemas.microsoft.com/office/drawing/2014/main" xmlns="" id="{7F1A55F2-FB53-40FF-8AD0-3668DE8FD453}"/>
              </a:ext>
            </a:extLst>
          </p:cNvPr>
          <p:cNvSpPr/>
          <p:nvPr/>
        </p:nvSpPr>
        <p:spPr>
          <a:xfrm flipH="1">
            <a:off x="137562" y="1829572"/>
            <a:ext cx="2745201" cy="951356"/>
          </a:xfrm>
          <a:prstGeom prst="wedgeRoundRectCallout">
            <a:avLst>
              <a:gd name="adj1" fmla="val 19493"/>
              <a:gd name="adj2" fmla="val 8039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10, 20, 30, 40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커지는 수를 더하면 계산 결과가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커지네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말풍선: 사각형 8">
            <a:extLst>
              <a:ext uri="{FF2B5EF4-FFF2-40B4-BE49-F238E27FC236}">
                <a16:creationId xmlns:a16="http://schemas.microsoft.com/office/drawing/2014/main" xmlns="" id="{122D6941-37AE-4549-85A0-0FF00257E419}"/>
              </a:ext>
            </a:extLst>
          </p:cNvPr>
          <p:cNvSpPr/>
          <p:nvPr/>
        </p:nvSpPr>
        <p:spPr>
          <a:xfrm flipH="1">
            <a:off x="3393742" y="2276872"/>
            <a:ext cx="1631990" cy="542261"/>
          </a:xfrm>
          <a:prstGeom prst="wedgeRoundRectCallout">
            <a:avLst>
              <a:gd name="adj1" fmla="val -33831"/>
              <a:gd name="adj2" fmla="val 9000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뺄셈식에도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규칙이 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말풍선: 사각형 8">
            <a:extLst>
              <a:ext uri="{FF2B5EF4-FFF2-40B4-BE49-F238E27FC236}">
                <a16:creationId xmlns:a16="http://schemas.microsoft.com/office/drawing/2014/main" xmlns="" id="{ECE83DCB-5E28-43B3-8450-2F3E8FA5891F}"/>
              </a:ext>
            </a:extLst>
          </p:cNvPr>
          <p:cNvSpPr/>
          <p:nvPr/>
        </p:nvSpPr>
        <p:spPr>
          <a:xfrm flipH="1">
            <a:off x="5099669" y="2228494"/>
            <a:ext cx="1848595" cy="876470"/>
          </a:xfrm>
          <a:prstGeom prst="wedgeRoundRectCallout">
            <a:avLst>
              <a:gd name="adj1" fmla="val 18661"/>
              <a:gd name="adj2" fmla="val 7254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곱셈식과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나눗셈식에서도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규칙을 찾아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AC8E06B4-E244-4938-864E-5C020DD1D419}"/>
              </a:ext>
            </a:extLst>
          </p:cNvPr>
          <p:cNvGrpSpPr/>
          <p:nvPr/>
        </p:nvGrpSpPr>
        <p:grpSpPr>
          <a:xfrm>
            <a:off x="5382152" y="1358481"/>
            <a:ext cx="1610178" cy="260415"/>
            <a:chOff x="3894280" y="907935"/>
            <a:chExt cx="1610178" cy="2604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5A93FEB4-07F3-432F-9DE1-04F109AE66DC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9BB46FB9-7E7F-4D80-8EDE-C5293095968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3C57223F-4158-4119-99FC-7D2CB0186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A31D6F1D-C61C-46D0-A102-D01BB199F9E4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D91BBFB1-8380-45DB-9E51-AF273918833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ADEF71CA-D36D-4464-8B06-2A43D92FF0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ECEE1E40-7966-443A-A1DC-82D751F07FE1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71BE028B-54C2-47BF-883E-3268CDA96D4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C5B14E93-DA82-4DC3-8BA9-0D30D66C9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1B32AB23-106C-4A39-A40F-D66C27EFD388}"/>
              </a:ext>
            </a:extLst>
          </p:cNvPr>
          <p:cNvSpPr txBox="1"/>
          <p:nvPr/>
        </p:nvSpPr>
        <p:spPr>
          <a:xfrm>
            <a:off x="320558" y="1628800"/>
            <a:ext cx="42514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덧셈식에서 규칙을 찾아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A5D936A2-32F3-4E4A-9217-7E9BB5F4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5AEBE766-0F8F-4B4F-9922-5007DC5E120A}"/>
              </a:ext>
            </a:extLst>
          </p:cNvPr>
          <p:cNvSpPr/>
          <p:nvPr/>
        </p:nvSpPr>
        <p:spPr bwMode="auto">
          <a:xfrm>
            <a:off x="399762" y="3461816"/>
            <a:ext cx="6387997" cy="4754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더하는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10, 20, 30, 40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2A711247-238C-4AAF-970D-10E6B7494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731" y="3305930"/>
            <a:ext cx="360000" cy="3550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340F3BD-08B5-483A-9FDB-8BB726A5EF35}"/>
              </a:ext>
            </a:extLst>
          </p:cNvPr>
          <p:cNvSpPr/>
          <p:nvPr/>
        </p:nvSpPr>
        <p:spPr bwMode="auto">
          <a:xfrm>
            <a:off x="399762" y="4007524"/>
            <a:ext cx="6387997" cy="4754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20, 30, 40, 50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300B8651-4B62-4951-8692-F4E00CFE9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759" y="3889542"/>
            <a:ext cx="360000" cy="355000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CC4B8304-C016-41F4-92B2-0B37B2264EC0}"/>
              </a:ext>
            </a:extLst>
          </p:cNvPr>
          <p:cNvSpPr/>
          <p:nvPr/>
        </p:nvSpPr>
        <p:spPr bwMode="auto">
          <a:xfrm>
            <a:off x="399762" y="4565857"/>
            <a:ext cx="6387997" cy="6633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 더하는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10, 20, 30, 40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커지면 계산 결과가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20, 30, 40, 50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6BA3BA94-D7B0-4448-9380-BFA7F2197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68" y="4429602"/>
            <a:ext cx="360000" cy="355000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4" y="3579648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3" y="4124642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2" y="4631804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440395" y="33059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80705"/>
            <a:ext cx="1605194" cy="14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0840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9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D900B818-778F-4FD5-A71E-67B715E1E612}"/>
              </a:ext>
            </a:extLst>
          </p:cNvPr>
          <p:cNvGrpSpPr/>
          <p:nvPr/>
        </p:nvGrpSpPr>
        <p:grpSpPr>
          <a:xfrm>
            <a:off x="5357240" y="1358712"/>
            <a:ext cx="1610178" cy="260415"/>
            <a:chOff x="3894280" y="1412776"/>
            <a:chExt cx="1610178" cy="260415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DD12F7EB-B824-4E36-A05F-5846B527AF07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FC2575C7-3337-4D49-B204-A00B1731604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9843C5A5-7102-4998-A7CD-4D2DFAB71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61875975-1F89-4A38-809C-DBB0414A0946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9D985406-CF83-4F80-AD36-71BCC3F416F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133D4B56-A2B6-47FE-8508-E7F9A1DBE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EBADC83E-6121-4F3A-A8EE-59EF3F9B1B66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81F93AEC-D530-466D-A040-63214B3F625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5DFA409F-16A4-426B-92AF-4F5AA2B70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1B32AB23-106C-4A39-A40F-D66C27EFD388}"/>
              </a:ext>
            </a:extLst>
          </p:cNvPr>
          <p:cNvSpPr txBox="1"/>
          <p:nvPr/>
        </p:nvSpPr>
        <p:spPr>
          <a:xfrm>
            <a:off x="320558" y="1628800"/>
            <a:ext cx="42514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A5D936A2-32F3-4E4A-9217-7E9BB5F4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5AEBE766-0F8F-4B4F-9922-5007DC5E120A}"/>
              </a:ext>
            </a:extLst>
          </p:cNvPr>
          <p:cNvSpPr/>
          <p:nvPr/>
        </p:nvSpPr>
        <p:spPr bwMode="auto">
          <a:xfrm>
            <a:off x="399762" y="3447709"/>
            <a:ext cx="6460148" cy="4754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빼는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50, 40, 30, 20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작아집니다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2A711247-238C-4AAF-970D-10E6B7494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3284984"/>
            <a:ext cx="360000" cy="3550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340F3BD-08B5-483A-9FDB-8BB726A5EF35}"/>
              </a:ext>
            </a:extLst>
          </p:cNvPr>
          <p:cNvSpPr/>
          <p:nvPr/>
        </p:nvSpPr>
        <p:spPr bwMode="auto">
          <a:xfrm>
            <a:off x="399762" y="4002156"/>
            <a:ext cx="6460148" cy="4754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10, 20, 30, 40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300B8651-4B62-4951-8692-F4E00CFE9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3839431"/>
            <a:ext cx="360000" cy="355000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CC4B8304-C016-41F4-92B2-0B37B2264EC0}"/>
              </a:ext>
            </a:extLst>
          </p:cNvPr>
          <p:cNvSpPr/>
          <p:nvPr/>
        </p:nvSpPr>
        <p:spPr bwMode="auto">
          <a:xfrm>
            <a:off x="399763" y="4580244"/>
            <a:ext cx="6460147" cy="6633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에서 빼는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50, 40, 30, 20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작아지면 계산결과가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10, 20, 30, 40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6BA3BA94-D7B0-4448-9380-BFA7F2197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906" y="4417519"/>
            <a:ext cx="360000" cy="35500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4" y="3558031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3" y="4119988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2" y="4652619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2013520"/>
            <a:ext cx="1440160" cy="133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7015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23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20571" y="339299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계산식의 배열에서 규칙을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47" y="35267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654AFFC-6EC6-4AFA-AF9D-20A7471BDE3D}"/>
              </a:ext>
            </a:extLst>
          </p:cNvPr>
          <p:cNvGrpSpPr/>
          <p:nvPr/>
        </p:nvGrpSpPr>
        <p:grpSpPr>
          <a:xfrm>
            <a:off x="115688" y="2247151"/>
            <a:ext cx="6831224" cy="2477808"/>
            <a:chOff x="115688" y="2247151"/>
            <a:chExt cx="6831224" cy="2477808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3776DE8A-5D9C-49E3-BEFD-31BB0D66D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88" y="2247151"/>
              <a:ext cx="6831224" cy="2477808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C3539D95-3DF9-4E65-8819-865BAFC2C454}"/>
                </a:ext>
              </a:extLst>
            </p:cNvPr>
            <p:cNvGrpSpPr/>
            <p:nvPr/>
          </p:nvGrpSpPr>
          <p:grpSpPr>
            <a:xfrm>
              <a:off x="323528" y="2497152"/>
              <a:ext cx="1339106" cy="786807"/>
              <a:chOff x="323528" y="2497152"/>
              <a:chExt cx="1339106" cy="78680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F3590523-59B5-4BB5-A50A-5FAFD4D2CD63}"/>
                  </a:ext>
                </a:extLst>
              </p:cNvPr>
              <p:cNvSpPr/>
              <p:nvPr/>
            </p:nvSpPr>
            <p:spPr>
              <a:xfrm>
                <a:off x="323528" y="2497152"/>
                <a:ext cx="1339106" cy="71582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897765CD-1E01-43B9-9C22-FB48E911357B}"/>
                  </a:ext>
                </a:extLst>
              </p:cNvPr>
              <p:cNvSpPr/>
              <p:nvPr/>
            </p:nvSpPr>
            <p:spPr>
              <a:xfrm>
                <a:off x="584404" y="2568135"/>
                <a:ext cx="828196" cy="71582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2CD532EC-A6CF-45E6-9C8C-FE5469569797}"/>
                </a:ext>
              </a:extLst>
            </p:cNvPr>
            <p:cNvSpPr/>
            <p:nvPr/>
          </p:nvSpPr>
          <p:spPr>
            <a:xfrm>
              <a:off x="5835719" y="2456891"/>
              <a:ext cx="828196" cy="6102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1, 2, 3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341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6_5_03_01.png / 6_5_03_01.svg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나눗셈식에는 어떤 규칙이 있는지 말해보세요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곱셈식과 나눗셈식에서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5584543" y="5234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xmlns="" id="{BC28245E-9622-42FE-87D5-4E3464D621A2}"/>
              </a:ext>
            </a:extLst>
          </p:cNvPr>
          <p:cNvGrpSpPr/>
          <p:nvPr/>
        </p:nvGrpSpPr>
        <p:grpSpPr>
          <a:xfrm>
            <a:off x="5343802" y="1269122"/>
            <a:ext cx="1764824" cy="325902"/>
            <a:chOff x="5312893" y="1183444"/>
            <a:chExt cx="1764824" cy="325902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D20944F0-0ADF-4585-85F7-891941B2E7DF}"/>
                </a:ext>
              </a:extLst>
            </p:cNvPr>
            <p:cNvSpPr/>
            <p:nvPr/>
          </p:nvSpPr>
          <p:spPr>
            <a:xfrm>
              <a:off x="6436771" y="124333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1DE10B0B-4FE8-40F2-AB01-569E8E593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319" y="118344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xmlns="" id="{CA31AB32-9E8F-4D18-8148-95289DED06C6}"/>
                </a:ext>
              </a:extLst>
            </p:cNvPr>
            <p:cNvSpPr/>
            <p:nvPr/>
          </p:nvSpPr>
          <p:spPr>
            <a:xfrm>
              <a:off x="588605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83EF066A-F43D-4242-808B-C46667D4C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08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xmlns="" id="{C93CFFC2-8BCB-4A27-B1F7-98F6E714F4D6}"/>
                </a:ext>
              </a:extLst>
            </p:cNvPr>
            <p:cNvSpPr/>
            <p:nvPr/>
          </p:nvSpPr>
          <p:spPr>
            <a:xfrm>
              <a:off x="5337345" y="1246166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9C01652D-72EC-4350-B47F-C9C1934E2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893" y="1195799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80D9E0-7948-4963-B7B4-C0EC2C1E8B5D}"/>
              </a:ext>
            </a:extLst>
          </p:cNvPr>
          <p:cNvSpPr/>
          <p:nvPr/>
        </p:nvSpPr>
        <p:spPr bwMode="auto">
          <a:xfrm>
            <a:off x="149798" y="4707352"/>
            <a:ext cx="6754166" cy="4188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나누어지는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100, 200, 300, 400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D73BFE9-3CBA-4827-86A0-077CE9A55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618" y="4517240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5137178" y="1266499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4" y="4797186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DFD5060-34D1-40EE-9C61-7981EE701F1B}"/>
              </a:ext>
            </a:extLst>
          </p:cNvPr>
          <p:cNvSpPr txBox="1"/>
          <p:nvPr/>
        </p:nvSpPr>
        <p:spPr>
          <a:xfrm>
            <a:off x="0" y="2409220"/>
            <a:ext cx="2019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10, 20, 30, 40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커지는 수를 곱하면 계산 결과가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커지네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6A438A9-E9D5-4721-ABDA-DC0A93669952}"/>
              </a:ext>
            </a:extLst>
          </p:cNvPr>
          <p:cNvSpPr txBox="1"/>
          <p:nvPr/>
        </p:nvSpPr>
        <p:spPr>
          <a:xfrm>
            <a:off x="5600199" y="2408120"/>
            <a:ext cx="1336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나눗셈식에서 찾을 수 있는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규칙은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······.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8311E814-B032-4CFD-803F-B197AECAE5E6}"/>
              </a:ext>
            </a:extLst>
          </p:cNvPr>
          <p:cNvSpPr/>
          <p:nvPr/>
        </p:nvSpPr>
        <p:spPr>
          <a:xfrm>
            <a:off x="2488248" y="2340760"/>
            <a:ext cx="463572" cy="211367"/>
          </a:xfrm>
          <a:prstGeom prst="roundRect">
            <a:avLst/>
          </a:prstGeom>
          <a:solidFill>
            <a:srgbClr val="F4847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FA989E65-3861-4F10-979C-67EADFBED741}"/>
              </a:ext>
            </a:extLst>
          </p:cNvPr>
          <p:cNvSpPr/>
          <p:nvPr/>
        </p:nvSpPr>
        <p:spPr>
          <a:xfrm>
            <a:off x="4505964" y="2353792"/>
            <a:ext cx="606095" cy="211367"/>
          </a:xfrm>
          <a:prstGeom prst="roundRect">
            <a:avLst/>
          </a:prstGeom>
          <a:solidFill>
            <a:srgbClr val="F4847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E03BB62-5751-421D-936F-783388CC50F4}"/>
              </a:ext>
            </a:extLst>
          </p:cNvPr>
          <p:cNvSpPr txBox="1"/>
          <p:nvPr/>
        </p:nvSpPr>
        <p:spPr>
          <a:xfrm>
            <a:off x="4350768" y="2298597"/>
            <a:ext cx="9173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40263DB-CE6B-4DFF-B63B-05F2A469D577}"/>
              </a:ext>
            </a:extLst>
          </p:cNvPr>
          <p:cNvSpPr/>
          <p:nvPr/>
        </p:nvSpPr>
        <p:spPr>
          <a:xfrm>
            <a:off x="4427854" y="2791224"/>
            <a:ext cx="1116254" cy="10373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F909AC29-9E4C-4231-9E1C-A93F9563E649}"/>
              </a:ext>
            </a:extLst>
          </p:cNvPr>
          <p:cNvSpPr/>
          <p:nvPr/>
        </p:nvSpPr>
        <p:spPr>
          <a:xfrm>
            <a:off x="1994578" y="2809598"/>
            <a:ext cx="1116254" cy="10373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D078CD-F360-4326-BC10-915806CDEF33}"/>
              </a:ext>
            </a:extLst>
          </p:cNvPr>
          <p:cNvSpPr txBox="1"/>
          <p:nvPr/>
        </p:nvSpPr>
        <p:spPr>
          <a:xfrm>
            <a:off x="1976473" y="2723766"/>
            <a:ext cx="1659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10×20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10×30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10×40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AFBB2433-0423-4D86-A953-43B592B1EA25}"/>
              </a:ext>
            </a:extLst>
          </p:cNvPr>
          <p:cNvSpPr/>
          <p:nvPr/>
        </p:nvSpPr>
        <p:spPr>
          <a:xfrm>
            <a:off x="866632" y="2110677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DA1C8695-A2F5-4131-883C-EF029FC06B2E}"/>
              </a:ext>
            </a:extLst>
          </p:cNvPr>
          <p:cNvSpPr/>
          <p:nvPr/>
        </p:nvSpPr>
        <p:spPr>
          <a:xfrm>
            <a:off x="79142" y="464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6473" y="2241685"/>
            <a:ext cx="3652418" cy="35922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D459C6-0C06-44D2-94C8-BA5040B1F210}"/>
              </a:ext>
            </a:extLst>
          </p:cNvPr>
          <p:cNvSpPr txBox="1"/>
          <p:nvPr/>
        </p:nvSpPr>
        <p:spPr>
          <a:xfrm>
            <a:off x="2034188" y="2293131"/>
            <a:ext cx="10913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6D459C6-0C06-44D2-94C8-BA5040B1F210}"/>
              </a:ext>
            </a:extLst>
          </p:cNvPr>
          <p:cNvSpPr txBox="1"/>
          <p:nvPr/>
        </p:nvSpPr>
        <p:spPr>
          <a:xfrm>
            <a:off x="4423552" y="2293131"/>
            <a:ext cx="116099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D6594F8-E8DC-4E2E-86EA-6B1F2BC4FB46}"/>
              </a:ext>
            </a:extLst>
          </p:cNvPr>
          <p:cNvSpPr txBox="1"/>
          <p:nvPr/>
        </p:nvSpPr>
        <p:spPr>
          <a:xfrm>
            <a:off x="4211961" y="2723766"/>
            <a:ext cx="1512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400÷2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6207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45259</TotalTime>
  <Words>3628</Words>
  <Application>Microsoft Office PowerPoint</Application>
  <PresentationFormat>화면 슬라이드 쇼(4:3)</PresentationFormat>
  <Paragraphs>1021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8182</cp:revision>
  <cp:lastPrinted>2021-12-20T01:30:02Z</cp:lastPrinted>
  <dcterms:created xsi:type="dcterms:W3CDTF">2008-07-15T12:19:11Z</dcterms:created>
  <dcterms:modified xsi:type="dcterms:W3CDTF">2022-03-24T23:23:33Z</dcterms:modified>
</cp:coreProperties>
</file>