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351" r:id="rId5"/>
    <p:sldId id="1339" r:id="rId6"/>
    <p:sldId id="1410" r:id="rId7"/>
    <p:sldId id="1412" r:id="rId8"/>
    <p:sldId id="1097" r:id="rId9"/>
    <p:sldId id="1395" r:id="rId10"/>
    <p:sldId id="1423" r:id="rId11"/>
    <p:sldId id="1422" r:id="rId12"/>
    <p:sldId id="1414" r:id="rId13"/>
    <p:sldId id="1415" r:id="rId14"/>
    <p:sldId id="1416" r:id="rId15"/>
    <p:sldId id="1417" r:id="rId16"/>
    <p:sldId id="1418" r:id="rId17"/>
    <p:sldId id="1419" r:id="rId18"/>
    <p:sldId id="1408" r:id="rId19"/>
    <p:sldId id="1297" r:id="rId20"/>
    <p:sldId id="1315" r:id="rId21"/>
    <p:sldId id="1420" r:id="rId22"/>
    <p:sldId id="1331" r:id="rId23"/>
    <p:sldId id="1322" r:id="rId24"/>
    <p:sldId id="1323" r:id="rId25"/>
    <p:sldId id="1421" r:id="rId26"/>
    <p:sldId id="1345" r:id="rId27"/>
    <p:sldId id="1352" r:id="rId28"/>
    <p:sldId id="1324" r:id="rId29"/>
    <p:sldId id="1424" r:id="rId30"/>
    <p:sldId id="1317" r:id="rId31"/>
    <p:sldId id="1425" r:id="rId32"/>
    <p:sldId id="1319" r:id="rId33"/>
    <p:sldId id="1426" r:id="rId34"/>
    <p:sldId id="1349" r:id="rId35"/>
    <p:sldId id="1427" r:id="rId36"/>
    <p:sldId id="1350" r:id="rId37"/>
    <p:sldId id="1428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CDFE0"/>
    <a:srgbClr val="EFE9D6"/>
    <a:srgbClr val="BBCDEA"/>
    <a:srgbClr val="F3D28C"/>
    <a:srgbClr val="F9CBBB"/>
    <a:srgbClr val="F8C6B5"/>
    <a:srgbClr val="F6F3E8"/>
    <a:srgbClr val="FBD8B0"/>
    <a:srgbClr val="FFE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56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20.png"/><Relationship Id="rId5" Type="http://schemas.openxmlformats.org/officeDocument/2006/relationships/image" Target="../media/image30.png"/><Relationship Id="rId10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0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cdata2.tsherpa.co.kr/tsherpa/MultiMedia/Flash/2020/curri/index.html?flashxmlnum=yuni4856&amp;classa=A8-C1-41-MM-MM-04-07-06-0-0-0-0&amp;classno=MM_41_04/suh_0401_06_0006/suh_0401_06_0006_401_1.html" TargetMode="Externa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58363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2021.2.20.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2021.3.22.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095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10" y="4010955"/>
            <a:ext cx="1047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484784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곱하는 수에 어떤 규칙이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92598"/>
            <a:ext cx="283424" cy="253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D8DC0519-0461-4205-8FAF-5DE91099568F}"/>
              </a:ext>
            </a:extLst>
          </p:cNvPr>
          <p:cNvGrpSpPr/>
          <p:nvPr/>
        </p:nvGrpSpPr>
        <p:grpSpPr>
          <a:xfrm>
            <a:off x="4829638" y="1196752"/>
            <a:ext cx="2154630" cy="260415"/>
            <a:chOff x="3894280" y="345173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F056167-1A7D-493D-BDA3-C99A05E4E9A6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75CCA2F9-6BE1-4053-8BD7-60DEB372BF7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609A3A73-4D51-40D5-99CD-F7A016A4A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266B36A7-DCCB-4E02-B9B4-1AC2112E19B8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D4A16FF4-C47C-4736-920B-3311834AB3D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E8C0ACED-F91A-44A3-A3E4-1B26B0FFD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B6AB6074-0046-4E4B-9C17-AD2A8CFAC290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94DAD6EA-7BB0-4CD0-8650-1CC6BEB8262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5C31C723-948C-4CBA-8B6F-4EB5D1D65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50453E15-CA4A-4C0D-BD26-DC77F9E4B06C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C1A02DD-1B5E-407D-AFA2-C794DC31E05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7F20542B-C050-4F94-AC9F-896A38EB5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말풍선: 사각형 8">
            <a:extLst>
              <a:ext uri="{FF2B5EF4-FFF2-40B4-BE49-F238E27FC236}">
                <a16:creationId xmlns="" xmlns:a16="http://schemas.microsoft.com/office/drawing/2014/main" id="{94000ECE-E05C-4AE5-A6AE-5BEB311511D5}"/>
              </a:ext>
            </a:extLst>
          </p:cNvPr>
          <p:cNvSpPr/>
          <p:nvPr/>
        </p:nvSpPr>
        <p:spPr>
          <a:xfrm flipH="1">
            <a:off x="143508" y="4112006"/>
            <a:ext cx="5514952" cy="836122"/>
          </a:xfrm>
          <a:prstGeom prst="wedgeRoundRectCallout">
            <a:avLst>
              <a:gd name="adj1" fmla="val -53904"/>
              <a:gd name="adj2" fmla="val -2190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F0EC9E1-AF10-4F64-82C3-3687F90BD0B3}"/>
              </a:ext>
            </a:extLst>
          </p:cNvPr>
          <p:cNvSpPr txBox="1"/>
          <p:nvPr/>
        </p:nvSpPr>
        <p:spPr>
          <a:xfrm>
            <a:off x="143508" y="4190057"/>
            <a:ext cx="54778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식은 계산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도구에서                     을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차례대로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눌러 확인할 수 있어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1FD1DFF-F3E0-4470-9E2C-010EACC5D13A}"/>
              </a:ext>
            </a:extLst>
          </p:cNvPr>
          <p:cNvGrpSpPr/>
          <p:nvPr/>
        </p:nvGrpSpPr>
        <p:grpSpPr>
          <a:xfrm>
            <a:off x="3330811" y="4213192"/>
            <a:ext cx="1637233" cy="324036"/>
            <a:chOff x="2375756" y="3123548"/>
            <a:chExt cx="1637233" cy="324036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6CCF84D4-6B2B-4F63-A5F9-6F5E1645AEC2}"/>
                </a:ext>
              </a:extLst>
            </p:cNvPr>
            <p:cNvSpPr/>
            <p:nvPr/>
          </p:nvSpPr>
          <p:spPr>
            <a:xfrm>
              <a:off x="2375756" y="3123548"/>
              <a:ext cx="252028" cy="3240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2172D490-7878-42A0-838F-D49198E38F28}"/>
                </a:ext>
              </a:extLst>
            </p:cNvPr>
            <p:cNvSpPr/>
            <p:nvPr/>
          </p:nvSpPr>
          <p:spPr>
            <a:xfrm>
              <a:off x="2721457" y="3123548"/>
              <a:ext cx="252028" cy="3240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39B90DF8-539A-4435-9D04-BF5633947360}"/>
                </a:ext>
              </a:extLst>
            </p:cNvPr>
            <p:cNvSpPr/>
            <p:nvPr/>
          </p:nvSpPr>
          <p:spPr>
            <a:xfrm>
              <a:off x="3067158" y="3123548"/>
              <a:ext cx="252028" cy="324036"/>
            </a:xfrm>
            <a:prstGeom prst="rect">
              <a:avLst/>
            </a:prstGeom>
            <a:solidFill>
              <a:srgbClr val="FCDFE0"/>
            </a:solidFill>
            <a:ln w="38100"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268EDFF1-7DC6-4A83-8E07-C835A4DE5C23}"/>
                </a:ext>
              </a:extLst>
            </p:cNvPr>
            <p:cNvSpPr/>
            <p:nvPr/>
          </p:nvSpPr>
          <p:spPr>
            <a:xfrm>
              <a:off x="3415260" y="3123548"/>
              <a:ext cx="252028" cy="3240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08FE3FE7-238B-4AA2-B4EF-422C90FB83AB}"/>
                </a:ext>
              </a:extLst>
            </p:cNvPr>
            <p:cNvSpPr/>
            <p:nvPr/>
          </p:nvSpPr>
          <p:spPr>
            <a:xfrm>
              <a:off x="3760961" y="3123548"/>
              <a:ext cx="252028" cy="3240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7010495" y="2276872"/>
            <a:ext cx="2089116" cy="10926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첫째 식은 계산 도구에서 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곱하기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등호를 차례대로 눌러 확인할 수 있어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722798" y="4010955"/>
            <a:ext cx="283424" cy="253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43" y="532187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8906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39" y="532187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716" y="5386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10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73954"/>
              </p:ext>
            </p:extLst>
          </p:nvPr>
        </p:nvGraphicFramePr>
        <p:xfrm>
          <a:off x="465172" y="1952836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333×10101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484784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곱하는 수에 어떤 규칙이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92598"/>
            <a:ext cx="283424" cy="253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D8DC0519-0461-4205-8FAF-5DE91099568F}"/>
              </a:ext>
            </a:extLst>
          </p:cNvPr>
          <p:cNvGrpSpPr/>
          <p:nvPr/>
        </p:nvGrpSpPr>
        <p:grpSpPr>
          <a:xfrm>
            <a:off x="4829638" y="1196752"/>
            <a:ext cx="2154630" cy="260415"/>
            <a:chOff x="3894280" y="345173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F056167-1A7D-493D-BDA3-C99A05E4E9A6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75CCA2F9-6BE1-4053-8BD7-60DEB372BF7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609A3A73-4D51-40D5-99CD-F7A016A4A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266B36A7-DCCB-4E02-B9B4-1AC2112E19B8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D4A16FF4-C47C-4736-920B-3311834AB3D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E8C0ACED-F91A-44A3-A3E4-1B26B0FFD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B6AB6074-0046-4E4B-9C17-AD2A8CFAC290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94DAD6EA-7BB0-4CD0-8650-1CC6BEB8262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5C31C723-948C-4CBA-8B6F-4EB5D1D65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50453E15-CA4A-4C0D-BD26-DC77F9E4B06C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C1A02DD-1B5E-407D-AFA2-C794DC31E05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7F20542B-C050-4F94-AC9F-896A38EB5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794392" y="992112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08E8D1B-8559-4B54-B7E2-6BFAB7333526}"/>
              </a:ext>
            </a:extLst>
          </p:cNvPr>
          <p:cNvSpPr/>
          <p:nvPr/>
        </p:nvSpPr>
        <p:spPr bwMode="auto">
          <a:xfrm>
            <a:off x="575556" y="4116073"/>
            <a:ext cx="5831556" cy="4013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곱하는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수이 마지막 자리에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0, 1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EB9AD0A4-EAB8-499E-BE59-3BB4176F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160" y="3970229"/>
            <a:ext cx="360000" cy="355000"/>
          </a:xfrm>
          <a:prstGeom prst="rect">
            <a:avLst/>
          </a:prstGeom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A8DFDAD5-D4C4-4C35-850B-EBD4FFBFBCE4}"/>
              </a:ext>
            </a:extLst>
          </p:cNvPr>
          <p:cNvSpPr/>
          <p:nvPr/>
        </p:nvSpPr>
        <p:spPr>
          <a:xfrm>
            <a:off x="404501" y="4370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9" y="4195770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3824" y="53072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4111" y="531887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56" y="536756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37" y="537383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10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73954"/>
              </p:ext>
            </p:extLst>
          </p:nvPr>
        </p:nvGraphicFramePr>
        <p:xfrm>
          <a:off x="465172" y="1952836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333×10101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55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484784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결과에 어떤 규칙이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A656F1F-5CD2-4E83-9910-F8C8F610390F}"/>
              </a:ext>
            </a:extLst>
          </p:cNvPr>
          <p:cNvGrpSpPr/>
          <p:nvPr/>
        </p:nvGrpSpPr>
        <p:grpSpPr>
          <a:xfrm>
            <a:off x="4829638" y="1196752"/>
            <a:ext cx="2154630" cy="260415"/>
            <a:chOff x="3894280" y="907935"/>
            <a:chExt cx="2154630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5B85F5B9-05EB-45AF-9B0B-F6CCBEBCFA57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4F51D43D-3020-4DB8-83FD-0A9217E254A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D80F5DCA-E84F-4375-851B-A6FF904A94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EEE46873-888F-4089-8902-4EB87258692E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43BDABFD-5097-4770-83AD-8421E139C50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3C398289-0242-4258-9334-C62052D08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5B5B5E5B-9083-41E9-9DA9-DEF80DC8160B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D8675DB0-C562-47B4-9CDA-1E922428989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F9C9BFAE-270C-46F1-9C1D-F1420873F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AAEC2155-3768-4EB2-998A-EBC4A7369026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B069CDF2-74F4-49DD-8C1D-3BF6E1B9F13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3D7EC954-827A-41DE-BF67-31A2BB4C5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E08E8D1B-8559-4B54-B7E2-6BFAB7333526}"/>
              </a:ext>
            </a:extLst>
          </p:cNvPr>
          <p:cNvSpPr/>
          <p:nvPr/>
        </p:nvSpPr>
        <p:spPr bwMode="auto">
          <a:xfrm>
            <a:off x="575556" y="4116073"/>
            <a:ext cx="5831556" cy="4013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계산 결과의 마지막 자리에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EB9AD0A4-EAB8-499E-BE59-3BB4176F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160" y="3970229"/>
            <a:ext cx="360000" cy="35500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A8DFDAD5-D4C4-4C35-850B-EBD4FFBFBCE4}"/>
              </a:ext>
            </a:extLst>
          </p:cNvPr>
          <p:cNvSpPr/>
          <p:nvPr/>
        </p:nvSpPr>
        <p:spPr>
          <a:xfrm>
            <a:off x="404501" y="4370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87" y="4195770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10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73954"/>
              </p:ext>
            </p:extLst>
          </p:nvPr>
        </p:nvGraphicFramePr>
        <p:xfrm>
          <a:off x="465172" y="1952836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333×10101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8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01665"/>
              </p:ext>
            </p:extLst>
          </p:nvPr>
        </p:nvGraphicFramePr>
        <p:xfrm>
          <a:off x="465172" y="1952836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333×10101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33×1010101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33333333</a:t>
                      </a:r>
                      <a:endParaRPr lang="ko-KR" altLang="en-US" sz="19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484784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넷째 빈칸에 알맞은 곱셈식을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34EE98B-CF50-4ED7-85B8-369DE421FCD0}"/>
              </a:ext>
            </a:extLst>
          </p:cNvPr>
          <p:cNvGrpSpPr/>
          <p:nvPr/>
        </p:nvGrpSpPr>
        <p:grpSpPr>
          <a:xfrm>
            <a:off x="4829638" y="1196752"/>
            <a:ext cx="2154630" cy="260415"/>
            <a:chOff x="3894280" y="1412776"/>
            <a:chExt cx="2154630" cy="26041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D814408C-3084-4737-B641-DA9FCCB3D8FA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4F8AD9EB-708F-46CE-9E3D-83367D0B89B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AAC36E75-676D-4DAF-89A5-448C3A456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2EEB5AB5-7248-4460-9170-CBCA646C0A2B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9B6E43D6-F796-4287-9467-8D8E6751329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FC539F11-6655-4A8D-9BF4-91545CC86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5C6BCD6A-0A19-495C-BCCA-D15788A6654E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655A6713-1471-4A20-BA29-484C13ED12B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1B5E2E92-C07D-44D7-8B6B-D5E1A7A8B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D0EC6C78-7595-4B9B-A157-E056B9513C40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D99D0477-92C3-461B-A30A-B307297CF3F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7E9AF40D-571D-4524-A75F-748BA950A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EB9AD0A4-EAB8-499E-BE59-3BB4176F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432" y="3465004"/>
            <a:ext cx="360000" cy="355000"/>
          </a:xfrm>
          <a:prstGeom prst="rect">
            <a:avLst/>
          </a:prstGeom>
        </p:spPr>
      </p:pic>
      <p:pic>
        <p:nvPicPr>
          <p:cNvPr id="49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10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21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484784"/>
            <a:ext cx="6703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3333333333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곱셈식을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8B9F6229-416D-410B-90ED-C9D77F2F4C9E}"/>
              </a:ext>
            </a:extLst>
          </p:cNvPr>
          <p:cNvGrpSpPr/>
          <p:nvPr/>
        </p:nvGrpSpPr>
        <p:grpSpPr>
          <a:xfrm>
            <a:off x="4829638" y="1196752"/>
            <a:ext cx="2154630" cy="260415"/>
            <a:chOff x="3894280" y="2060063"/>
            <a:chExt cx="2154630" cy="260415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0020A8BB-0A66-4ECB-9B2E-2C854A874EF1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057D4581-20C0-457E-AF3B-B976BA37E78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68F3EF01-5346-4A80-ABCB-B1B30E910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D1FD15CE-D66C-4331-AF86-5B29C605870A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CE0C22B-ACC5-4781-8E06-A700BC861C6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C56B83CF-3F24-4963-B416-07D2E62374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589DF5DB-8A24-48AA-B2F6-1BAFC8C43B68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18BF08C5-BBD9-4AB1-9636-A24E714C747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55293A4C-F82A-422D-83DA-3D6F69E67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CD74B9D5-E87E-4082-A3E3-E906C53ACD23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E0B57AC0-312C-48E2-80CA-C8ED113DC6D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91574C82-8C01-48DB-9C36-17A9DF78A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54184"/>
              </p:ext>
            </p:extLst>
          </p:nvPr>
        </p:nvGraphicFramePr>
        <p:xfrm>
          <a:off x="465172" y="1952836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333×10101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33×1010101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</a:t>
                      </a:r>
                      <a:endParaRPr lang="ko-KR" altLang="en-US" sz="19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08E8D1B-8559-4B54-B7E2-6BFAB7333526}"/>
              </a:ext>
            </a:extLst>
          </p:cNvPr>
          <p:cNvSpPr/>
          <p:nvPr/>
        </p:nvSpPr>
        <p:spPr bwMode="auto">
          <a:xfrm>
            <a:off x="1762596" y="4116073"/>
            <a:ext cx="3457476" cy="4013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33×101010101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3333333333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EB9AD0A4-EAB8-499E-BE59-3BB4176F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72" y="3970229"/>
            <a:ext cx="360000" cy="355000"/>
          </a:xfrm>
          <a:prstGeom prst="rect">
            <a:avLst/>
          </a:prstGeom>
        </p:spPr>
      </p:pic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10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04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484784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계산식에 어떤 규칙이 있는지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92869B18-9676-43D2-93FE-9CFA72ED5BFC}"/>
              </a:ext>
            </a:extLst>
          </p:cNvPr>
          <p:cNvGrpSpPr/>
          <p:nvPr/>
        </p:nvGrpSpPr>
        <p:grpSpPr>
          <a:xfrm>
            <a:off x="5346877" y="1161643"/>
            <a:ext cx="1764824" cy="325902"/>
            <a:chOff x="5312893" y="1183444"/>
            <a:chExt cx="1764824" cy="325902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8042CAE7-D805-41D7-A076-7C2418E456EC}"/>
                </a:ext>
              </a:extLst>
            </p:cNvPr>
            <p:cNvSpPr/>
            <p:nvPr/>
          </p:nvSpPr>
          <p:spPr>
            <a:xfrm>
              <a:off x="6436771" y="124333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0B996FA4-A9CC-40FA-92ED-2073BA1F0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19" y="118344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41603A17-E74A-438C-B868-00300022F98C}"/>
                </a:ext>
              </a:extLst>
            </p:cNvPr>
            <p:cNvSpPr/>
            <p:nvPr/>
          </p:nvSpPr>
          <p:spPr>
            <a:xfrm>
              <a:off x="588605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19386D8-4301-4135-A9BF-0A9336D2B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08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E0F90FEF-4B86-4124-94D5-A947E3FF5490}"/>
                </a:ext>
              </a:extLst>
            </p:cNvPr>
            <p:cNvSpPr/>
            <p:nvPr/>
          </p:nvSpPr>
          <p:spPr>
            <a:xfrm>
              <a:off x="5337345" y="12461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5E216821-6C9A-4C5A-856C-C3EAC18F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93" y="1195799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794392" y="992112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50800"/>
              </p:ext>
            </p:extLst>
          </p:nvPr>
        </p:nvGraphicFramePr>
        <p:xfrm>
          <a:off x="465172" y="195283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81÷9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9801÷99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998001÷999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99980001÷9999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08E8D1B-8559-4B54-B7E2-6BFAB7333526}"/>
              </a:ext>
            </a:extLst>
          </p:cNvPr>
          <p:cNvSpPr/>
          <p:nvPr/>
        </p:nvSpPr>
        <p:spPr bwMode="auto">
          <a:xfrm>
            <a:off x="575556" y="4446366"/>
            <a:ext cx="5831556" cy="7532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나누는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수와 계산 결과의 마지막 자리에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EB9AD0A4-EAB8-499E-BE59-3BB4176F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160" y="4300523"/>
            <a:ext cx="360000" cy="355000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8DFDAD5-D4C4-4C35-850B-EBD4FFBFBCE4}"/>
              </a:ext>
            </a:extLst>
          </p:cNvPr>
          <p:cNvSpPr/>
          <p:nvPr/>
        </p:nvSpPr>
        <p:spPr>
          <a:xfrm>
            <a:off x="351026" y="4470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5" y="4557353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4139952" y="932621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26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78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484784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다섯째 빈칸에 알맞은 나눗셈식을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EFCB43B-07CB-4723-ADB7-67C215BD6436}"/>
              </a:ext>
            </a:extLst>
          </p:cNvPr>
          <p:cNvGrpSpPr/>
          <p:nvPr/>
        </p:nvGrpSpPr>
        <p:grpSpPr>
          <a:xfrm>
            <a:off x="5346877" y="1159588"/>
            <a:ext cx="1764824" cy="325902"/>
            <a:chOff x="5331563" y="1950970"/>
            <a:chExt cx="1764824" cy="325902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4C06C59B-795C-4E4E-8B8B-9902B7914AC9}"/>
                </a:ext>
              </a:extLst>
            </p:cNvPr>
            <p:cNvSpPr/>
            <p:nvPr/>
          </p:nvSpPr>
          <p:spPr>
            <a:xfrm>
              <a:off x="6455441" y="201086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1CE5F35-B99A-4C4C-82B2-E8BB9BECE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989" y="1950970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E6ADC6E1-7D6D-4B1D-B8E2-45C728EE6532}"/>
                </a:ext>
              </a:extLst>
            </p:cNvPr>
            <p:cNvSpPr/>
            <p:nvPr/>
          </p:nvSpPr>
          <p:spPr>
            <a:xfrm>
              <a:off x="5904728" y="201248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5E68E94-E9C0-4B8D-8E36-4FA60562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751" y="1955333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B6F016EC-DBD3-42E6-808B-11635852D361}"/>
                </a:ext>
              </a:extLst>
            </p:cNvPr>
            <p:cNvSpPr/>
            <p:nvPr/>
          </p:nvSpPr>
          <p:spPr>
            <a:xfrm>
              <a:off x="5356015" y="201369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8DB57F15-FF3E-452E-86A5-7C84E78AC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563" y="196332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1379"/>
              </p:ext>
            </p:extLst>
          </p:nvPr>
        </p:nvGraphicFramePr>
        <p:xfrm>
          <a:off x="465172" y="195283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81÷9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9801÷99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998001÷999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99980001÷9999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9999800001÷99999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99999</a:t>
                      </a:r>
                      <a:endParaRPr lang="ko-KR" altLang="en-US" sz="19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EB9AD0A4-EAB8-499E-BE59-3BB4176FD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160" y="3789040"/>
            <a:ext cx="360000" cy="355000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26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24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484784"/>
            <a:ext cx="64493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999999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나눗셈식을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EB9AD0A4-EAB8-499E-BE59-3BB4176F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08" y="4347693"/>
            <a:ext cx="360000" cy="355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44C01716-257D-4A3E-A68D-EDC2FF36D79D}"/>
              </a:ext>
            </a:extLst>
          </p:cNvPr>
          <p:cNvGrpSpPr/>
          <p:nvPr/>
        </p:nvGrpSpPr>
        <p:grpSpPr>
          <a:xfrm>
            <a:off x="5355810" y="1152756"/>
            <a:ext cx="1764824" cy="325902"/>
            <a:chOff x="5332884" y="2743058"/>
            <a:chExt cx="1764824" cy="325902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E99FCD99-3F5A-4E36-8B23-36782D386562}"/>
                </a:ext>
              </a:extLst>
            </p:cNvPr>
            <p:cNvSpPr/>
            <p:nvPr/>
          </p:nvSpPr>
          <p:spPr>
            <a:xfrm>
              <a:off x="6456762" y="2802950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DC054E6-82D3-40E4-A0D4-FB6DEC400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310" y="274305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D811677-CDF5-4083-83DF-7FC3B1584525}"/>
                </a:ext>
              </a:extLst>
            </p:cNvPr>
            <p:cNvSpPr/>
            <p:nvPr/>
          </p:nvSpPr>
          <p:spPr>
            <a:xfrm>
              <a:off x="5906049" y="280457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0542F6C-A158-4E71-BBA5-E9254F436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4072" y="274742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AAE10A18-DDE2-457B-A829-646B68400682}"/>
                </a:ext>
              </a:extLst>
            </p:cNvPr>
            <p:cNvSpPr/>
            <p:nvPr/>
          </p:nvSpPr>
          <p:spPr>
            <a:xfrm>
              <a:off x="5357336" y="2805780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340E608-35A8-4A43-8E17-3DA9B512D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884" y="27554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01580"/>
              </p:ext>
            </p:extLst>
          </p:nvPr>
        </p:nvGraphicFramePr>
        <p:xfrm>
          <a:off x="465172" y="195283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81÷9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9801÷99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998001÷999</a:t>
                      </a:r>
                      <a:r>
                        <a:rPr lang="ko-KR" altLang="en-US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99980001÷9999</a:t>
                      </a:r>
                      <a:r>
                        <a:rPr lang="ko-KR" altLang="en-US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9999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9999800001÷99999</a:t>
                      </a:r>
                      <a:r>
                        <a:rPr lang="ko-KR" altLang="en-US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99999</a:t>
                      </a:r>
                      <a:endParaRPr lang="ko-KR" altLang="en-US" sz="19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08E8D1B-8559-4B54-B7E2-6BFAB7333526}"/>
              </a:ext>
            </a:extLst>
          </p:cNvPr>
          <p:cNvSpPr/>
          <p:nvPr/>
        </p:nvSpPr>
        <p:spPr bwMode="auto">
          <a:xfrm>
            <a:off x="1438560" y="4446367"/>
            <a:ext cx="4105548" cy="4047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999998000001÷999999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999999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26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75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06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83568" y="946465"/>
            <a:ext cx="633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곱셈식에서 규칙을 찾아 다섯째 빈칸에 알맞은 곱셈식을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B743FDC-BFC0-4E30-88A2-75D3602225D7}"/>
              </a:ext>
            </a:extLst>
          </p:cNvPr>
          <p:cNvSpPr/>
          <p:nvPr/>
        </p:nvSpPr>
        <p:spPr>
          <a:xfrm>
            <a:off x="459295" y="2690812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DB4DA0D-47B8-4A55-B085-CAA9936C6D28}"/>
              </a:ext>
            </a:extLst>
          </p:cNvPr>
          <p:cNvSpPr/>
          <p:nvPr/>
        </p:nvSpPr>
        <p:spPr>
          <a:xfrm>
            <a:off x="1660561" y="2658945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2842BB7-6DEE-4C71-8FB7-DE62DD0911C6}"/>
              </a:ext>
            </a:extLst>
          </p:cNvPr>
          <p:cNvSpPr/>
          <p:nvPr/>
        </p:nvSpPr>
        <p:spPr>
          <a:xfrm>
            <a:off x="3034061" y="2636912"/>
            <a:ext cx="507941" cy="3317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8350E0E4-7102-470F-8241-48C98CCD48B8}"/>
              </a:ext>
            </a:extLst>
          </p:cNvPr>
          <p:cNvSpPr/>
          <p:nvPr/>
        </p:nvSpPr>
        <p:spPr>
          <a:xfrm>
            <a:off x="6677917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342D19C4-F8A3-4738-AECE-18366542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07" y="3789040"/>
            <a:ext cx="360000" cy="355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3" y="928721"/>
            <a:ext cx="567308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344C44-CA6D-4501-A6AF-8EBFBE4D44FA}"/>
              </a:ext>
            </a:extLst>
          </p:cNvPr>
          <p:cNvSpPr/>
          <p:nvPr/>
        </p:nvSpPr>
        <p:spPr>
          <a:xfrm>
            <a:off x="535299" y="830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58591"/>
              </p:ext>
            </p:extLst>
          </p:nvPr>
        </p:nvGraphicFramePr>
        <p:xfrm>
          <a:off x="465172" y="195283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1×11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121×11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12321×11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135531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1234321×11</a:t>
                      </a:r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13577531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123454321×11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1357997531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EB9AD0A4-EAB8-499E-BE59-3BB4176F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17" y="3789040"/>
            <a:ext cx="360000" cy="355000"/>
          </a:xfrm>
          <a:prstGeom prst="rect">
            <a:avLst/>
          </a:prstGeom>
        </p:spPr>
      </p:pic>
      <p:pic>
        <p:nvPicPr>
          <p:cNvPr id="32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00159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87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540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계산식에서 규칙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찾기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6215EED8-741E-460E-9464-B292FACBC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16686"/>
              </p:ext>
            </p:extLst>
          </p:nvPr>
        </p:nvGraphicFramePr>
        <p:xfrm>
          <a:off x="465172" y="2261771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55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43744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1×1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11×11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111×111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1111×1111</a:t>
                      </a:r>
                      <a:r>
                        <a:rPr lang="ko-KR" altLang="en-US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1234321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6B04FC2-2FFD-48A5-A232-8B2EDE6F36E5}"/>
              </a:ext>
            </a:extLst>
          </p:cNvPr>
          <p:cNvSpPr txBox="1"/>
          <p:nvPr/>
        </p:nvSpPr>
        <p:spPr>
          <a:xfrm>
            <a:off x="566733" y="4372072"/>
            <a:ext cx="61101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개씩 늘어나는 수를 두 번 곱한 결과는 가운데를 중심으로 접으면 같은 수가 만나는 규칙이 있습니다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FE5F35B7-6788-4EFB-8263-A265F1BA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3" y="44871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5464"/>
              </p:ext>
            </p:extLst>
          </p:nvPr>
        </p:nvGraphicFramePr>
        <p:xfrm>
          <a:off x="179388" y="654012"/>
          <a:ext cx="8774172" cy="44764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계산식의 규칙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계산식의 규칙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24906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41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2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287657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144~145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74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C2A20A60-EC0C-44EC-85D8-FA603E7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2981CCEF-E5FB-4B69-AE8C-712934019AEA}"/>
              </a:ext>
            </a:extLst>
          </p:cNvPr>
          <p:cNvGrpSpPr/>
          <p:nvPr/>
        </p:nvGrpSpPr>
        <p:grpSpPr>
          <a:xfrm>
            <a:off x="346438" y="2141746"/>
            <a:ext cx="6373508" cy="2305278"/>
            <a:chOff x="600883" y="4130268"/>
            <a:chExt cx="6373508" cy="2305278"/>
          </a:xfrm>
        </p:grpSpPr>
        <p:pic>
          <p:nvPicPr>
            <p:cNvPr id="34" name="Picture 3">
              <a:extLst>
                <a:ext uri="{FF2B5EF4-FFF2-40B4-BE49-F238E27FC236}">
                  <a16:creationId xmlns="" xmlns:a16="http://schemas.microsoft.com/office/drawing/2014/main" id="{B0FE376C-055A-40A7-BC19-25EE3DB8E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614614" y="4130268"/>
              <a:ext cx="6359777" cy="61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AFD37758-AA34-440C-BE89-46627F29F1CA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57" y="4769450"/>
              <a:ext cx="0" cy="136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">
              <a:extLst>
                <a:ext uri="{FF2B5EF4-FFF2-40B4-BE49-F238E27FC236}">
                  <a16:creationId xmlns="" xmlns:a16="http://schemas.microsoft.com/office/drawing/2014/main" id="{9AEFE644-6AF9-4284-9F7C-1ABD85708B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742473" y="4877462"/>
              <a:ext cx="208208" cy="121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="" xmlns:a16="http://schemas.microsoft.com/office/drawing/2014/main" id="{0FE604BB-8C27-4A1B-8428-9DC4887D2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50"/>
            <a:stretch/>
          </p:blipFill>
          <p:spPr bwMode="auto">
            <a:xfrm>
              <a:off x="600883" y="6163886"/>
              <a:ext cx="6192000" cy="27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1961240" y="3249168"/>
            <a:ext cx="41782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보고 물음에 답해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083626B2-0038-4A6B-A223-3EC2DF799B49}"/>
              </a:ext>
            </a:extLst>
          </p:cNvPr>
          <p:cNvSpPr txBox="1"/>
          <p:nvPr/>
        </p:nvSpPr>
        <p:spPr>
          <a:xfrm>
            <a:off x="333680" y="3212976"/>
            <a:ext cx="17180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   ~    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27302" y="3259070"/>
            <a:ext cx="665398" cy="346249"/>
            <a:chOff x="527302" y="3240598"/>
            <a:chExt cx="665398" cy="346249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566170" y="3296278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02" y="3240598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295842" y="3259835"/>
            <a:ext cx="665398" cy="313547"/>
            <a:chOff x="1314314" y="3241363"/>
            <a:chExt cx="665398" cy="313547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1353182" y="329704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314" y="324136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781BC96F-528F-4E2A-B7AD-2452515DAF02}"/>
              </a:ext>
            </a:extLst>
          </p:cNvPr>
          <p:cNvGrpSpPr/>
          <p:nvPr/>
        </p:nvGrpSpPr>
        <p:grpSpPr>
          <a:xfrm>
            <a:off x="2483768" y="955213"/>
            <a:ext cx="4392726" cy="318902"/>
            <a:chOff x="2500096" y="955213"/>
            <a:chExt cx="4392726" cy="318902"/>
          </a:xfrm>
        </p:grpSpPr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4BCBFE30-35FF-4D8C-A5C6-222411045B4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4CD937AE-28B3-45DA-80FC-C4E7ACA8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8E2B2E3F-01DC-4D27-A37E-4025F1B7506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18D59CD8-EBF1-4EE0-AC14-EFA15BED5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="" xmlns:a16="http://schemas.microsoft.com/office/drawing/2014/main" id="{59700018-1946-4A6D-B597-4DA8D3C83CE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0A07EFE1-8D1F-45B5-A904-3F946E6FD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E8C40E79-6BD6-499F-8595-4B9BF2F1F825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CBF50B2E-D46A-4554-8A10-564F11F93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A043095F-F634-4029-82F5-F15B24FD317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E59DC5B3-725A-478D-8D31-43B66F6B2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1DF589B3-8035-45AA-A5B1-3F0E07EF5E7C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D6DA0B82-2541-41BB-BD33-84D713C1A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="" xmlns:a16="http://schemas.microsoft.com/office/drawing/2014/main" id="{7C1F71ED-0C46-4BE5-BDBC-BD06F51A3960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E5548CB9-DC60-43BA-97CC-F1A789B40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FA6E98F-F72E-4224-8F20-859C7CFA5C73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13EFF59C-2C5D-4ED3-A6DC-C6C2AADD9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E3D2EFE-48DA-4645-B554-F42DF919F998}"/>
              </a:ext>
            </a:extLst>
          </p:cNvPr>
          <p:cNvSpPr/>
          <p:nvPr/>
        </p:nvSpPr>
        <p:spPr>
          <a:xfrm>
            <a:off x="741092" y="2490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8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계산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>
            <a:extLst>
              <a:ext uri="{FF2B5EF4-FFF2-40B4-BE49-F238E27FC236}">
                <a16:creationId xmlns="" xmlns:a16="http://schemas.microsoft.com/office/drawing/2014/main" id="{6CC7151D-B2E0-4383-B977-1092A21CB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EE3D2EFE-48DA-4645-B554-F42DF919F998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F7153CF4-95B7-4313-9FEA-F5433C35050C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81BC96F-528F-4E2A-B7AD-2452515DAF02}"/>
              </a:ext>
            </a:extLst>
          </p:cNvPr>
          <p:cNvGrpSpPr/>
          <p:nvPr/>
        </p:nvGrpSpPr>
        <p:grpSpPr>
          <a:xfrm>
            <a:off x="2483768" y="955213"/>
            <a:ext cx="4392726" cy="318902"/>
            <a:chOff x="2500096" y="955213"/>
            <a:chExt cx="4392726" cy="318902"/>
          </a:xfrm>
        </p:grpSpPr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4BCBFE30-35FF-4D8C-A5C6-222411045B4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CD937AE-28B3-45DA-80FC-C4E7ACA87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8E2B2E3F-01DC-4D27-A37E-4025F1B7506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8D59CD8-EBF1-4EE0-AC14-EFA15BED5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="" xmlns:a16="http://schemas.microsoft.com/office/drawing/2014/main" id="{59700018-1946-4A6D-B597-4DA8D3C83CE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A07EFE1-8D1F-45B5-A904-3F946E6FD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E8C40E79-6BD6-499F-8595-4B9BF2F1F825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CBF50B2E-D46A-4554-8A10-564F11F93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A043095F-F634-4029-82F5-F15B24FD317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E59DC5B3-725A-478D-8D31-43B66F6B2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1DF589B3-8035-45AA-A5B1-3F0E07EF5E7C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D6DA0B82-2541-41BB-BD33-84D713C1A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7C1F71ED-0C46-4BE5-BDBC-BD06F51A3960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E5548CB9-DC60-43BA-97CC-F1A789B40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FA6E98F-F72E-4224-8F20-859C7CFA5C73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13EFF59C-2C5D-4ED3-A6DC-C6C2AADD9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97" name="Picture 12">
            <a:extLst>
              <a:ext uri="{FF2B5EF4-FFF2-40B4-BE49-F238E27FC236}">
                <a16:creationId xmlns="" xmlns:a16="http://schemas.microsoft.com/office/drawing/2014/main" id="{7FAC3501-7BB4-4212-A9BA-4897FE8B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9" y="1625188"/>
            <a:ext cx="347925" cy="3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8" name="표 6">
            <a:extLst>
              <a:ext uri="{FF2B5EF4-FFF2-40B4-BE49-F238E27FC236}">
                <a16:creationId xmlns="" xmlns:a16="http://schemas.microsoft.com/office/drawing/2014/main" id="{93FF0288-31A1-475C-B477-3D0EF286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0491"/>
              </p:ext>
            </p:extLst>
          </p:nvPr>
        </p:nvGraphicFramePr>
        <p:xfrm>
          <a:off x="1021700" y="2177492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4×4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34×34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334×334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3334×3334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0041504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B7BFD57E-F3A8-438E-904D-475399A34D79}"/>
              </a:ext>
            </a:extLst>
          </p:cNvPr>
          <p:cNvSpPr/>
          <p:nvPr/>
        </p:nvSpPr>
        <p:spPr bwMode="auto">
          <a:xfrm>
            <a:off x="2987824" y="2608957"/>
            <a:ext cx="1444570" cy="315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C4803232-A8C2-468B-BA25-7FB7B625A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5636" y="2706646"/>
            <a:ext cx="360000" cy="355000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E89B0F6C-C8D2-47F5-A0E5-4F9CD2D18AD3}"/>
              </a:ext>
            </a:extLst>
          </p:cNvPr>
          <p:cNvSpPr/>
          <p:nvPr/>
        </p:nvSpPr>
        <p:spPr bwMode="auto">
          <a:xfrm>
            <a:off x="3275856" y="3026490"/>
            <a:ext cx="1444570" cy="315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329F319F-B9F4-43D6-A291-D1C3FC369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668" y="3124179"/>
            <a:ext cx="360000" cy="355000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B59AB9E9-4094-4790-858B-6986EFB3F440}"/>
              </a:ext>
            </a:extLst>
          </p:cNvPr>
          <p:cNvSpPr/>
          <p:nvPr/>
        </p:nvSpPr>
        <p:spPr bwMode="auto">
          <a:xfrm>
            <a:off x="3527884" y="3419470"/>
            <a:ext cx="1444570" cy="315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111556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C81A2076-AC49-4D17-86AE-ABAD4BA47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696" y="3517159"/>
            <a:ext cx="360000" cy="355000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5D665F57-95A4-48AE-BD97-C367E5D055E4}"/>
              </a:ext>
            </a:extLst>
          </p:cNvPr>
          <p:cNvSpPr/>
          <p:nvPr/>
        </p:nvSpPr>
        <p:spPr bwMode="auto">
          <a:xfrm>
            <a:off x="3779912" y="3825044"/>
            <a:ext cx="1444570" cy="315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11115556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7291F195-D1D1-45AF-BD02-36A4F645A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724" y="3922733"/>
            <a:ext cx="360000" cy="355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268538" y="1022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F7153CF4-95B7-4313-9FEA-F5433C35050C}"/>
              </a:ext>
            </a:extLst>
          </p:cNvPr>
          <p:cNvSpPr/>
          <p:nvPr/>
        </p:nvSpPr>
        <p:spPr>
          <a:xfrm>
            <a:off x="4757186" y="1550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83" y="1596262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빈칸에 알맞은 곱셈식을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C6DB4E2-CE15-42BC-8B97-83C4100570EF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1F696B8-C258-4A80-A28C-0795E9C549FF}"/>
              </a:ext>
            </a:extLst>
          </p:cNvPr>
          <p:cNvGrpSpPr/>
          <p:nvPr/>
        </p:nvGrpSpPr>
        <p:grpSpPr>
          <a:xfrm>
            <a:off x="2483768" y="955213"/>
            <a:ext cx="4392726" cy="318902"/>
            <a:chOff x="2500096" y="955213"/>
            <a:chExt cx="4392726" cy="318902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175F7D44-81B8-468F-9A54-BC1854C2825E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0D07D01F-29E4-4ABC-A987-51D8105EC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AB2C80B6-03F9-4D65-99CD-1CDEF94A887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033D90B-BCAC-420F-8A01-3EBDB9AB0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F22477B4-E8C5-469B-904A-785AF9448730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D8DEDB7-13C8-4375-AFD8-FA3F64FCF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B6F02863-95CC-41EE-8A18-FC47EF3A264B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2DFE1DD7-EE53-4BDA-8F33-6F3DE9AD7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="" xmlns:a16="http://schemas.microsoft.com/office/drawing/2014/main" id="{F7EFFDEE-F237-41D0-86E5-EB8528F5915F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2674596-F124-4F7E-99F7-9F7F6687B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0E49D151-7EC7-426B-A56D-BE7DD6C6132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00C9ABED-5FD7-414E-8093-6DF253A0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="" xmlns:a16="http://schemas.microsoft.com/office/drawing/2014/main" id="{82DA626E-B844-4943-97ED-7D2F45944143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13DBED07-CE32-45E9-AA43-FFB83F1CC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9E97A69C-1B37-44C4-90D8-7CA37D50C570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B16E4D2F-19EB-4EC6-A0F4-CE7559169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91" name="표 6">
            <a:extLst>
              <a:ext uri="{FF2B5EF4-FFF2-40B4-BE49-F238E27FC236}">
                <a16:creationId xmlns="" xmlns:a16="http://schemas.microsoft.com/office/drawing/2014/main" id="{4A65F26D-2C54-43F1-91B2-CC9B16BA2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03347"/>
              </p:ext>
            </p:extLst>
          </p:nvPr>
        </p:nvGraphicFramePr>
        <p:xfrm>
          <a:off x="1021700" y="2177492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4×4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34×34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334×334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3334×3334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11115556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33334×33334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1111155556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0041504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71C509E2-6F76-4532-949E-29D14DF47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635" y="4107991"/>
            <a:ext cx="360000" cy="355000"/>
          </a:xfrm>
          <a:prstGeom prst="rect">
            <a:avLst/>
          </a:prstGeom>
        </p:spPr>
      </p:pic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D276E70C-1D33-4AE6-85BE-D17741AF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EFA4EB66-E8D2-4C1E-9C2E-291ADD3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2B89B6C2-58AB-4EB4-93A2-EEC6A755CA9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FFCBE21A-6701-46C1-8D8F-F83E3FAF0856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88" y="1596262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6">
            <a:extLst>
              <a:ext uri="{FF2B5EF4-FFF2-40B4-BE49-F238E27FC236}">
                <a16:creationId xmlns="" xmlns:a16="http://schemas.microsoft.com/office/drawing/2014/main" id="{4A65F26D-2C54-43F1-91B2-CC9B16BA2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88358"/>
              </p:ext>
            </p:extLst>
          </p:nvPr>
        </p:nvGraphicFramePr>
        <p:xfrm>
          <a:off x="1021700" y="2177492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4×4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34×34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334×334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3334×3334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11115556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33334×33334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1111155556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0041504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빈칸에 알맞은 곱셈식을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1F696B8-C258-4A80-A28C-0795E9C549FF}"/>
              </a:ext>
            </a:extLst>
          </p:cNvPr>
          <p:cNvGrpSpPr/>
          <p:nvPr/>
        </p:nvGrpSpPr>
        <p:grpSpPr>
          <a:xfrm>
            <a:off x="2483768" y="955213"/>
            <a:ext cx="4392726" cy="318902"/>
            <a:chOff x="2500096" y="955213"/>
            <a:chExt cx="4392726" cy="318902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175F7D44-81B8-468F-9A54-BC1854C2825E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0D07D01F-29E4-4ABC-A987-51D8105EC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AB2C80B6-03F9-4D65-99CD-1CDEF94A887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033D90B-BCAC-420F-8A01-3EBDB9AB0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F22477B4-E8C5-469B-904A-785AF9448730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D8DEDB7-13C8-4375-AFD8-FA3F64FCF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B6F02863-95CC-41EE-8A18-FC47EF3A264B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2DFE1DD7-EE53-4BDA-8F33-6F3DE9AD7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="" xmlns:a16="http://schemas.microsoft.com/office/drawing/2014/main" id="{F7EFFDEE-F237-41D0-86E5-EB8528F5915F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2674596-F124-4F7E-99F7-9F7F6687B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0E49D151-7EC7-426B-A56D-BE7DD6C6132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00C9ABED-5FD7-414E-8093-6DF253A0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="" xmlns:a16="http://schemas.microsoft.com/office/drawing/2014/main" id="{82DA626E-B844-4943-97ED-7D2F45944143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13DBED07-CE32-45E9-AA43-FFB83F1CC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9E97A69C-1B37-44C4-90D8-7CA37D50C570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B16E4D2F-19EB-4EC6-A0F4-CE7559169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71C509E2-6F76-4532-949E-29D14DF47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031" y="4005064"/>
            <a:ext cx="360000" cy="355000"/>
          </a:xfrm>
          <a:prstGeom prst="rect">
            <a:avLst/>
          </a:prstGeom>
        </p:spPr>
      </p:pic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D276E70C-1D33-4AE6-85BE-D17741AF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EFA4EB66-E8D2-4C1E-9C2E-291ADD3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8946C7DE-EAED-4C9C-8BFA-3C5541C4FB9C}"/>
              </a:ext>
            </a:extLst>
          </p:cNvPr>
          <p:cNvGrpSpPr/>
          <p:nvPr/>
        </p:nvGrpSpPr>
        <p:grpSpPr>
          <a:xfrm>
            <a:off x="192745" y="3693476"/>
            <a:ext cx="6667165" cy="1543810"/>
            <a:chOff x="192745" y="3729480"/>
            <a:chExt cx="6667165" cy="1543810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624A0F1-9B49-43A0-A1F4-932069A2C51A}"/>
                </a:ext>
              </a:extLst>
            </p:cNvPr>
            <p:cNvSpPr/>
            <p:nvPr/>
          </p:nvSpPr>
          <p:spPr>
            <a:xfrm>
              <a:off x="192745" y="3866132"/>
              <a:ext cx="6667165" cy="12190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="" xmlns:a16="http://schemas.microsoft.com/office/drawing/2014/main" id="{6DF7A2E0-9D7E-432C-8941-5D29426DCCB8}"/>
                </a:ext>
              </a:extLst>
            </p:cNvPr>
            <p:cNvSpPr/>
            <p:nvPr/>
          </p:nvSpPr>
          <p:spPr>
            <a:xfrm>
              <a:off x="338478" y="37294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45306682-E37F-4A8E-A821-3A41845BE32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AC9522AD-53A3-48BA-A3AC-F110AF31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>
            <a:extLst>
              <a:ext uri="{FF2B5EF4-FFF2-40B4-BE49-F238E27FC236}">
                <a16:creationId xmlns="" xmlns:a16="http://schemas.microsoft.com/office/drawing/2014/main" id="{83181A6F-FAD1-46E1-A525-0B490731FB2C}"/>
              </a:ext>
            </a:extLst>
          </p:cNvPr>
          <p:cNvSpPr txBox="1"/>
          <p:nvPr/>
        </p:nvSpPr>
        <p:spPr>
          <a:xfrm flipH="1">
            <a:off x="323527" y="4043680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곱해지는 수와 곱하는 수의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‘3’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하나씩 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'1'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'5'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하나씩 늘어나므로 다섯째 빈칸에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33334×33334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1111155556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88" y="1596262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40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6423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11111115555556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곱셈식을 찾아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C6DB4E2-CE15-42BC-8B97-83C4100570EF}"/>
              </a:ext>
            </a:extLst>
          </p:cNvPr>
          <p:cNvSpPr/>
          <p:nvPr/>
        </p:nvSpPr>
        <p:spPr>
          <a:xfrm>
            <a:off x="98911" y="27830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A4C6293-758F-4011-A613-AEA598A21FBC}"/>
              </a:ext>
            </a:extLst>
          </p:cNvPr>
          <p:cNvSpPr/>
          <p:nvPr/>
        </p:nvSpPr>
        <p:spPr bwMode="auto">
          <a:xfrm>
            <a:off x="1115616" y="4760404"/>
            <a:ext cx="4896564" cy="4116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3333334×3333334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11111115555556</a:t>
            </a:r>
            <a:endParaRPr lang="ko-KR" altLang="en-US" sz="1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E9C9B348-ECC0-437B-BA90-69257ACF9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635" y="465313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29B2C7B-593E-44AB-B4D6-C31AE514AD54}"/>
              </a:ext>
            </a:extLst>
          </p:cNvPr>
          <p:cNvGrpSpPr/>
          <p:nvPr/>
        </p:nvGrpSpPr>
        <p:grpSpPr>
          <a:xfrm>
            <a:off x="2483768" y="955213"/>
            <a:ext cx="4392726" cy="318902"/>
            <a:chOff x="2500096" y="955213"/>
            <a:chExt cx="4392726" cy="318902"/>
          </a:xfrm>
        </p:grpSpPr>
        <p:sp>
          <p:nvSpPr>
            <p:cNvPr id="40" name="순서도: 대체 처리 39">
              <a:extLst>
                <a:ext uri="{FF2B5EF4-FFF2-40B4-BE49-F238E27FC236}">
                  <a16:creationId xmlns="" xmlns:a16="http://schemas.microsoft.com/office/drawing/2014/main" id="{D52D984C-8AD8-41AD-B3EB-3DEC4765931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BA5619BF-72F8-49D3-AD69-FF671C1B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CB6121F3-976C-45A3-8C49-60F611DE038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4DD9C351-8A92-4C23-814F-AFF669CB0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55D8A5D9-2A31-4D39-9ED2-E1DAF37DDAEB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11CBB81-BE7D-429C-A314-FBDD173E3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5D60AAEE-4D7A-4627-A97D-17B51A5B9FB8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CDB4440-EC27-4342-A8DF-E24879B6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D4EA87A6-048C-4E28-B332-5996FB5F036A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2858E986-AB33-4B6F-916C-C1FC03939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="" xmlns:a16="http://schemas.microsoft.com/office/drawing/2014/main" id="{FE29F569-DC5D-4B36-AE17-ECA4715AD2DA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5E2BD8A-330B-49F1-B7D2-81063223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99867583-76F2-4577-939C-3C40EF698110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D88676C7-70D8-4C8E-99E8-3D1A959C6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64FAFBFB-1EBB-4E74-BF2B-122C46F56803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00272E4F-1F30-46B8-A500-F53EF2D63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91" name="Picture 6">
            <a:extLst>
              <a:ext uri="{FF2B5EF4-FFF2-40B4-BE49-F238E27FC236}">
                <a16:creationId xmlns="" xmlns:a16="http://schemas.microsoft.com/office/drawing/2014/main" id="{8B070129-8C41-4346-9807-F8A2ACA83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D876F001-81DD-4DB5-A62F-82EC5938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9E169C8A-834C-4C61-BB34-72A79ADEDD46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74C4F2C-A84C-41F2-975D-E2106917B7E9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6">
            <a:extLst>
              <a:ext uri="{FF2B5EF4-FFF2-40B4-BE49-F238E27FC236}">
                <a16:creationId xmlns="" xmlns:a16="http://schemas.microsoft.com/office/drawing/2014/main" id="{4A65F26D-2C54-43F1-91B2-CC9B16BA2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53542"/>
              </p:ext>
            </p:extLst>
          </p:nvPr>
        </p:nvGraphicFramePr>
        <p:xfrm>
          <a:off x="1021700" y="2285504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4×4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34×34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334×334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3334×3334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11115556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33334×33334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1111155556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0041504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15" y="1914992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95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">
            <a:extLst>
              <a:ext uri="{FF2B5EF4-FFF2-40B4-BE49-F238E27FC236}">
                <a16:creationId xmlns="" xmlns:a16="http://schemas.microsoft.com/office/drawing/2014/main" id="{4A65F26D-2C54-43F1-91B2-CC9B16BA2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90458"/>
              </p:ext>
            </p:extLst>
          </p:nvPr>
        </p:nvGraphicFramePr>
        <p:xfrm>
          <a:off x="1021700" y="2285504"/>
          <a:ext cx="5076000" cy="240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3888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4×4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34×34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/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334×334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3334×3334</a:t>
                      </a:r>
                      <a:r>
                        <a:rPr lang="ko-KR" altLang="en-US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11115556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  <a:tr h="400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33334×33334</a:t>
                      </a:r>
                      <a:r>
                        <a:rPr lang="ko-KR" altLang="en-US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1111155556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0041504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6423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11111115555556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곱셈식을 찾아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78D9A56A-3792-4F01-8599-2C1DD5760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A4C6293-758F-4011-A613-AEA598A21FBC}"/>
              </a:ext>
            </a:extLst>
          </p:cNvPr>
          <p:cNvSpPr/>
          <p:nvPr/>
        </p:nvSpPr>
        <p:spPr bwMode="auto">
          <a:xfrm>
            <a:off x="1115616" y="4709517"/>
            <a:ext cx="4896564" cy="4116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3333334 × 3333334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11111115555556</a:t>
            </a:r>
            <a:endParaRPr lang="ko-KR" altLang="en-US" sz="1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E9C9B348-ECC0-437B-BA90-69257ACF9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635" y="4602249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29B2C7B-593E-44AB-B4D6-C31AE514AD54}"/>
              </a:ext>
            </a:extLst>
          </p:cNvPr>
          <p:cNvGrpSpPr/>
          <p:nvPr/>
        </p:nvGrpSpPr>
        <p:grpSpPr>
          <a:xfrm>
            <a:off x="2483768" y="955213"/>
            <a:ext cx="4392726" cy="318902"/>
            <a:chOff x="2500096" y="955213"/>
            <a:chExt cx="4392726" cy="318902"/>
          </a:xfrm>
        </p:grpSpPr>
        <p:sp>
          <p:nvSpPr>
            <p:cNvPr id="40" name="순서도: 대체 처리 39">
              <a:extLst>
                <a:ext uri="{FF2B5EF4-FFF2-40B4-BE49-F238E27FC236}">
                  <a16:creationId xmlns="" xmlns:a16="http://schemas.microsoft.com/office/drawing/2014/main" id="{D52D984C-8AD8-41AD-B3EB-3DEC4765931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BA5619BF-72F8-49D3-AD69-FF671C1B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CB6121F3-976C-45A3-8C49-60F611DE038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4DD9C351-8A92-4C23-814F-AFF669CB0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55D8A5D9-2A31-4D39-9ED2-E1DAF37DDAEB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11CBB81-BE7D-429C-A314-FBDD173E3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5D60AAEE-4D7A-4627-A97D-17B51A5B9FB8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CDB4440-EC27-4342-A8DF-E24879B6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D4EA87A6-048C-4E28-B332-5996FB5F036A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2858E986-AB33-4B6F-916C-C1FC03939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="" xmlns:a16="http://schemas.microsoft.com/office/drawing/2014/main" id="{FE29F569-DC5D-4B36-AE17-ECA4715AD2DA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5E2BD8A-330B-49F1-B7D2-81063223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99867583-76F2-4577-939C-3C40EF698110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D88676C7-70D8-4C8E-99E8-3D1A959C6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64FAFBFB-1EBB-4E74-BF2B-122C46F56803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00272E4F-1F30-46B8-A500-F53EF2D63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91" name="Picture 6">
            <a:extLst>
              <a:ext uri="{FF2B5EF4-FFF2-40B4-BE49-F238E27FC236}">
                <a16:creationId xmlns="" xmlns:a16="http://schemas.microsoft.com/office/drawing/2014/main" id="{8B070129-8C41-4346-9807-F8A2ACA83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D876F001-81DD-4DB5-A62F-82EC5938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D51E9C6E-82D7-4A8A-998A-ED7B3B30C34F}"/>
              </a:ext>
            </a:extLst>
          </p:cNvPr>
          <p:cNvGrpSpPr/>
          <p:nvPr/>
        </p:nvGrpSpPr>
        <p:grpSpPr>
          <a:xfrm>
            <a:off x="192745" y="3693476"/>
            <a:ext cx="6667165" cy="1543810"/>
            <a:chOff x="192745" y="3729480"/>
            <a:chExt cx="6667165" cy="1543810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A6AAC064-371F-4353-BB85-3C55168FE2D2}"/>
                </a:ext>
              </a:extLst>
            </p:cNvPr>
            <p:cNvSpPr/>
            <p:nvPr/>
          </p:nvSpPr>
          <p:spPr>
            <a:xfrm>
              <a:off x="192745" y="3866132"/>
              <a:ext cx="6667165" cy="12190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="" xmlns:a16="http://schemas.microsoft.com/office/drawing/2014/main" id="{D2B9AF0C-E8F1-415F-A764-07F72206E3BD}"/>
                </a:ext>
              </a:extLst>
            </p:cNvPr>
            <p:cNvSpPr/>
            <p:nvPr/>
          </p:nvSpPr>
          <p:spPr>
            <a:xfrm>
              <a:off x="338478" y="37294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660A8554-1242-4749-A224-D6D0196D6C6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C1C34104-70A2-4116-9FA7-48310B80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>
            <a:extLst>
              <a:ext uri="{FF2B5EF4-FFF2-40B4-BE49-F238E27FC236}">
                <a16:creationId xmlns="" xmlns:a16="http://schemas.microsoft.com/office/drawing/2014/main" id="{49F813DB-7D84-40A5-AB4B-E5872EB61BB6}"/>
              </a:ext>
            </a:extLst>
          </p:cNvPr>
          <p:cNvSpPr txBox="1"/>
          <p:nvPr/>
        </p:nvSpPr>
        <p:spPr>
          <a:xfrm flipH="1">
            <a:off x="192743" y="4043680"/>
            <a:ext cx="666716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11111115555556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곱셈식은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‘3’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개수가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3333334×3333334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11111115555556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15" y="1914992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208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057F743B-314A-48A1-AC90-6605B022DA1D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0104442D-BFAD-4D38-84A3-493E399D068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49788F46-727F-4C5D-93FC-FD2C7013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4" name="순서도: 대체 처리 113">
              <a:extLst>
                <a:ext uri="{FF2B5EF4-FFF2-40B4-BE49-F238E27FC236}">
                  <a16:creationId xmlns="" xmlns:a16="http://schemas.microsoft.com/office/drawing/2014/main" id="{9E1EB967-89A7-4906-AC1E-87EC015A288F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79FD1CE5-D435-4577-BDE3-BD141F002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="" xmlns:a16="http://schemas.microsoft.com/office/drawing/2014/main" id="{9D94148A-3542-42FE-B8BC-54706FB6180B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7B378EE5-2A47-48B8-B070-58FCC16FC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33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>
              <a:extLst>
                <a:ext uri="{FF2B5EF4-FFF2-40B4-BE49-F238E27FC236}">
                  <a16:creationId xmlns="" xmlns:a16="http://schemas.microsoft.com/office/drawing/2014/main" id="{6F1F3666-8692-4906-A357-44B037E664BF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61A002A-A432-4395-8CD5-081A7CA08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3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0" name="순서도: 대체 처리 119">
              <a:extLst>
                <a:ext uri="{FF2B5EF4-FFF2-40B4-BE49-F238E27FC236}">
                  <a16:creationId xmlns="" xmlns:a16="http://schemas.microsoft.com/office/drawing/2014/main" id="{7CF6A2FA-1BE4-45EC-93C6-71037C372E7A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98FDE95-00DA-41B9-8090-8529FC3B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2" name="순서도: 대체 처리 121">
              <a:extLst>
                <a:ext uri="{FF2B5EF4-FFF2-40B4-BE49-F238E27FC236}">
                  <a16:creationId xmlns="" xmlns:a16="http://schemas.microsoft.com/office/drawing/2014/main" id="{772394AF-D08A-45F6-B7D8-BAA03CBB4F0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BD5AE22C-B02A-4B0E-A79F-058885CF8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4" name="순서도: 대체 처리 123">
              <a:extLst>
                <a:ext uri="{FF2B5EF4-FFF2-40B4-BE49-F238E27FC236}">
                  <a16:creationId xmlns="" xmlns:a16="http://schemas.microsoft.com/office/drawing/2014/main" id="{AEE64A92-4C8E-4AFE-95BC-342F9AF4EAD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BA868CDD-ECCE-4819-82CE-464391D7C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6" name="순서도: 대체 처리 125">
              <a:extLst>
                <a:ext uri="{FF2B5EF4-FFF2-40B4-BE49-F238E27FC236}">
                  <a16:creationId xmlns="" xmlns:a16="http://schemas.microsoft.com/office/drawing/2014/main" id="{37EF54FB-1CAC-4F7D-98A9-4898C748BCA5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6D18349C-830A-4E1A-B10C-C1E05E3EC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76A3F168-EE5C-4D37-BCE3-675759272B33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F21C6C9A-7777-431B-9D58-78A82764AB0F}"/>
              </a:ext>
            </a:extLst>
          </p:cNvPr>
          <p:cNvSpPr txBox="1"/>
          <p:nvPr/>
        </p:nvSpPr>
        <p:spPr>
          <a:xfrm>
            <a:off x="611560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설명에 맞는 계산식을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3E872A60-4A3E-4327-AD28-CB4ECB0B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84B78820-92BA-4D22-98E0-C6382C6E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7">
            <a:extLst>
              <a:ext uri="{FF2B5EF4-FFF2-40B4-BE49-F238E27FC236}">
                <a16:creationId xmlns="" xmlns:a16="http://schemas.microsoft.com/office/drawing/2014/main" id="{C820635F-C7C5-4063-BCBE-F5F15F076475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5214B0DA-AFC7-485B-AD3A-99DDFAC4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3040B7D9-0F58-4E7E-A5F5-35AD2F423EF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40×40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152BED63-6AE5-4437-9EEC-1462D328F78F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71C414D8-0880-42E0-94EA-6E0470431014}"/>
              </a:ext>
            </a:extLst>
          </p:cNvPr>
          <p:cNvSpPr txBox="1"/>
          <p:nvPr/>
        </p:nvSpPr>
        <p:spPr>
          <a:xfrm>
            <a:off x="4779968" y="2620500"/>
            <a:ext cx="18485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66000÷55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52800÷44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39600÷33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26400÷22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>
            <a:extLst>
              <a:ext uri="{FF2B5EF4-FFF2-40B4-BE49-F238E27FC236}">
                <a16:creationId xmlns="" xmlns:a16="http://schemas.microsoft.com/office/drawing/2014/main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57">
            <a:extLst>
              <a:ext uri="{FF2B5EF4-FFF2-40B4-BE49-F238E27FC236}">
                <a16:creationId xmlns="" xmlns:a16="http://schemas.microsoft.com/office/drawing/2014/main" id="{B99B260E-C292-48B0-B306-2A814E3DA7A8}"/>
              </a:ext>
            </a:extLst>
          </p:cNvPr>
          <p:cNvSpPr/>
          <p:nvPr/>
        </p:nvSpPr>
        <p:spPr>
          <a:xfrm>
            <a:off x="368995" y="4197530"/>
            <a:ext cx="6262098" cy="5814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수 중에서 일의 자리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수에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곱하면 십의 자리의 수와 일의 자리의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세 자리 수가 나옵니다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37688A9-A44F-4A18-897B-F0BC5ADCF377}"/>
              </a:ext>
            </a:extLst>
          </p:cNvPr>
          <p:cNvSpPr/>
          <p:nvPr/>
        </p:nvSpPr>
        <p:spPr bwMode="auto">
          <a:xfrm flipH="1">
            <a:off x="3125652" y="4892562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37" y="4762953"/>
            <a:ext cx="360000" cy="355000"/>
          </a:xfrm>
          <a:prstGeom prst="rect">
            <a:avLst/>
          </a:prstGeom>
        </p:spPr>
      </p:pic>
      <p:pic>
        <p:nvPicPr>
          <p:cNvPr id="71" name="Picture 11">
            <a:extLst>
              <a:ext uri="{FF2B5EF4-FFF2-40B4-BE49-F238E27FC236}">
                <a16:creationId xmlns="" xmlns:a16="http://schemas.microsoft.com/office/drawing/2014/main" id="{DB76D4B9-7D5C-431E-B9E0-A9820F44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19" y="492132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22140" y="5230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30" y="1554504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057F743B-314A-48A1-AC90-6605B022DA1D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0104442D-BFAD-4D38-84A3-493E399D068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49788F46-727F-4C5D-93FC-FD2C7013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4" name="순서도: 대체 처리 113">
              <a:extLst>
                <a:ext uri="{FF2B5EF4-FFF2-40B4-BE49-F238E27FC236}">
                  <a16:creationId xmlns="" xmlns:a16="http://schemas.microsoft.com/office/drawing/2014/main" id="{9E1EB967-89A7-4906-AC1E-87EC015A288F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79FD1CE5-D435-4577-BDE3-BD141F002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="" xmlns:a16="http://schemas.microsoft.com/office/drawing/2014/main" id="{9D94148A-3542-42FE-B8BC-54706FB6180B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7B378EE5-2A47-48B8-B070-58FCC16FC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33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>
              <a:extLst>
                <a:ext uri="{FF2B5EF4-FFF2-40B4-BE49-F238E27FC236}">
                  <a16:creationId xmlns="" xmlns:a16="http://schemas.microsoft.com/office/drawing/2014/main" id="{6F1F3666-8692-4906-A357-44B037E664BF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61A002A-A432-4395-8CD5-081A7CA08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3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0" name="순서도: 대체 처리 119">
              <a:extLst>
                <a:ext uri="{FF2B5EF4-FFF2-40B4-BE49-F238E27FC236}">
                  <a16:creationId xmlns="" xmlns:a16="http://schemas.microsoft.com/office/drawing/2014/main" id="{7CF6A2FA-1BE4-45EC-93C6-71037C372E7A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98FDE95-00DA-41B9-8090-8529FC3B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2" name="순서도: 대체 처리 121">
              <a:extLst>
                <a:ext uri="{FF2B5EF4-FFF2-40B4-BE49-F238E27FC236}">
                  <a16:creationId xmlns="" xmlns:a16="http://schemas.microsoft.com/office/drawing/2014/main" id="{772394AF-D08A-45F6-B7D8-BAA03CBB4F0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BD5AE22C-B02A-4B0E-A79F-058885CF8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4" name="순서도: 대체 처리 123">
              <a:extLst>
                <a:ext uri="{FF2B5EF4-FFF2-40B4-BE49-F238E27FC236}">
                  <a16:creationId xmlns="" xmlns:a16="http://schemas.microsoft.com/office/drawing/2014/main" id="{AEE64A92-4C8E-4AFE-95BC-342F9AF4EAD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BA868CDD-ECCE-4819-82CE-464391D7C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6" name="순서도: 대체 처리 125">
              <a:extLst>
                <a:ext uri="{FF2B5EF4-FFF2-40B4-BE49-F238E27FC236}">
                  <a16:creationId xmlns="" xmlns:a16="http://schemas.microsoft.com/office/drawing/2014/main" id="{37EF54FB-1CAC-4F7D-98A9-4898C748BCA5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6D18349C-830A-4E1A-B10C-C1E05E3EC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F21C6C9A-7777-431B-9D58-78A82764AB0F}"/>
              </a:ext>
            </a:extLst>
          </p:cNvPr>
          <p:cNvSpPr txBox="1"/>
          <p:nvPr/>
        </p:nvSpPr>
        <p:spPr>
          <a:xfrm>
            <a:off x="611560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설명에 맞는 계산식을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3E872A60-4A3E-4327-AD28-CB4ECB0B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84B78820-92BA-4D22-98E0-C6382C6E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7">
            <a:extLst>
              <a:ext uri="{FF2B5EF4-FFF2-40B4-BE49-F238E27FC236}">
                <a16:creationId xmlns="" xmlns:a16="http://schemas.microsoft.com/office/drawing/2014/main" id="{C820635F-C7C5-4063-BCBE-F5F15F076475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5214B0DA-AFC7-485B-AD3A-99DDFAC4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3040B7D9-0F58-4E7E-A5F5-35AD2F423EF9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40×40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152BED63-6AE5-4437-9EEC-1462D328F78F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71C414D8-0880-42E0-94EA-6E0470431014}"/>
              </a:ext>
            </a:extLst>
          </p:cNvPr>
          <p:cNvSpPr txBox="1"/>
          <p:nvPr/>
        </p:nvSpPr>
        <p:spPr>
          <a:xfrm>
            <a:off x="4779968" y="2620500"/>
            <a:ext cx="18485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66000÷55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52800÷44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39600÷33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26400÷22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9">
            <a:extLst>
              <a:ext uri="{FF2B5EF4-FFF2-40B4-BE49-F238E27FC236}">
                <a16:creationId xmlns="" xmlns:a16="http://schemas.microsoft.com/office/drawing/2014/main" id="{88594CED-2A9C-4000-975A-7287425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>
            <a:extLst>
              <a:ext uri="{FF2B5EF4-FFF2-40B4-BE49-F238E27FC236}">
                <a16:creationId xmlns="" xmlns:a16="http://schemas.microsoft.com/office/drawing/2014/main" id="{873B1D13-D0D8-465E-B68E-FAE83A61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57">
            <a:extLst>
              <a:ext uri="{FF2B5EF4-FFF2-40B4-BE49-F238E27FC236}">
                <a16:creationId xmlns="" xmlns:a16="http://schemas.microsoft.com/office/drawing/2014/main" id="{B99B260E-C292-48B0-B306-2A814E3DA7A8}"/>
              </a:ext>
            </a:extLst>
          </p:cNvPr>
          <p:cNvSpPr/>
          <p:nvPr/>
        </p:nvSpPr>
        <p:spPr>
          <a:xfrm>
            <a:off x="368995" y="4197530"/>
            <a:ext cx="6262098" cy="5814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수 중에서 일의 자리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수에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곱하면 십의 자리의 수와 일의 자리의 수가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세 자리 수가 나옵니다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37688A9-A44F-4A18-897B-F0BC5ADCF377}"/>
              </a:ext>
            </a:extLst>
          </p:cNvPr>
          <p:cNvSpPr/>
          <p:nvPr/>
        </p:nvSpPr>
        <p:spPr bwMode="auto">
          <a:xfrm flipH="1">
            <a:off x="3125652" y="4892562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40FACEAA-F6C4-49A9-A96B-EB5F5B9AC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937" y="4762953"/>
            <a:ext cx="360000" cy="355000"/>
          </a:xfrm>
          <a:prstGeom prst="rect">
            <a:avLst/>
          </a:prstGeom>
        </p:spPr>
      </p:pic>
      <p:pic>
        <p:nvPicPr>
          <p:cNvPr id="71" name="Picture 11">
            <a:extLst>
              <a:ext uri="{FF2B5EF4-FFF2-40B4-BE49-F238E27FC236}">
                <a16:creationId xmlns="" xmlns:a16="http://schemas.microsoft.com/office/drawing/2014/main" id="{DB76D4B9-7D5C-431E-B9E0-A9820F44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19" y="492132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1931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0C42F7F2-32B4-4195-89B4-5EEC1B06B569}"/>
              </a:ext>
            </a:extLst>
          </p:cNvPr>
          <p:cNvGrpSpPr/>
          <p:nvPr/>
        </p:nvGrpSpPr>
        <p:grpSpPr>
          <a:xfrm>
            <a:off x="192745" y="3753036"/>
            <a:ext cx="6667165" cy="1484250"/>
            <a:chOff x="192745" y="3789040"/>
            <a:chExt cx="6667165" cy="1484250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D78A9037-8BDC-4D69-B399-62F6AB0330F4}"/>
                </a:ext>
              </a:extLst>
            </p:cNvPr>
            <p:cNvSpPr/>
            <p:nvPr/>
          </p:nvSpPr>
          <p:spPr>
            <a:xfrm>
              <a:off x="192745" y="3953242"/>
              <a:ext cx="6667165" cy="1131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="" xmlns:a16="http://schemas.microsoft.com/office/drawing/2014/main" id="{401DF519-11E3-411B-AEB8-A734D444D984}"/>
                </a:ext>
              </a:extLst>
            </p:cNvPr>
            <p:cNvSpPr/>
            <p:nvPr/>
          </p:nvSpPr>
          <p:spPr>
            <a:xfrm>
              <a:off x="338478" y="37890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6F9636F7-87D4-49EC-991F-342F1227073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53">
            <a:extLst>
              <a:ext uri="{FF2B5EF4-FFF2-40B4-BE49-F238E27FC236}">
                <a16:creationId xmlns="" xmlns:a16="http://schemas.microsoft.com/office/drawing/2014/main" id="{64806C1D-08B0-47B5-9200-3FBE3369ABCF}"/>
              </a:ext>
            </a:extLst>
          </p:cNvPr>
          <p:cNvSpPr txBox="1"/>
          <p:nvPr/>
        </p:nvSpPr>
        <p:spPr>
          <a:xfrm flipH="1">
            <a:off x="291344" y="4079684"/>
            <a:ext cx="64768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곱해지는 수의 일의 자리가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10, 20, 30, 40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수에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곱했을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십의 자리의 수와 일의 자리의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세 자리 수가 나오는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E23F8E75-0472-4C7F-B506-66A4C098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1">
            <a:extLst>
              <a:ext uri="{FF2B5EF4-FFF2-40B4-BE49-F238E27FC236}">
                <a16:creationId xmlns="" xmlns:a16="http://schemas.microsoft.com/office/drawing/2014/main" id="{64C241BE-94B8-403D-95B6-5BAD932A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37" y="4686252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30" y="1554504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57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EB797C2-DE4B-49E9-AD22-1C77B3F7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" y="890078"/>
            <a:ext cx="6912758" cy="476633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8607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6_6_1_ani.mp4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496" y="894909"/>
            <a:ext cx="6924993" cy="476633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계산식의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88331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C0E5655-CE9B-4367-9515-D6B824A13DD6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C356E6B6-C174-4FC5-92B4-884D17E0DC9E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A0932D1-8B83-486E-914D-C07158BF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D8F9B2A5-C83B-4C4C-9957-CB8CCAAB8EA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68801C6-5AF9-41C8-8E1C-C493973BE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17017EB-13E6-4AB0-BD4B-5E1987535C0B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F96B4A33-4263-466C-947B-E124095D4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1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="" xmlns:a16="http://schemas.microsoft.com/office/drawing/2014/main" id="{DCD72CBE-2773-419A-B268-F5A214F7ECE6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7226EA3E-DF28-498C-87CE-F6939D53C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27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8FA4AA3B-F200-4142-A974-20F40FBD8913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6DF179D-7A7A-423C-804D-354F2280E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="" xmlns:a16="http://schemas.microsoft.com/office/drawing/2014/main" id="{9BBDBC20-B256-44F3-B55F-36B60F6A7277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F8FFC6B9-66C7-481E-8F21-9C833E2E7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="" xmlns:a16="http://schemas.microsoft.com/office/drawing/2014/main" id="{D80BAB81-AD47-4DD2-8325-5768ADDD123F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E48A11E7-0CE8-431B-B1A5-C61C9E071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60982E8D-DF97-42B9-8A5F-93A0A59F101E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18B6E70-34C2-4771-96C1-D76DFF065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>
            <a:extLst>
              <a:ext uri="{FF2B5EF4-FFF2-40B4-BE49-F238E27FC236}">
                <a16:creationId xmlns="" xmlns:a16="http://schemas.microsoft.com/office/drawing/2014/main" id="{60887714-3600-439E-B558-7EA0BD56272A}"/>
              </a:ext>
            </a:extLst>
          </p:cNvPr>
          <p:cNvSpPr txBox="1"/>
          <p:nvPr/>
        </p:nvSpPr>
        <p:spPr>
          <a:xfrm>
            <a:off x="575556" y="156376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다음에 올 계산식이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13200÷11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1" name="Picture 2">
            <a:extLst>
              <a:ext uri="{FF2B5EF4-FFF2-40B4-BE49-F238E27FC236}">
                <a16:creationId xmlns="" xmlns:a16="http://schemas.microsoft.com/office/drawing/2014/main" id="{6960DFB5-FF8A-47FB-97F4-F8F407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="" xmlns:a16="http://schemas.microsoft.com/office/drawing/2014/main" id="{D48403A1-CB66-45C7-B149-677DC6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5D0DCB75-1A4A-4019-AEC6-2A00F263E541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AF8698B8-1438-424B-8501-E4846C26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pic>
        <p:nvPicPr>
          <p:cNvPr id="105" name="Picture 9">
            <a:extLst>
              <a:ext uri="{FF2B5EF4-FFF2-40B4-BE49-F238E27FC236}">
                <a16:creationId xmlns="" xmlns:a16="http://schemas.microsoft.com/office/drawing/2014/main" id="{3366E974-65F5-4DFC-AE82-F5A5D526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64" y="467413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모서리가 둥근 직사각형 57">
            <a:extLst>
              <a:ext uri="{FF2B5EF4-FFF2-40B4-BE49-F238E27FC236}">
                <a16:creationId xmlns="" xmlns:a16="http://schemas.microsoft.com/office/drawing/2014/main" id="{171DE1C2-69BF-4843-AFB5-3912C6740823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2">
            <a:extLst>
              <a:ext uri="{FF2B5EF4-FFF2-40B4-BE49-F238E27FC236}">
                <a16:creationId xmlns="" xmlns:a16="http://schemas.microsoft.com/office/drawing/2014/main" id="{B6EEC47E-057E-4ABF-8FA4-0B2F36C7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="" xmlns:a16="http://schemas.microsoft.com/office/drawing/2014/main" id="{AFA486B2-F1E0-44CB-A1B7-58C2A3CF819A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40×40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>
            <a:extLst>
              <a:ext uri="{FF2B5EF4-FFF2-40B4-BE49-F238E27FC236}">
                <a16:creationId xmlns="" xmlns:a16="http://schemas.microsoft.com/office/drawing/2014/main" id="{CF3E50A4-8637-4AEE-8529-3B4DEFF91F53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>
            <a:extLst>
              <a:ext uri="{FF2B5EF4-FFF2-40B4-BE49-F238E27FC236}">
                <a16:creationId xmlns="" xmlns:a16="http://schemas.microsoft.com/office/drawing/2014/main" id="{73FAD17F-0E5A-40E8-BFAB-881C2CA00D97}"/>
              </a:ext>
            </a:extLst>
          </p:cNvPr>
          <p:cNvSpPr txBox="1"/>
          <p:nvPr/>
        </p:nvSpPr>
        <p:spPr>
          <a:xfrm>
            <a:off x="4779968" y="2620500"/>
            <a:ext cx="18485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66000÷55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52800÷44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39600÷33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26400÷22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9">
            <a:extLst>
              <a:ext uri="{FF2B5EF4-FFF2-40B4-BE49-F238E27FC236}">
                <a16:creationId xmlns="" xmlns:a16="http://schemas.microsoft.com/office/drawing/2014/main" id="{A0E41DED-DA7E-46DD-8479-E42012C8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="" xmlns:a16="http://schemas.microsoft.com/office/drawing/2014/main" id="{57CE2F46-34D0-4709-88B0-A96485F17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1">
            <a:extLst>
              <a:ext uri="{FF2B5EF4-FFF2-40B4-BE49-F238E27FC236}">
                <a16:creationId xmlns="" xmlns:a16="http://schemas.microsoft.com/office/drawing/2014/main" id="{5661CB36-CB00-4400-948A-5EC5A271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22140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08" y="1873739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C0E5655-CE9B-4367-9515-D6B824A13DD6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C356E6B6-C174-4FC5-92B4-884D17E0DC9E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A0932D1-8B83-486E-914D-C07158BF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D8F9B2A5-C83B-4C4C-9957-CB8CCAAB8EA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68801C6-5AF9-41C8-8E1C-C493973BE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17017EB-13E6-4AB0-BD4B-5E1987535C0B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F96B4A33-4263-466C-947B-E124095D4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1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="" xmlns:a16="http://schemas.microsoft.com/office/drawing/2014/main" id="{DCD72CBE-2773-419A-B268-F5A214F7ECE6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7226EA3E-DF28-498C-87CE-F6939D53C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27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8FA4AA3B-F200-4142-A974-20F40FBD8913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6DF179D-7A7A-423C-804D-354F2280E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="" xmlns:a16="http://schemas.microsoft.com/office/drawing/2014/main" id="{9BBDBC20-B256-44F3-B55F-36B60F6A7277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F8FFC6B9-66C7-481E-8F21-9C833E2E7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="" xmlns:a16="http://schemas.microsoft.com/office/drawing/2014/main" id="{D80BAB81-AD47-4DD2-8325-5768ADDD123F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E48A11E7-0CE8-431B-B1A5-C61C9E071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60982E8D-DF97-42B9-8A5F-93A0A59F101E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18B6E70-34C2-4771-96C1-D76DFF065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="" xmlns:a16="http://schemas.microsoft.com/office/drawing/2014/main" id="{6960DFB5-FF8A-47FB-97F4-F8F40763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696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="" xmlns:a16="http://schemas.microsoft.com/office/drawing/2014/main" id="{D48403A1-CB66-45C7-B149-677DC61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1576886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5D0DCB75-1A4A-4019-AEC6-2A00F263E541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9">
            <a:extLst>
              <a:ext uri="{FF2B5EF4-FFF2-40B4-BE49-F238E27FC236}">
                <a16:creationId xmlns="" xmlns:a16="http://schemas.microsoft.com/office/drawing/2014/main" id="{3366E974-65F5-4DFC-AE82-F5A5D526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64" y="4674133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모서리가 둥근 직사각형 57">
            <a:extLst>
              <a:ext uri="{FF2B5EF4-FFF2-40B4-BE49-F238E27FC236}">
                <a16:creationId xmlns="" xmlns:a16="http://schemas.microsoft.com/office/drawing/2014/main" id="{171DE1C2-69BF-4843-AFB5-3912C6740823}"/>
              </a:ext>
            </a:extLst>
          </p:cNvPr>
          <p:cNvSpPr/>
          <p:nvPr/>
        </p:nvSpPr>
        <p:spPr>
          <a:xfrm>
            <a:off x="359532" y="2388797"/>
            <a:ext cx="6262098" cy="1684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E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2">
            <a:extLst>
              <a:ext uri="{FF2B5EF4-FFF2-40B4-BE49-F238E27FC236}">
                <a16:creationId xmlns="" xmlns:a16="http://schemas.microsoft.com/office/drawing/2014/main" id="{B6EEC47E-057E-4ABF-8FA4-0B2F36C7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1" y="2222080"/>
            <a:ext cx="530249" cy="3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="" xmlns:a16="http://schemas.microsoft.com/office/drawing/2014/main" id="{AFA486B2-F1E0-44CB-A1B7-58C2A3CF819A}"/>
              </a:ext>
            </a:extLst>
          </p:cNvPr>
          <p:cNvSpPr txBox="1"/>
          <p:nvPr/>
        </p:nvSpPr>
        <p:spPr>
          <a:xfrm>
            <a:off x="715530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40×40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800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>
            <a:extLst>
              <a:ext uri="{FF2B5EF4-FFF2-40B4-BE49-F238E27FC236}">
                <a16:creationId xmlns="" xmlns:a16="http://schemas.microsoft.com/office/drawing/2014/main" id="{CF3E50A4-8637-4AEE-8529-3B4DEFF91F53}"/>
              </a:ext>
            </a:extLst>
          </p:cNvPr>
          <p:cNvSpPr txBox="1"/>
          <p:nvPr/>
        </p:nvSpPr>
        <p:spPr>
          <a:xfrm>
            <a:off x="2920373" y="2620500"/>
            <a:ext cx="174061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132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242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42×11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462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>
            <a:extLst>
              <a:ext uri="{FF2B5EF4-FFF2-40B4-BE49-F238E27FC236}">
                <a16:creationId xmlns="" xmlns:a16="http://schemas.microsoft.com/office/drawing/2014/main" id="{73FAD17F-0E5A-40E8-BFAB-881C2CA00D97}"/>
              </a:ext>
            </a:extLst>
          </p:cNvPr>
          <p:cNvSpPr txBox="1"/>
          <p:nvPr/>
        </p:nvSpPr>
        <p:spPr>
          <a:xfrm>
            <a:off x="4779968" y="2620500"/>
            <a:ext cx="184859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66000÷55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52800÷44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39600÷33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26400÷22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9">
            <a:extLst>
              <a:ext uri="{FF2B5EF4-FFF2-40B4-BE49-F238E27FC236}">
                <a16:creationId xmlns="" xmlns:a16="http://schemas.microsoft.com/office/drawing/2014/main" id="{A0E41DED-DA7E-46DD-8479-E42012C8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12" y="2692209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="" xmlns:a16="http://schemas.microsoft.com/office/drawing/2014/main" id="{57CE2F46-34D0-4709-88B0-A96485F17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28" y="2692209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1">
            <a:extLst>
              <a:ext uri="{FF2B5EF4-FFF2-40B4-BE49-F238E27FC236}">
                <a16:creationId xmlns="" xmlns:a16="http://schemas.microsoft.com/office/drawing/2014/main" id="{5661CB36-CB00-4400-948A-5EC5A271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" y="2692207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3821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F815F7D1-400D-4D80-9F57-5D542713EFCF}"/>
              </a:ext>
            </a:extLst>
          </p:cNvPr>
          <p:cNvGrpSpPr/>
          <p:nvPr/>
        </p:nvGrpSpPr>
        <p:grpSpPr>
          <a:xfrm>
            <a:off x="192745" y="3675943"/>
            <a:ext cx="6667165" cy="1561343"/>
            <a:chOff x="192745" y="3711947"/>
            <a:chExt cx="6667165" cy="1561343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E465CCFA-CCB1-457C-8068-4F8D9D68602B}"/>
                </a:ext>
              </a:extLst>
            </p:cNvPr>
            <p:cNvSpPr/>
            <p:nvPr/>
          </p:nvSpPr>
          <p:spPr>
            <a:xfrm>
              <a:off x="192745" y="3898538"/>
              <a:ext cx="6667165" cy="11866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="" xmlns:a16="http://schemas.microsoft.com/office/drawing/2014/main" id="{C91CC962-4025-44B5-90D6-90AED61A558F}"/>
                </a:ext>
              </a:extLst>
            </p:cNvPr>
            <p:cNvSpPr/>
            <p:nvPr/>
          </p:nvSpPr>
          <p:spPr>
            <a:xfrm>
              <a:off x="338478" y="371194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="" xmlns:a16="http://schemas.microsoft.com/office/drawing/2014/main" id="{86FF324A-A917-4236-A07E-9A4E9176C59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53">
            <a:extLst>
              <a:ext uri="{FF2B5EF4-FFF2-40B4-BE49-F238E27FC236}">
                <a16:creationId xmlns="" xmlns:a16="http://schemas.microsoft.com/office/drawing/2014/main" id="{F7EF9C8F-452F-4A9F-9F68-44BAFB13980D}"/>
              </a:ext>
            </a:extLst>
          </p:cNvPr>
          <p:cNvSpPr txBox="1"/>
          <p:nvPr/>
        </p:nvSpPr>
        <p:spPr>
          <a:xfrm flipH="1">
            <a:off x="192744" y="4041068"/>
            <a:ext cx="66671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55, 44, 33, 22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작아지고 계산 결과는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규칙을 가지고 있으며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다음에 올 계산식이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13200÷11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계산식은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9">
            <a:extLst>
              <a:ext uri="{FF2B5EF4-FFF2-40B4-BE49-F238E27FC236}">
                <a16:creationId xmlns="" xmlns:a16="http://schemas.microsoft.com/office/drawing/2014/main" id="{A0E41DED-DA7E-46DD-8479-E42012C8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56" y="4645806"/>
            <a:ext cx="350129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E23F8E75-0472-4C7F-B506-66A4C098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60887714-3600-439E-B558-7EA0BD56272A}"/>
              </a:ext>
            </a:extLst>
          </p:cNvPr>
          <p:cNvSpPr txBox="1"/>
          <p:nvPr/>
        </p:nvSpPr>
        <p:spPr>
          <a:xfrm>
            <a:off x="575556" y="156376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보고 다음에 올 계산식이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13200÷11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08" y="1873739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9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0FAFA5D-8009-4D3B-B5E1-3E407B1574FB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B1E66750-7882-4503-A3C8-09C113F4514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3C345AC9-D7C2-4BAD-AF0F-93EDBA9E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F1F8E5DF-0D45-41E4-9E69-8E7B3728D77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B5CCCF1-4E5E-45EA-8086-2A6962903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762BF51C-9343-427E-8AE3-1C62A4BCD6D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3FC267A-71B8-4FB9-8F11-F3CF05CAC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1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B6B158F4-0296-4CCB-9E95-6670D6B115A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5AFBAD1-E932-4B0E-8120-28CA38FE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3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292875EF-0EA0-4769-A1A9-3E50185B64C5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A590168-8EE6-4A74-9904-E3DD87649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8AC20954-109A-4BBD-96CE-877C103B73FF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516A592-5FDE-481F-892A-10751EC1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4D1BE644-98AF-4FCB-9105-F27E66FAE32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8A0C487-73AD-4ECA-A2B0-710B2CE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4419857B-6BAE-4541-9348-6F328532E5A8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ED9A3C9-DB55-4000-896D-1870F2DB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BCE54099-2A87-4C86-B247-73B62B2F510E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6E0DF6A8-A24D-4EFC-85C0-8E64224C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07187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30×11</a:t>
                      </a:r>
                      <a:r>
                        <a:rPr lang="ko-KR" altLang="en-US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60×11</a:t>
                      </a:r>
                      <a:r>
                        <a:rPr lang="ko-KR" altLang="en-US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E318DB11-7E61-42BF-99CA-5AC254324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22140" y="49084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920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68" y="1515663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0FAFA5D-8009-4D3B-B5E1-3E407B1574FB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B1E66750-7882-4503-A3C8-09C113F4514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3C345AC9-D7C2-4BAD-AF0F-93EDBA9E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F1F8E5DF-0D45-41E4-9E69-8E7B3728D77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B5CCCF1-4E5E-45EA-8086-2A6962903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762BF51C-9343-427E-8AE3-1C62A4BCD6D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3FC267A-71B8-4FB9-8F11-F3CF05CAC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1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B6B158F4-0296-4CCB-9E95-6670D6B115A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5AFBAD1-E932-4B0E-8120-28CA38FE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3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292875EF-0EA0-4769-A1A9-3E50185B64C5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A590168-8EE6-4A74-9904-E3DD87649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8AC20954-109A-4BBD-96CE-877C103B73FF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516A592-5FDE-481F-892A-10751EC1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4D1BE644-98AF-4FCB-9105-F27E66FAE32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8A0C487-73AD-4ECA-A2B0-710B2CE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4419857B-6BAE-4541-9348-6F328532E5A8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ED9A3C9-DB55-4000-896D-1870F2DB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0899106E-D3C4-40DA-A0FA-4F4BC1C03E24}"/>
              </a:ext>
            </a:extLst>
          </p:cNvPr>
          <p:cNvSpPr txBox="1"/>
          <p:nvPr/>
        </p:nvSpPr>
        <p:spPr>
          <a:xfrm>
            <a:off x="634456" y="151566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FA3F2094-ACB1-4908-B56E-DA251BCF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3" y="1655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6E0DF6A8-A24D-4EFC-85C0-8E64224C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86733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30×11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60×11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70×11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E318DB11-7E61-42BF-99CA-5AC254324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pic>
        <p:nvPicPr>
          <p:cNvPr id="6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2920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FAFB79A7-1375-4983-8AA5-296C561DB664}"/>
              </a:ext>
            </a:extLst>
          </p:cNvPr>
          <p:cNvGrpSpPr/>
          <p:nvPr/>
        </p:nvGrpSpPr>
        <p:grpSpPr>
          <a:xfrm>
            <a:off x="192745" y="3787209"/>
            <a:ext cx="6667165" cy="1450077"/>
            <a:chOff x="192745" y="3823213"/>
            <a:chExt cx="6667165" cy="1450077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B892149-ABA9-43B9-8970-292D0FE43C21}"/>
                </a:ext>
              </a:extLst>
            </p:cNvPr>
            <p:cNvSpPr/>
            <p:nvPr/>
          </p:nvSpPr>
          <p:spPr>
            <a:xfrm>
              <a:off x="192745" y="3993153"/>
              <a:ext cx="6667165" cy="10920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8">
              <a:extLst>
                <a:ext uri="{FF2B5EF4-FFF2-40B4-BE49-F238E27FC236}">
                  <a16:creationId xmlns="" xmlns:a16="http://schemas.microsoft.com/office/drawing/2014/main" id="{2C4D203C-ADC4-4482-9BAB-3BB6CA6C44E6}"/>
                </a:ext>
              </a:extLst>
            </p:cNvPr>
            <p:cNvSpPr/>
            <p:nvPr/>
          </p:nvSpPr>
          <p:spPr>
            <a:xfrm>
              <a:off x="338478" y="38232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="" xmlns:a16="http://schemas.microsoft.com/office/drawing/2014/main" id="{E994C38B-BA28-47FE-AE7D-C3878D8A437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53">
            <a:extLst>
              <a:ext uri="{FF2B5EF4-FFF2-40B4-BE49-F238E27FC236}">
                <a16:creationId xmlns="" xmlns:a16="http://schemas.microsoft.com/office/drawing/2014/main" id="{82EE53D8-2949-41BB-8957-0A0178AE6763}"/>
              </a:ext>
            </a:extLst>
          </p:cNvPr>
          <p:cNvSpPr txBox="1"/>
          <p:nvPr/>
        </p:nvSpPr>
        <p:spPr>
          <a:xfrm flipH="1">
            <a:off x="323527" y="4098879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곱해지는 수의 십의 자리가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늘어나고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늘어나므로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넷째 빈칸에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60×11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21">
            <a:extLst>
              <a:ext uri="{FF2B5EF4-FFF2-40B4-BE49-F238E27FC236}">
                <a16:creationId xmlns="" xmlns:a16="http://schemas.microsoft.com/office/drawing/2014/main" id="{70FDE36A-70FD-4158-AD38-EFE772CE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68" y="1515663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8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0FAFA5D-8009-4D3B-B5E1-3E407B1574FB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B1E66750-7882-4503-A3C8-09C113F4514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3C345AC9-D7C2-4BAD-AF0F-93EDBA9E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F1F8E5DF-0D45-41E4-9E69-8E7B3728D77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B5CCCF1-4E5E-45EA-8086-2A6962903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762BF51C-9343-427E-8AE3-1C62A4BCD6D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3FC267A-71B8-4FB9-8F11-F3CF05CAC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1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B6B158F4-0296-4CCB-9E95-6670D6B115A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5AFBAD1-E932-4B0E-8120-28CA38FE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3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292875EF-0EA0-4769-A1A9-3E50185B64C5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A590168-8EE6-4A74-9904-E3DD87649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8AC20954-109A-4BBD-96CE-877C103B73FF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516A592-5FDE-481F-892A-10751EC1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4D1BE644-98AF-4FCB-9105-F27E66FAE32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8A0C487-73AD-4ECA-A2B0-710B2CE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4419857B-6BAE-4541-9348-6F328532E5A8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ED9A3C9-DB55-4000-896D-1870F2DB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BCE54099-2A87-4C86-B247-73B62B2F510E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EB8F29D7-D28C-4F4A-A04A-AF8B96AF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99243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1212÷12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2222÷22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3232÷32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4242÷42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5252÷52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47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382070" y="506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62" y="1568703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797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0FAFA5D-8009-4D3B-B5E1-3E407B1574FB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B1E66750-7882-4503-A3C8-09C113F4514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3C345AC9-D7C2-4BAD-AF0F-93EDBA9E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F1F8E5DF-0D45-41E4-9E69-8E7B3728D77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B5CCCF1-4E5E-45EA-8086-2A6962903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762BF51C-9343-427E-8AE3-1C62A4BCD6D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3FC267A-71B8-4FB9-8F11-F3CF05CAC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1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B6B158F4-0296-4CCB-9E95-6670D6B115A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5AFBAD1-E932-4B0E-8120-28CA38FE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3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292875EF-0EA0-4769-A1A9-3E50185B64C5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A590168-8EE6-4A74-9904-E3DD87649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8AC20954-109A-4BBD-96CE-877C103B73FF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516A592-5FDE-481F-892A-10751EC1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4D1BE644-98AF-4FCB-9105-F27E66FAE32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8A0C487-73AD-4ECA-A2B0-710B2CE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4419857B-6BAE-4541-9348-6F328532E5A8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ED9A3C9-DB55-4000-896D-1870F2DB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계산식의 규칙에 따라 빈칸에 알맞은 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EB8F29D7-D28C-4F4A-A04A-AF8B96AF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34797"/>
              </p:ext>
            </p:extLst>
          </p:nvPr>
        </p:nvGraphicFramePr>
        <p:xfrm>
          <a:off x="1727252" y="2363652"/>
          <a:ext cx="3315943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1212÷12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2222÷22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3232÷32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4242÷42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5252÷52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986308"/>
                  </a:ext>
                </a:extLst>
              </a:tr>
            </a:tbl>
          </a:graphicData>
        </a:graphic>
      </p:graphicFrame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22" y="3280023"/>
            <a:ext cx="360000" cy="355000"/>
          </a:xfrm>
          <a:prstGeom prst="rect">
            <a:avLst/>
          </a:prstGeom>
        </p:spPr>
      </p:pic>
      <p:pic>
        <p:nvPicPr>
          <p:cNvPr id="84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47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228FD4AA-1741-4DA7-8648-D865FBD1DC3F}"/>
              </a:ext>
            </a:extLst>
          </p:cNvPr>
          <p:cNvGrpSpPr/>
          <p:nvPr/>
        </p:nvGrpSpPr>
        <p:grpSpPr>
          <a:xfrm>
            <a:off x="192745" y="3465004"/>
            <a:ext cx="6667165" cy="1772282"/>
            <a:chOff x="192745" y="3501008"/>
            <a:chExt cx="6667165" cy="1772282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F4C60EF0-BA3F-4170-8AF8-D8DB4C60AE32}"/>
                </a:ext>
              </a:extLst>
            </p:cNvPr>
            <p:cNvSpPr/>
            <p:nvPr/>
          </p:nvSpPr>
          <p:spPr>
            <a:xfrm>
              <a:off x="192745" y="3635808"/>
              <a:ext cx="6667165" cy="14493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8">
              <a:extLst>
                <a:ext uri="{FF2B5EF4-FFF2-40B4-BE49-F238E27FC236}">
                  <a16:creationId xmlns="" xmlns:a16="http://schemas.microsoft.com/office/drawing/2014/main" id="{FA658EFD-C541-49FC-9D16-0E8D9D958C51}"/>
                </a:ext>
              </a:extLst>
            </p:cNvPr>
            <p:cNvSpPr/>
            <p:nvPr/>
          </p:nvSpPr>
          <p:spPr>
            <a:xfrm>
              <a:off x="338478" y="35010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="" xmlns:a16="http://schemas.microsoft.com/office/drawing/2014/main" id="{C39D07E1-383D-4078-8A35-0AB577567C4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53">
            <a:extLst>
              <a:ext uri="{FF2B5EF4-FFF2-40B4-BE49-F238E27FC236}">
                <a16:creationId xmlns="" xmlns:a16="http://schemas.microsoft.com/office/drawing/2014/main" id="{DC251EFA-9188-4FFD-A061-8155C2727FDF}"/>
              </a:ext>
            </a:extLst>
          </p:cNvPr>
          <p:cNvSpPr txBox="1"/>
          <p:nvPr/>
        </p:nvSpPr>
        <p:spPr>
          <a:xfrm flipH="1">
            <a:off x="287524" y="3787296"/>
            <a:ext cx="6415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수의 천의 자리의 수와 십의 자리의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늘어나고 나누는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일정하므로 넷째 빈칸에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4242÷42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1446A7CE-B339-43AB-B99D-99043386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62" y="1568703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53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0FAFA5D-8009-4D3B-B5E1-3E407B1574FB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B1E66750-7882-4503-A3C8-09C113F4514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3C345AC9-D7C2-4BAD-AF0F-93EDBA9E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F1F8E5DF-0D45-41E4-9E69-8E7B3728D77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B5CCCF1-4E5E-45EA-8086-2A6962903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762BF51C-9343-427E-8AE3-1C62A4BCD6D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3FC267A-71B8-4FB9-8F11-F3CF05CAC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1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B6B158F4-0296-4CCB-9E95-6670D6B115A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5AFBAD1-E932-4B0E-8120-28CA38FE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3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292875EF-0EA0-4769-A1A9-3E50185B64C5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A590168-8EE6-4A74-9904-E3DD87649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8AC20954-109A-4BBD-96CE-877C103B73FF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516A592-5FDE-481F-892A-10751EC1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4D1BE644-98AF-4FCB-9105-F27E66FAE32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8A0C487-73AD-4ECA-A2B0-710B2CE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4419857B-6BAE-4541-9348-6F328532E5A8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ED9A3C9-DB55-4000-896D-1870F2DB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BCE54099-2A87-4C86-B247-73B62B2F510E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9C4DC734-B10B-4ACB-A578-75841E01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21224"/>
              </p:ext>
            </p:extLst>
          </p:nvPr>
        </p:nvGraphicFramePr>
        <p:xfrm>
          <a:off x="1727252" y="2363652"/>
          <a:ext cx="331594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44×10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9ECBD2A6-1C1F-45D3-84FC-2335DB0CB61D}"/>
              </a:ext>
            </a:extLst>
          </p:cNvPr>
          <p:cNvSpPr/>
          <p:nvPr/>
        </p:nvSpPr>
        <p:spPr bwMode="auto">
          <a:xfrm flipH="1">
            <a:off x="2918792" y="4439938"/>
            <a:ext cx="1706537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405" y="4288690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FDA0380-70B7-4A38-9F41-256D1420ABFE}"/>
              </a:ext>
            </a:extLst>
          </p:cNvPr>
          <p:cNvSpPr/>
          <p:nvPr/>
        </p:nvSpPr>
        <p:spPr bwMode="auto">
          <a:xfrm flipH="1">
            <a:off x="1799772" y="4439937"/>
            <a:ext cx="1021516" cy="407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계산식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chemeClr val="bg1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cdata2.tsherpa.co.kr/tsherpa/MultiMedia/Flash/2020/curri/index.html?flashxmlnum=yuni4856&amp;classa=A8-C1-41-MM-MM-04-07-06-0-0-0-0&amp;classno=MM_41_04/suh_0401_06_0006/suh_0401_06_0006_401_1.html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73" y="523334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B2B6EDB0-AF29-4C49-9F86-80C48945F9DE}"/>
              </a:ext>
            </a:extLst>
          </p:cNvPr>
          <p:cNvSpPr/>
          <p:nvPr/>
        </p:nvSpPr>
        <p:spPr>
          <a:xfrm>
            <a:off x="5279290" y="5270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96" y="1568703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667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0FAFA5D-8009-4D3B-B5E1-3E407B1574FB}"/>
              </a:ext>
            </a:extLst>
          </p:cNvPr>
          <p:cNvGrpSpPr/>
          <p:nvPr/>
        </p:nvGrpSpPr>
        <p:grpSpPr>
          <a:xfrm>
            <a:off x="2485358" y="955213"/>
            <a:ext cx="4391136" cy="318902"/>
            <a:chOff x="2501686" y="955213"/>
            <a:chExt cx="4391136" cy="318902"/>
          </a:xfrm>
        </p:grpSpPr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B1E66750-7882-4503-A3C8-09C113F4514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3C345AC9-D7C2-4BAD-AF0F-93EDBA9E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F1F8E5DF-0D45-41E4-9E69-8E7B3728D77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B5CCCF1-4E5E-45EA-8086-2A6962903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762BF51C-9343-427E-8AE3-1C62A4BCD6D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3FC267A-71B8-4FB9-8F11-F3CF05CAC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12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B6B158F4-0296-4CCB-9E95-6670D6B115A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5AFBAD1-E932-4B0E-8120-28CA38FE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538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292875EF-0EA0-4769-A1A9-3E50185B64C5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A590168-8EE6-4A74-9904-E3DD87649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29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8AC20954-109A-4BBD-96CE-877C103B73FF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A516A592-5FDE-481F-892A-10751EC1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3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4D1BE644-98AF-4FCB-9105-F27E66FAE32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8A0C487-73AD-4ECA-A2B0-710B2CE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68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4419857B-6BAE-4541-9348-6F328532E5A8}"/>
                </a:ext>
              </a:extLst>
            </p:cNvPr>
            <p:cNvSpPr/>
            <p:nvPr/>
          </p:nvSpPr>
          <p:spPr>
            <a:xfrm>
              <a:off x="6273606" y="1010893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ED9A3C9-DB55-4000-896D-1870F2DB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424" y="96056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되는 계산식을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9C4DC734-B10B-4ACB-A578-75841E01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26159"/>
              </p:ext>
            </p:extLst>
          </p:nvPr>
        </p:nvGraphicFramePr>
        <p:xfrm>
          <a:off x="1727252" y="2363652"/>
          <a:ext cx="3315943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943">
                  <a:extLst>
                    <a:ext uri="{9D8B030D-6E8A-4147-A177-3AD203B41FA5}">
                      <a16:colId xmlns="" xmlns:a16="http://schemas.microsoft.com/office/drawing/2014/main" val="1144955868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44×10</a:t>
                      </a:r>
                      <a:r>
                        <a:rPr lang="ko-KR" altLang="en-US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091588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68848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24548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74×10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34246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9ECBD2A6-1C1F-45D3-84FC-2335DB0CB61D}"/>
              </a:ext>
            </a:extLst>
          </p:cNvPr>
          <p:cNvSpPr/>
          <p:nvPr/>
        </p:nvSpPr>
        <p:spPr bwMode="auto">
          <a:xfrm flipH="1">
            <a:off x="2918792" y="4439938"/>
            <a:ext cx="1706537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5F38DA21-A0BA-4F60-9FF1-5FD635E2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405" y="4288690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FDA0380-70B7-4A38-9F41-256D1420ABFE}"/>
              </a:ext>
            </a:extLst>
          </p:cNvPr>
          <p:cNvSpPr/>
          <p:nvPr/>
        </p:nvSpPr>
        <p:spPr bwMode="auto">
          <a:xfrm flipH="1">
            <a:off x="1799772" y="4439937"/>
            <a:ext cx="1021516" cy="40750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6288BEB0-C6F0-4453-8AF4-F69BA45D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73" y="523334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80BF8BEA-F82F-4DD5-A8E7-F1745454B1C2}"/>
              </a:ext>
            </a:extLst>
          </p:cNvPr>
          <p:cNvGrpSpPr/>
          <p:nvPr/>
        </p:nvGrpSpPr>
        <p:grpSpPr>
          <a:xfrm>
            <a:off x="192745" y="4032901"/>
            <a:ext cx="6667165" cy="1204385"/>
            <a:chOff x="192745" y="4068905"/>
            <a:chExt cx="6667165" cy="1204385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2A45EB2-57BF-4CD1-92DB-0603FA367DFC}"/>
                </a:ext>
              </a:extLst>
            </p:cNvPr>
            <p:cNvSpPr/>
            <p:nvPr/>
          </p:nvSpPr>
          <p:spPr>
            <a:xfrm>
              <a:off x="192745" y="4257092"/>
              <a:ext cx="6667165" cy="8280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="" xmlns:a16="http://schemas.microsoft.com/office/drawing/2014/main" id="{D5D8572B-2750-454A-92D0-1A2512DCA438}"/>
                </a:ext>
              </a:extLst>
            </p:cNvPr>
            <p:cNvSpPr/>
            <p:nvPr/>
          </p:nvSpPr>
          <p:spPr>
            <a:xfrm>
              <a:off x="338478" y="406890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="" xmlns:a16="http://schemas.microsoft.com/office/drawing/2014/main" id="{6AB4FB3B-D5BA-4C98-804E-7F4279AB69B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53">
            <a:extLst>
              <a:ext uri="{FF2B5EF4-FFF2-40B4-BE49-F238E27FC236}">
                <a16:creationId xmlns="" xmlns:a16="http://schemas.microsoft.com/office/drawing/2014/main" id="{C1FF7ED2-A246-43B6-9887-B42E4D6C4EFD}"/>
              </a:ext>
            </a:extLst>
          </p:cNvPr>
          <p:cNvSpPr txBox="1"/>
          <p:nvPr/>
        </p:nvSpPr>
        <p:spPr>
          <a:xfrm flipH="1">
            <a:off x="192740" y="4329100"/>
            <a:ext cx="6667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곱해지는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늘어나고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늘어나므로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94×10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5E994F4B-96BF-430B-920B-3E26935A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96" y="1568703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17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257C7587-0E2F-4C3D-9377-657B7967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5" t="13595" r="6939" b="10351"/>
          <a:stretch/>
        </p:blipFill>
        <p:spPr>
          <a:xfrm>
            <a:off x="1220795" y="1604586"/>
            <a:ext cx="5237104" cy="3075093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790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9322EDE-2223-4595-A9CC-9AEE8B18759D}"/>
              </a:ext>
            </a:extLst>
          </p:cNvPr>
          <p:cNvGrpSpPr/>
          <p:nvPr/>
        </p:nvGrpSpPr>
        <p:grpSpPr>
          <a:xfrm>
            <a:off x="5363460" y="1302898"/>
            <a:ext cx="1764824" cy="325902"/>
            <a:chOff x="5312893" y="1183444"/>
            <a:chExt cx="1764824" cy="325902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A0E952A8-DD78-4F21-8B7D-8BD3106317B7}"/>
                </a:ext>
              </a:extLst>
            </p:cNvPr>
            <p:cNvSpPr/>
            <p:nvPr/>
          </p:nvSpPr>
          <p:spPr>
            <a:xfrm>
              <a:off x="6436771" y="124333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7587937B-CAF7-45F9-A861-37A977BDE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19" y="118344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E4B0ACEB-6389-4FCC-9D54-B9F23E969F44}"/>
                </a:ext>
              </a:extLst>
            </p:cNvPr>
            <p:cNvSpPr/>
            <p:nvPr/>
          </p:nvSpPr>
          <p:spPr>
            <a:xfrm>
              <a:off x="588605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C8D9A1D-78A0-4925-AABC-3D52CCF8E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08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47788AB-8078-4C2D-B6DD-763F25DA6283}"/>
                </a:ext>
              </a:extLst>
            </p:cNvPr>
            <p:cNvSpPr/>
            <p:nvPr/>
          </p:nvSpPr>
          <p:spPr>
            <a:xfrm>
              <a:off x="5337345" y="12461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DEAEBC99-8B9A-4B86-8064-01B1A98D6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93" y="1195799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AC9A9639-AF45-436F-9F07-B9771642FB0E}"/>
              </a:ext>
            </a:extLst>
          </p:cNvPr>
          <p:cNvSpPr txBox="1"/>
          <p:nvPr/>
        </p:nvSpPr>
        <p:spPr>
          <a:xfrm>
            <a:off x="32055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821A1696-BC27-4869-B8A1-5C82841D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822A5B8-E03E-4A81-B9A5-CDAC745CD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354" y="4502179"/>
            <a:ext cx="360000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9E1915DE-6B71-431A-9006-D06A29DD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88" y="435619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5106288" y="1192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916AFBA2-5A18-4BAC-BBF6-CCC28C1B6B70}"/>
              </a:ext>
            </a:extLst>
          </p:cNvPr>
          <p:cNvSpPr/>
          <p:nvPr/>
        </p:nvSpPr>
        <p:spPr>
          <a:xfrm>
            <a:off x="5648549" y="413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말풍선: 사각형 8">
            <a:extLst>
              <a:ext uri="{FF2B5EF4-FFF2-40B4-BE49-F238E27FC236}">
                <a16:creationId xmlns="" xmlns:a16="http://schemas.microsoft.com/office/drawing/2014/main" id="{59389C4A-CAB4-4A48-9DA4-25315EDDF49D}"/>
              </a:ext>
            </a:extLst>
          </p:cNvPr>
          <p:cNvSpPr/>
          <p:nvPr/>
        </p:nvSpPr>
        <p:spPr>
          <a:xfrm flipH="1">
            <a:off x="158232" y="2090524"/>
            <a:ext cx="2001500" cy="847449"/>
          </a:xfrm>
          <a:prstGeom prst="wedgeRoundRectCallout">
            <a:avLst>
              <a:gd name="adj1" fmla="val -22846"/>
              <a:gd name="adj2" fmla="val 6220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결과에 모두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나오는 규칙이 있는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말풍선: 사각형 8">
            <a:extLst>
              <a:ext uri="{FF2B5EF4-FFF2-40B4-BE49-F238E27FC236}">
                <a16:creationId xmlns="" xmlns:a16="http://schemas.microsoft.com/office/drawing/2014/main" id="{8C1B00FE-6643-4278-9A7C-B5D552C016B3}"/>
              </a:ext>
            </a:extLst>
          </p:cNvPr>
          <p:cNvSpPr/>
          <p:nvPr/>
        </p:nvSpPr>
        <p:spPr>
          <a:xfrm flipH="1">
            <a:off x="4982487" y="2395712"/>
            <a:ext cx="1538107" cy="542261"/>
          </a:xfrm>
          <a:prstGeom prst="wedgeRoundRectCallout">
            <a:avLst>
              <a:gd name="adj1" fmla="val 35332"/>
              <a:gd name="adj2" fmla="val 7885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도구로 확인해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말풍선: 사각형 8">
            <a:extLst>
              <a:ext uri="{FF2B5EF4-FFF2-40B4-BE49-F238E27FC236}">
                <a16:creationId xmlns="" xmlns:a16="http://schemas.microsoft.com/office/drawing/2014/main" id="{72F2E4FC-8584-408B-B0B6-ED487834BD6D}"/>
              </a:ext>
            </a:extLst>
          </p:cNvPr>
          <p:cNvSpPr/>
          <p:nvPr/>
        </p:nvSpPr>
        <p:spPr>
          <a:xfrm flipH="1">
            <a:off x="1979712" y="3718405"/>
            <a:ext cx="1572026" cy="725174"/>
          </a:xfrm>
          <a:prstGeom prst="wedgeRoundRectCallout">
            <a:avLst>
              <a:gd name="adj1" fmla="val -40923"/>
              <a:gd name="adj2" fmla="val -6420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곱하는 수에도 규칙이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89140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F5F27FA8-8E8B-4F85-9911-043C03FEECAA}"/>
              </a:ext>
            </a:extLst>
          </p:cNvPr>
          <p:cNvSpPr/>
          <p:nvPr/>
        </p:nvSpPr>
        <p:spPr bwMode="auto">
          <a:xfrm>
            <a:off x="143508" y="4629150"/>
            <a:ext cx="6738935" cy="6360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세 학생이 곱셈식에서 규칙을 찾아 계산 도구로 확인하려고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FD252A70-B902-466A-87BD-99D9C8F5CF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5" t="13595" r="6939" b="10351"/>
          <a:stretch/>
        </p:blipFill>
        <p:spPr>
          <a:xfrm>
            <a:off x="368557" y="1412057"/>
            <a:ext cx="6302833" cy="3700862"/>
          </a:xfrm>
          <a:prstGeom prst="rect">
            <a:avLst/>
          </a:prstGeom>
        </p:spPr>
      </p:pic>
      <p:sp>
        <p:nvSpPr>
          <p:cNvPr id="19" name="말풍선: 사각형 8">
            <a:extLst>
              <a:ext uri="{FF2B5EF4-FFF2-40B4-BE49-F238E27FC236}">
                <a16:creationId xmlns="" xmlns:a16="http://schemas.microsoft.com/office/drawing/2014/main" id="{010E0E92-EFEF-4408-A629-23EA7CE0128D}"/>
              </a:ext>
            </a:extLst>
          </p:cNvPr>
          <p:cNvSpPr/>
          <p:nvPr/>
        </p:nvSpPr>
        <p:spPr>
          <a:xfrm flipH="1">
            <a:off x="166396" y="1628800"/>
            <a:ext cx="2001500" cy="951356"/>
          </a:xfrm>
          <a:prstGeom prst="wedgeRoundRectCallout">
            <a:avLst>
              <a:gd name="adj1" fmla="val 11418"/>
              <a:gd name="adj2" fmla="val 7457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결과에 모두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나오는 규칙이 있는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말풍선: 사각형 8">
            <a:extLst>
              <a:ext uri="{FF2B5EF4-FFF2-40B4-BE49-F238E27FC236}">
                <a16:creationId xmlns="" xmlns:a16="http://schemas.microsoft.com/office/drawing/2014/main" id="{9D400D25-54ED-4F9D-9FCC-82C5663700D1}"/>
              </a:ext>
            </a:extLst>
          </p:cNvPr>
          <p:cNvSpPr/>
          <p:nvPr/>
        </p:nvSpPr>
        <p:spPr>
          <a:xfrm flipH="1">
            <a:off x="5203908" y="2725646"/>
            <a:ext cx="1341983" cy="542261"/>
          </a:xfrm>
          <a:prstGeom prst="wedgeRoundRectCallout">
            <a:avLst>
              <a:gd name="adj1" fmla="val 40286"/>
              <a:gd name="adj2" fmla="val 858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도구로 확인해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말풍선: 사각형 8">
            <a:extLst>
              <a:ext uri="{FF2B5EF4-FFF2-40B4-BE49-F238E27FC236}">
                <a16:creationId xmlns="" xmlns:a16="http://schemas.microsoft.com/office/drawing/2014/main" id="{F96235CA-9E30-4427-8292-2AD7525E176B}"/>
              </a:ext>
            </a:extLst>
          </p:cNvPr>
          <p:cNvSpPr/>
          <p:nvPr/>
        </p:nvSpPr>
        <p:spPr>
          <a:xfrm flipH="1">
            <a:off x="1887790" y="4182077"/>
            <a:ext cx="1572026" cy="725174"/>
          </a:xfrm>
          <a:prstGeom prst="wedgeRoundRectCallout">
            <a:avLst>
              <a:gd name="adj1" fmla="val -31229"/>
              <a:gd name="adj2" fmla="val -7077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곱하는 수에도 규칙이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A62C1BEA-FC5C-4914-9DEC-7CBF44C48586}"/>
              </a:ext>
            </a:extLst>
          </p:cNvPr>
          <p:cNvGrpSpPr/>
          <p:nvPr/>
        </p:nvGrpSpPr>
        <p:grpSpPr>
          <a:xfrm>
            <a:off x="5382152" y="1358481"/>
            <a:ext cx="1610178" cy="260415"/>
            <a:chOff x="3894280" y="907935"/>
            <a:chExt cx="1610178" cy="260415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A0E289CA-363D-405C-B7E7-02D20CB5FE42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F63DBFF6-2FBF-44C5-AC26-CA1D894F3B9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E066B6E1-0948-4150-A443-521E43CFE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5C5AC8B5-38AB-4819-A05C-7736E7B25DD5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200AEC61-6DCC-44A2-9442-F17583D09CE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AE439FC-C354-4533-B20A-F858687D0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9C8100A1-6F0F-4CF7-95E4-219B6F889EA0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B72BE4C6-0394-4AFB-BF6D-B1EC1BAA574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9A9C35E8-E1CD-4BE8-BF5E-5CA751ABA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27CBC289-31FA-4CC4-861D-C80102160C45}"/>
              </a:ext>
            </a:extLst>
          </p:cNvPr>
          <p:cNvSpPr txBox="1"/>
          <p:nvPr/>
        </p:nvSpPr>
        <p:spPr>
          <a:xfrm>
            <a:off x="320558" y="1628800"/>
            <a:ext cx="63354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복잡한 계산을 할 때 사용할 수 있는 도구는 무엇이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496F5141-298D-4840-9F3C-5844A86D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AEBE766-0F8F-4B4F-9922-5007DC5E120A}"/>
              </a:ext>
            </a:extLst>
          </p:cNvPr>
          <p:cNvSpPr/>
          <p:nvPr/>
        </p:nvSpPr>
        <p:spPr bwMode="auto">
          <a:xfrm>
            <a:off x="1335886" y="2192524"/>
            <a:ext cx="4316254" cy="4754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계산기로 계산할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2A711247-238C-4AAF-970D-10E6B7494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2132856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2340F3BD-08B5-483A-9FDB-8BB726A5EF35}"/>
              </a:ext>
            </a:extLst>
          </p:cNvPr>
          <p:cNvSpPr/>
          <p:nvPr/>
        </p:nvSpPr>
        <p:spPr bwMode="auto">
          <a:xfrm>
            <a:off x="1335886" y="2738232"/>
            <a:ext cx="4316254" cy="4754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노트북으로 계산할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00B8651-4B62-4951-8692-F4E00CFE9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20" y="2667989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C4B8304-C016-41F4-92B2-0B37B2264EC0}"/>
              </a:ext>
            </a:extLst>
          </p:cNvPr>
          <p:cNvSpPr/>
          <p:nvPr/>
        </p:nvSpPr>
        <p:spPr bwMode="auto">
          <a:xfrm>
            <a:off x="1335886" y="3296565"/>
            <a:ext cx="4316254" cy="4473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휴대 전화로 계산할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37" y="2310356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36" y="2855350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35" y="3381562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1273341" y="2138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C4B8304-C016-41F4-92B2-0B37B2264EC0}"/>
              </a:ext>
            </a:extLst>
          </p:cNvPr>
          <p:cNvSpPr/>
          <p:nvPr/>
        </p:nvSpPr>
        <p:spPr bwMode="auto">
          <a:xfrm>
            <a:off x="1325166" y="3851896"/>
            <a:ext cx="4316254" cy="4473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태블릿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컴퓨터로 계산할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18" y="3955655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6BA3BA94-D7B0-4448-9380-BFA7F2197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3241201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6BA3BA94-D7B0-4448-9380-BFA7F2197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20" y="37438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27CBC289-31FA-4CC4-861D-C80102160C45}"/>
              </a:ext>
            </a:extLst>
          </p:cNvPr>
          <p:cNvSpPr txBox="1"/>
          <p:nvPr/>
        </p:nvSpPr>
        <p:spPr>
          <a:xfrm>
            <a:off x="320558" y="1628800"/>
            <a:ext cx="63354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496F5141-298D-4840-9F3C-5844A86D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04FBD9F2-165E-4141-8F93-91B884F7337C}"/>
              </a:ext>
            </a:extLst>
          </p:cNvPr>
          <p:cNvGrpSpPr/>
          <p:nvPr/>
        </p:nvGrpSpPr>
        <p:grpSpPr>
          <a:xfrm>
            <a:off x="5374090" y="1340768"/>
            <a:ext cx="1610178" cy="260415"/>
            <a:chOff x="3894280" y="1412776"/>
            <a:chExt cx="1610178" cy="260415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68C30E3A-7E7F-4E07-A610-9B68EF06DDED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72DC1878-C65F-4FDA-AFF5-4C279783DF9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2E691C1F-9DAF-4D02-94C1-5F0E5AB7C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0639B34D-A74F-4A5F-81CA-EDE422DCEBC6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E451FBBD-D072-4072-828E-8E134BD6C5F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48AF4D5E-BD65-4134-A1B3-845DE72F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04374ACC-F9D1-4D20-971E-85D610D9EA1A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6767D471-BAF0-464E-B83A-299A1C670F2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01DC3DF5-7BA1-441C-8254-6C673F48E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AEBE766-0F8F-4B4F-9922-5007DC5E120A}"/>
              </a:ext>
            </a:extLst>
          </p:cNvPr>
          <p:cNvSpPr/>
          <p:nvPr/>
        </p:nvSpPr>
        <p:spPr bwMode="auto">
          <a:xfrm>
            <a:off x="427007" y="3992724"/>
            <a:ext cx="6387956" cy="4754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곱해지는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변화가 없습니다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2A711247-238C-4AAF-970D-10E6B7494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3933056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9" y="4110556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442908" y="3938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C4B8304-C016-41F4-92B2-0B37B2264EC0}"/>
              </a:ext>
            </a:extLst>
          </p:cNvPr>
          <p:cNvSpPr/>
          <p:nvPr/>
        </p:nvSpPr>
        <p:spPr bwMode="auto">
          <a:xfrm>
            <a:off x="416287" y="4531045"/>
            <a:ext cx="6387956" cy="6572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곱하는 수가 일정하게 변하면서 계산 결과가 일정하게 변하고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07235CA6-A955-44C7-B2E5-FCECF222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0" y="4634804"/>
            <a:ext cx="298525" cy="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6BA3BA94-D7B0-4448-9380-BFA7F2197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190" y="4423033"/>
            <a:ext cx="360000" cy="355000"/>
          </a:xfrm>
          <a:prstGeom prst="rect">
            <a:avLst/>
          </a:prstGeom>
        </p:spPr>
      </p:pic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모서리 라운드 처리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D252A70-B902-466A-87BD-99D9C8F5CF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7" t="34658" r="37255" b="46213"/>
          <a:stretch/>
        </p:blipFill>
        <p:spPr>
          <a:xfrm>
            <a:off x="2079416" y="2304166"/>
            <a:ext cx="3156044" cy="137686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1975143" y="21581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199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2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3008275"/>
            <a:ext cx="5105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계산식의 배열에서 규칙을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72" y="31330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="" xmlns:a16="http://schemas.microsoft.com/office/drawing/2014/main" id="{5839560D-EBEF-471C-B3E4-3295C63360E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="" xmlns:a16="http://schemas.microsoft.com/office/drawing/2014/main" id="{D619D496-0C71-4398-A07A-790E2F76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707F6D6-F13A-4B63-8804-FFCA40CA705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계산 도구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20EA0424-CBC0-4FC0-872B-06138F7ECC3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10" y="4010955"/>
            <a:ext cx="1047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57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계산기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계산식에서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484784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곱하는 수에 어떤 규칙이 있는지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92598"/>
            <a:ext cx="283424" cy="253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D8DC0519-0461-4205-8FAF-5DE91099568F}"/>
              </a:ext>
            </a:extLst>
          </p:cNvPr>
          <p:cNvGrpSpPr/>
          <p:nvPr/>
        </p:nvGrpSpPr>
        <p:grpSpPr>
          <a:xfrm>
            <a:off x="4829638" y="1196752"/>
            <a:ext cx="2154630" cy="260415"/>
            <a:chOff x="3894280" y="345173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F056167-1A7D-493D-BDA3-C99A05E4E9A6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75CCA2F9-6BE1-4053-8BD7-60DEB372BF7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609A3A73-4D51-40D5-99CD-F7A016A4A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266B36A7-DCCB-4E02-B9B4-1AC2112E19B8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D4A16FF4-C47C-4736-920B-3311834AB3D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E8C0ACED-F91A-44A3-A3E4-1B26B0FFD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B6AB6074-0046-4E4B-9C17-AD2A8CFAC290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94DAD6EA-7BB0-4CD0-8650-1CC6BEB8262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5C31C723-948C-4CBA-8B6F-4EB5D1D65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50453E15-CA4A-4C0D-BD26-DC77F9E4B06C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C1A02DD-1B5E-407D-AFA2-C794DC31E05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7F20542B-C050-4F94-AC9F-896A38EB5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794392" y="992112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067488" y="3998412"/>
            <a:ext cx="283424" cy="253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2969" y="4021274"/>
            <a:ext cx="444896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43" y="532187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8906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39" y="532187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716" y="5386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4156292" y="5131017"/>
            <a:ext cx="283424" cy="253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AB2451C4-235F-446E-B2AA-70249521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82873"/>
              </p:ext>
            </p:extLst>
          </p:nvPr>
        </p:nvGraphicFramePr>
        <p:xfrm>
          <a:off x="465172" y="1952836"/>
          <a:ext cx="6096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6">
                  <a:extLst>
                    <a:ext uri="{9D8B030D-6E8A-4147-A177-3AD203B41FA5}">
                      <a16:colId xmlns="" xmlns:a16="http://schemas.microsoft.com/office/drawing/2014/main" val="2557379389"/>
                    </a:ext>
                  </a:extLst>
                </a:gridCol>
                <a:gridCol w="4977504">
                  <a:extLst>
                    <a:ext uri="{9D8B030D-6E8A-4147-A177-3AD203B41FA5}">
                      <a16:colId xmlns="" xmlns:a16="http://schemas.microsoft.com/office/drawing/2014/main" val="119813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83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3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33×101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333×10101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333333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253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2155"/>
                  </a:ext>
                </a:extLst>
              </a:tr>
            </a:tbl>
          </a:graphicData>
        </a:graphic>
      </p:graphicFrame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3916708" y="930434"/>
            <a:ext cx="283424" cy="253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>
            <a:extLst>
              <a:ext uri="{FF2B5EF4-FFF2-40B4-BE49-F238E27FC236}">
                <a16:creationId xmlns="" xmlns:a16="http://schemas.microsoft.com/office/drawing/2014/main" id="{AF893963-FC90-47A1-BEF0-9060F877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10" y="970681"/>
            <a:ext cx="347926" cy="4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26207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45215</TotalTime>
  <Words>3185</Words>
  <Application>Microsoft Office PowerPoint</Application>
  <PresentationFormat>화면 슬라이드 쇼(4:3)</PresentationFormat>
  <Paragraphs>1115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8166</cp:revision>
  <cp:lastPrinted>2021-12-20T01:30:02Z</cp:lastPrinted>
  <dcterms:created xsi:type="dcterms:W3CDTF">2008-07-15T12:19:11Z</dcterms:created>
  <dcterms:modified xsi:type="dcterms:W3CDTF">2022-03-25T00:41:44Z</dcterms:modified>
</cp:coreProperties>
</file>