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49" r:id="rId8"/>
    <p:sldId id="1367" r:id="rId9"/>
    <p:sldId id="1360" r:id="rId10"/>
    <p:sldId id="1375" r:id="rId11"/>
    <p:sldId id="1376" r:id="rId12"/>
    <p:sldId id="1377" r:id="rId13"/>
    <p:sldId id="1352" r:id="rId14"/>
    <p:sldId id="1378" r:id="rId15"/>
    <p:sldId id="1379" r:id="rId16"/>
    <p:sldId id="1354" r:id="rId17"/>
    <p:sldId id="1380" r:id="rId18"/>
    <p:sldId id="1357" r:id="rId19"/>
    <p:sldId id="1315" r:id="rId20"/>
    <p:sldId id="1316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E00"/>
    <a:srgbClr val="8FC31F"/>
    <a:srgbClr val="71BCE9"/>
    <a:srgbClr val="B298C7"/>
    <a:srgbClr val="FDFDFF"/>
    <a:srgbClr val="E4F4F7"/>
    <a:srgbClr val="F1E850"/>
    <a:srgbClr val="96A1D1"/>
    <a:srgbClr val="F6A19B"/>
    <a:srgbClr val="80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6909" autoAdjust="0"/>
  </p:normalViewPr>
  <p:slideViewPr>
    <p:cSldViewPr>
      <p:cViewPr>
        <p:scale>
          <a:sx n="100" d="100"/>
          <a:sy n="100" d="100"/>
        </p:scale>
        <p:origin x="-176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293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2021.3.22.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746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508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60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0EB7DE-00AF-41E1-955C-51938A9820F7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EB0CCED-0E9E-4CA7-9E05-D694359E3508}"/>
              </a:ext>
            </a:extLst>
          </p:cNvPr>
          <p:cNvGrpSpPr/>
          <p:nvPr/>
        </p:nvGrpSpPr>
        <p:grpSpPr>
          <a:xfrm>
            <a:off x="2267568" y="5265204"/>
            <a:ext cx="2514443" cy="271463"/>
            <a:chOff x="320748" y="865905"/>
            <a:chExt cx="2514443" cy="271463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DB28C694-1C88-4F57-9D7B-440CEB03B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87061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90D6A191-D9B0-4B07-9448-E32DD27A9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E1F05ECD-8B09-4EC5-8EE6-0640C57B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86747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5A47339F-12ED-4019-9C2F-C0D625FD6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1628" y="92189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5E230A51-8F99-4984-97F4-CF91E24EE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9AE248A5-BDE5-492F-9334-34062E017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7AF33CCD-9F48-4AA6-8476-66604C73E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4499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="" xmlns:a16="http://schemas.microsoft.com/office/drawing/2014/main" id="{07322C94-39E0-4CAE-8B6D-7FD1B3E94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8659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18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F738E845-5EE2-46C4-90B8-D51D914B4349}"/>
              </a:ext>
            </a:extLst>
          </p:cNvPr>
          <p:cNvSpPr txBox="1"/>
          <p:nvPr/>
        </p:nvSpPr>
        <p:spPr>
          <a:xfrm>
            <a:off x="192745" y="3068960"/>
            <a:ext cx="6341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 로켓 모양을 만들 때 필요한 도형의 수를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2996F98D-2018-4C64-93F7-4007E331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7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F80029AB-57F6-4B5D-826E-BE189B2994D4}"/>
              </a:ext>
            </a:extLst>
          </p:cNvPr>
          <p:cNvSpPr/>
          <p:nvPr/>
        </p:nvSpPr>
        <p:spPr bwMode="auto">
          <a:xfrm>
            <a:off x="440395" y="3547953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정사각형이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84" y="3453681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E413693-41B8-492C-A2D3-4C0EF7539223}"/>
              </a:ext>
            </a:extLst>
          </p:cNvPr>
          <p:cNvSpPr/>
          <p:nvPr/>
        </p:nvSpPr>
        <p:spPr bwMode="auto">
          <a:xfrm>
            <a:off x="440395" y="2190235"/>
            <a:ext cx="5787789" cy="446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정사각형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사각형을 사용했습니다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227043" y="1700808"/>
            <a:ext cx="6384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로켓 도형을 만들 때 어떤 도형을 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24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60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0EB7DE-00AF-41E1-955C-51938A9820F7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F738E845-5EE2-46C4-90B8-D51D914B4349}"/>
              </a:ext>
            </a:extLst>
          </p:cNvPr>
          <p:cNvSpPr txBox="1"/>
          <p:nvPr/>
        </p:nvSpPr>
        <p:spPr>
          <a:xfrm>
            <a:off x="192745" y="3068960"/>
            <a:ext cx="6341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 로켓 모양을 만들 때 필요한 도형의 수를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2996F98D-2018-4C64-93F7-4007E331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7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80029AB-57F6-4B5D-826E-BE189B2994D4}"/>
              </a:ext>
            </a:extLst>
          </p:cNvPr>
          <p:cNvSpPr/>
          <p:nvPr/>
        </p:nvSpPr>
        <p:spPr bwMode="auto">
          <a:xfrm>
            <a:off x="440395" y="3547953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정사각형이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E413693-41B8-492C-A2D3-4C0EF7539223}"/>
              </a:ext>
            </a:extLst>
          </p:cNvPr>
          <p:cNvSpPr/>
          <p:nvPr/>
        </p:nvSpPr>
        <p:spPr bwMode="auto">
          <a:xfrm>
            <a:off x="440395" y="2190235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정사각형이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8BD2EBC-1484-4FB1-90C6-E67A44500B4C}"/>
              </a:ext>
            </a:extLst>
          </p:cNvPr>
          <p:cNvGrpSpPr/>
          <p:nvPr/>
        </p:nvGrpSpPr>
        <p:grpSpPr>
          <a:xfrm>
            <a:off x="2267568" y="5292182"/>
            <a:ext cx="2514443" cy="269893"/>
            <a:chOff x="320748" y="1455772"/>
            <a:chExt cx="2514443" cy="269893"/>
          </a:xfrm>
        </p:grpSpPr>
        <p:pic>
          <p:nvPicPr>
            <p:cNvPr id="49" name="Picture 11">
              <a:extLst>
                <a:ext uri="{FF2B5EF4-FFF2-40B4-BE49-F238E27FC236}">
                  <a16:creationId xmlns="" xmlns:a16="http://schemas.microsoft.com/office/drawing/2014/main" id="{CADD6518-DAAD-4670-A9DD-B6F0D6A1B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14589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D5656AD5-C693-41C9-929E-C399B18B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="" xmlns:a16="http://schemas.microsoft.com/office/drawing/2014/main" id="{78A6E256-FA7C-4D20-8F82-549FE01E1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7A9CABE5-3143-4704-BE78-E1112A959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A921410F-F817-457C-8B0B-AF1C9B6E5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741E881A-7924-4AE1-B216-71C77E993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488" y="151018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BAA76DA4-A108-498F-884B-D3C4AD5F3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4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D8743139-3056-4B6B-92FF-E13DF9563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18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227043" y="1700808"/>
            <a:ext cx="6384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 로켓 모양을 만들 때 필요한 도형의 수를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8184" y="345368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8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60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0EB7DE-00AF-41E1-955C-51938A9820F7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984CC5D0-BD4F-4953-B526-5D247F927683}"/>
              </a:ext>
            </a:extLst>
          </p:cNvPr>
          <p:cNvGrpSpPr/>
          <p:nvPr/>
        </p:nvGrpSpPr>
        <p:grpSpPr>
          <a:xfrm>
            <a:off x="2268538" y="5265885"/>
            <a:ext cx="2511663" cy="274037"/>
            <a:chOff x="323528" y="2140421"/>
            <a:chExt cx="2511663" cy="274037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B534C1FD-9D32-4C8C-B34B-610B0B957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214770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96A9F51A-C97B-4EF3-B474-11BE31041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2D274CB4-A483-4EF8-AEAA-5BA3973F1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214456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4D965E3A-5AE5-422D-8BAC-CC37E626D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A5D8DAB3-2D16-400D-8809-B2C860D1E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D0843B26-5F50-4B41-8ACA-6EF80C473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9005" y="2196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5D8A0191-77C3-4607-990B-4FA4E949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3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1">
              <a:extLst>
                <a:ext uri="{FF2B5EF4-FFF2-40B4-BE49-F238E27FC236}">
                  <a16:creationId xmlns="" xmlns:a16="http://schemas.microsoft.com/office/drawing/2014/main" id="{3850E579-085F-4DD2-88E7-8C2D78B7E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51874" y="214456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="" xmlns:a16="http://schemas.microsoft.com/office/drawing/2014/main" id="{77A450E3-9694-42FC-A5F5-113399832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528" y="214042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18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FE413693-41B8-492C-A2D3-4C0EF7539223}"/>
              </a:ext>
            </a:extLst>
          </p:cNvPr>
          <p:cNvSpPr/>
          <p:nvPr/>
        </p:nvSpPr>
        <p:spPr bwMode="auto">
          <a:xfrm>
            <a:off x="440395" y="2190235"/>
            <a:ext cx="5787789" cy="3793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정사각형의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27043" y="1700808"/>
            <a:ext cx="6384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로켓 모양을 만들 때 필요한 도형에는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922" y="2033777"/>
            <a:ext cx="360000" cy="355000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F738E845-5EE2-46C4-90B8-D51D914B4349}"/>
              </a:ext>
            </a:extLst>
          </p:cNvPr>
          <p:cNvSpPr txBox="1"/>
          <p:nvPr/>
        </p:nvSpPr>
        <p:spPr>
          <a:xfrm>
            <a:off x="192745" y="3068960"/>
            <a:ext cx="6341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로켓 모양을 만들 때 필요한 도형의 수를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2996F98D-2018-4C64-93F7-4007E331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7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80029AB-57F6-4B5D-826E-BE189B2994D4}"/>
              </a:ext>
            </a:extLst>
          </p:cNvPr>
          <p:cNvSpPr/>
          <p:nvPr/>
        </p:nvSpPr>
        <p:spPr bwMode="auto">
          <a:xfrm>
            <a:off x="440395" y="3547953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정사각형이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8184" y="3453166"/>
            <a:ext cx="360000" cy="355000"/>
          </a:xfrm>
          <a:prstGeom prst="rect">
            <a:avLst/>
          </a:prstGeom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51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해당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약물도 손가락 약물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삽입하고 주황색 원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규칙적인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270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6_powerup_page2_ex1.svg / 6_powerup_page2_icon1.svg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CFA89A5-2E85-49BF-B542-DE8A465C94B3}"/>
              </a:ext>
            </a:extLst>
          </p:cNvPr>
          <p:cNvGrpSpPr/>
          <p:nvPr/>
        </p:nvGrpSpPr>
        <p:grpSpPr>
          <a:xfrm>
            <a:off x="2403544" y="5255295"/>
            <a:ext cx="2113834" cy="274474"/>
            <a:chOff x="6634036" y="300810"/>
            <a:chExt cx="2113834" cy="274474"/>
          </a:xfrm>
        </p:grpSpPr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E8D9BA40-667E-4BF7-B63E-568EC8E74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36" y="3008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939C9A51-A300-4BDC-B511-ED94494A6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41" y="391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D7CC1ACB-DF4A-4186-A032-CBDDD53CB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728" y="39816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="" xmlns:a16="http://schemas.microsoft.com/office/drawing/2014/main" id="{A69CF141-7466-41CC-837B-9DB816746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0" y="30539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67C148D2-DC5E-4D4B-A506-4B34889C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14" y="3968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1E40110D-3F88-4D2B-B211-35F285323F6E}"/>
              </a:ext>
            </a:extLst>
          </p:cNvPr>
          <p:cNvSpPr/>
          <p:nvPr/>
        </p:nvSpPr>
        <p:spPr>
          <a:xfrm>
            <a:off x="4418636" y="5118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67FD7D-B250-41DC-BA06-BBF94457BE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03" y="2415321"/>
            <a:ext cx="6381317" cy="19815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1A008C-A688-4083-AF0F-4DB8600C4726}"/>
              </a:ext>
            </a:extLst>
          </p:cNvPr>
          <p:cNvSpPr/>
          <p:nvPr/>
        </p:nvSpPr>
        <p:spPr>
          <a:xfrm>
            <a:off x="634609" y="2727638"/>
            <a:ext cx="2517121" cy="740259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A4803B-B088-4CD1-96F4-815BC7CD2B50}"/>
              </a:ext>
            </a:extLst>
          </p:cNvPr>
          <p:cNvSpPr txBox="1"/>
          <p:nvPr/>
        </p:nvSpPr>
        <p:spPr>
          <a:xfrm>
            <a:off x="603331" y="2733297"/>
            <a:ext cx="2579676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정해 만들고 싶은 모양을 생각하기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EDB7B6F-F116-4F80-8CAB-F7F8BA7AB8F3}"/>
              </a:ext>
            </a:extLst>
          </p:cNvPr>
          <p:cNvSpPr/>
          <p:nvPr/>
        </p:nvSpPr>
        <p:spPr>
          <a:xfrm>
            <a:off x="3511835" y="2449392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9C605F4-7F45-442A-8FFA-53A839FAEB60}"/>
              </a:ext>
            </a:extLst>
          </p:cNvPr>
          <p:cNvSpPr/>
          <p:nvPr/>
        </p:nvSpPr>
        <p:spPr>
          <a:xfrm>
            <a:off x="3901123" y="2430167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404268F-891F-4DFA-8343-95236261847D}"/>
              </a:ext>
            </a:extLst>
          </p:cNvPr>
          <p:cNvSpPr/>
          <p:nvPr/>
        </p:nvSpPr>
        <p:spPr>
          <a:xfrm>
            <a:off x="4160207" y="2573491"/>
            <a:ext cx="146810" cy="15984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DAAA211-4D1C-47EE-A194-0BFA3555F09E}"/>
              </a:ext>
            </a:extLst>
          </p:cNvPr>
          <p:cNvSpPr/>
          <p:nvPr/>
        </p:nvSpPr>
        <p:spPr>
          <a:xfrm>
            <a:off x="4372975" y="3041543"/>
            <a:ext cx="61811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44B8B86-C6BB-4CFC-B81E-E6B4127F3287}"/>
              </a:ext>
            </a:extLst>
          </p:cNvPr>
          <p:cNvSpPr/>
          <p:nvPr/>
        </p:nvSpPr>
        <p:spPr>
          <a:xfrm>
            <a:off x="5617563" y="3041543"/>
            <a:ext cx="56349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7843B45-3196-4B38-89C1-153919F5DAAB}"/>
              </a:ext>
            </a:extLst>
          </p:cNvPr>
          <p:cNvSpPr txBox="1"/>
          <p:nvPr/>
        </p:nvSpPr>
        <p:spPr>
          <a:xfrm>
            <a:off x="4088084" y="3017944"/>
            <a:ext cx="1228269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3D83A10-8F58-43AF-8A87-323E63413B35}"/>
              </a:ext>
            </a:extLst>
          </p:cNvPr>
          <p:cNvSpPr txBox="1"/>
          <p:nvPr/>
        </p:nvSpPr>
        <p:spPr>
          <a:xfrm>
            <a:off x="5306751" y="3022958"/>
            <a:ext cx="1228269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F2BAF063-D9A4-415A-8CB0-B24F153B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8" y="2472546"/>
            <a:ext cx="356580" cy="28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6184812" y="5215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61" y="31354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34438" y="2430167"/>
            <a:ext cx="2781582" cy="1966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3586169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576977" y="256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클릭 시 해당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약물도 손가락 약물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규칙적인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70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6_powerup_page2_ex2.svg / 6_powerup_page2_icon2.svg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1A008C-A688-4083-AF0F-4DB8600C4726}"/>
              </a:ext>
            </a:extLst>
          </p:cNvPr>
          <p:cNvSpPr/>
          <p:nvPr/>
        </p:nvSpPr>
        <p:spPr>
          <a:xfrm>
            <a:off x="537716" y="2711122"/>
            <a:ext cx="2517121" cy="740259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EDB7B6F-F116-4F80-8CAB-F7F8BA7AB8F3}"/>
              </a:ext>
            </a:extLst>
          </p:cNvPr>
          <p:cNvSpPr/>
          <p:nvPr/>
        </p:nvSpPr>
        <p:spPr>
          <a:xfrm>
            <a:off x="3414942" y="2432876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9C605F4-7F45-442A-8FFA-53A839FAEB60}"/>
              </a:ext>
            </a:extLst>
          </p:cNvPr>
          <p:cNvSpPr/>
          <p:nvPr/>
        </p:nvSpPr>
        <p:spPr>
          <a:xfrm>
            <a:off x="3804230" y="2407957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404268F-891F-4DFA-8343-95236261847D}"/>
              </a:ext>
            </a:extLst>
          </p:cNvPr>
          <p:cNvSpPr/>
          <p:nvPr/>
        </p:nvSpPr>
        <p:spPr>
          <a:xfrm>
            <a:off x="4063314" y="2551281"/>
            <a:ext cx="146810" cy="15984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DAAA211-4D1C-47EE-A194-0BFA3555F09E}"/>
              </a:ext>
            </a:extLst>
          </p:cNvPr>
          <p:cNvSpPr/>
          <p:nvPr/>
        </p:nvSpPr>
        <p:spPr>
          <a:xfrm>
            <a:off x="4276082" y="3019333"/>
            <a:ext cx="61811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44B8B86-C6BB-4CFC-B81E-E6B4127F3287}"/>
              </a:ext>
            </a:extLst>
          </p:cNvPr>
          <p:cNvSpPr/>
          <p:nvPr/>
        </p:nvSpPr>
        <p:spPr>
          <a:xfrm>
            <a:off x="5520670" y="3019333"/>
            <a:ext cx="56349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A1DEB85-B52D-461F-A88A-688C5784C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72" y="2498749"/>
            <a:ext cx="5696313" cy="2334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FDB9CD-369C-46E9-9C58-36DB79966BCD}"/>
              </a:ext>
            </a:extLst>
          </p:cNvPr>
          <p:cNvSpPr/>
          <p:nvPr/>
        </p:nvSpPr>
        <p:spPr>
          <a:xfrm>
            <a:off x="933760" y="2711122"/>
            <a:ext cx="1854712" cy="6926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A4803B-B088-4CD1-96F4-815BC7CD2B50}"/>
              </a:ext>
            </a:extLst>
          </p:cNvPr>
          <p:cNvSpPr txBox="1"/>
          <p:nvPr/>
        </p:nvSpPr>
        <p:spPr>
          <a:xfrm>
            <a:off x="506438" y="2738269"/>
            <a:ext cx="2579676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 만들기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D184F9A-00E6-457D-85AF-8F3CAFAD03DA}"/>
              </a:ext>
            </a:extLst>
          </p:cNvPr>
          <p:cNvSpPr/>
          <p:nvPr/>
        </p:nvSpPr>
        <p:spPr>
          <a:xfrm>
            <a:off x="3368783" y="2469857"/>
            <a:ext cx="335767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5B6155F1-DE43-44B4-A70E-5DEFD7A52D1E}"/>
              </a:ext>
            </a:extLst>
          </p:cNvPr>
          <p:cNvGrpSpPr/>
          <p:nvPr/>
        </p:nvGrpSpPr>
        <p:grpSpPr>
          <a:xfrm>
            <a:off x="2447764" y="5282468"/>
            <a:ext cx="2016224" cy="287758"/>
            <a:chOff x="2109155" y="5502272"/>
            <a:chExt cx="2016224" cy="287758"/>
          </a:xfrm>
        </p:grpSpPr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7FEFD4D4-A7C7-4419-A16C-5F8B2DB1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09155" y="552013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D1B995D1-266C-4900-B657-FB276633B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73" y="556946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F579314D-7D9D-48F4-9E17-3F8B04968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209" y="55022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07171321-7B2D-4BFD-B91F-CCE2D207E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1533" y="555904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="" xmlns:a16="http://schemas.microsoft.com/office/drawing/2014/main" id="{0403BEA9-E424-4BE5-B115-31DC47D0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04249" y="557206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F2BAF063-D9A4-415A-8CB0-B24F153B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0" y="2518174"/>
            <a:ext cx="356580" cy="28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6184812" y="5215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3593803" y="2350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576977" y="2419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7080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99030" y="2432876"/>
            <a:ext cx="2534051" cy="24002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80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7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규칙적인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097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6_powerup_page2_ex3.svg / 6_powerup_page2_icon3.svg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1A008C-A688-4083-AF0F-4DB8600C4726}"/>
              </a:ext>
            </a:extLst>
          </p:cNvPr>
          <p:cNvSpPr/>
          <p:nvPr/>
        </p:nvSpPr>
        <p:spPr>
          <a:xfrm>
            <a:off x="585321" y="2734815"/>
            <a:ext cx="2517121" cy="740259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EDB7B6F-F116-4F80-8CAB-F7F8BA7AB8F3}"/>
              </a:ext>
            </a:extLst>
          </p:cNvPr>
          <p:cNvSpPr/>
          <p:nvPr/>
        </p:nvSpPr>
        <p:spPr>
          <a:xfrm>
            <a:off x="3462547" y="2456569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9C605F4-7F45-442A-8FFA-53A839FAEB60}"/>
              </a:ext>
            </a:extLst>
          </p:cNvPr>
          <p:cNvSpPr/>
          <p:nvPr/>
        </p:nvSpPr>
        <p:spPr>
          <a:xfrm>
            <a:off x="3851835" y="2431650"/>
            <a:ext cx="327130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404268F-891F-4DFA-8343-95236261847D}"/>
              </a:ext>
            </a:extLst>
          </p:cNvPr>
          <p:cNvSpPr/>
          <p:nvPr/>
        </p:nvSpPr>
        <p:spPr>
          <a:xfrm>
            <a:off x="4110919" y="2574974"/>
            <a:ext cx="146810" cy="15984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DAAA211-4D1C-47EE-A194-0BFA3555F09E}"/>
              </a:ext>
            </a:extLst>
          </p:cNvPr>
          <p:cNvSpPr/>
          <p:nvPr/>
        </p:nvSpPr>
        <p:spPr>
          <a:xfrm>
            <a:off x="4323687" y="3043026"/>
            <a:ext cx="61811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44B8B86-C6BB-4CFC-B81E-E6B4127F3287}"/>
              </a:ext>
            </a:extLst>
          </p:cNvPr>
          <p:cNvSpPr/>
          <p:nvPr/>
        </p:nvSpPr>
        <p:spPr>
          <a:xfrm>
            <a:off x="5568275" y="3043026"/>
            <a:ext cx="56349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FDB9CD-369C-46E9-9C58-36DB79966BCD}"/>
              </a:ext>
            </a:extLst>
          </p:cNvPr>
          <p:cNvSpPr/>
          <p:nvPr/>
        </p:nvSpPr>
        <p:spPr>
          <a:xfrm>
            <a:off x="981365" y="2734815"/>
            <a:ext cx="1854712" cy="6926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D184F9A-00E6-457D-85AF-8F3CAFAD03DA}"/>
              </a:ext>
            </a:extLst>
          </p:cNvPr>
          <p:cNvSpPr/>
          <p:nvPr/>
        </p:nvSpPr>
        <p:spPr>
          <a:xfrm>
            <a:off x="3416388" y="2493550"/>
            <a:ext cx="335767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81D9A6A-71FE-4D44-B899-11EE7C16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27" y="2466962"/>
            <a:ext cx="6197071" cy="23003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55197B0-AA6F-4870-B66E-393E8E88FA71}"/>
              </a:ext>
            </a:extLst>
          </p:cNvPr>
          <p:cNvSpPr/>
          <p:nvPr/>
        </p:nvSpPr>
        <p:spPr>
          <a:xfrm>
            <a:off x="657329" y="2734815"/>
            <a:ext cx="2399018" cy="7402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A4803B-B088-4CD1-96F4-815BC7CD2B50}"/>
              </a:ext>
            </a:extLst>
          </p:cNvPr>
          <p:cNvSpPr txBox="1"/>
          <p:nvPr/>
        </p:nvSpPr>
        <p:spPr>
          <a:xfrm>
            <a:off x="664721" y="2724338"/>
            <a:ext cx="2502304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규칙으로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만들었는지 설명하기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386A3FA-3B39-4F19-865D-7927CDFBAEC1}"/>
              </a:ext>
            </a:extLst>
          </p:cNvPr>
          <p:cNvSpPr/>
          <p:nvPr/>
        </p:nvSpPr>
        <p:spPr>
          <a:xfrm>
            <a:off x="3466741" y="2452573"/>
            <a:ext cx="335767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E90625E-480C-42FB-BB99-CA0E888E62F5}"/>
              </a:ext>
            </a:extLst>
          </p:cNvPr>
          <p:cNvSpPr/>
          <p:nvPr/>
        </p:nvSpPr>
        <p:spPr>
          <a:xfrm>
            <a:off x="5492021" y="3273919"/>
            <a:ext cx="889944" cy="4424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9F4E3A1-F66C-4BA9-AD6A-BB043F0AB403}"/>
              </a:ext>
            </a:extLst>
          </p:cNvPr>
          <p:cNvSpPr txBox="1"/>
          <p:nvPr/>
        </p:nvSpPr>
        <p:spPr>
          <a:xfrm>
            <a:off x="5455146" y="3211097"/>
            <a:ext cx="1142539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정사각형이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늘어납니다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639E075-51D9-459C-A47D-0BA4BF918E33}"/>
              </a:ext>
            </a:extLst>
          </p:cNvPr>
          <p:cNvGrpSpPr/>
          <p:nvPr/>
        </p:nvGrpSpPr>
        <p:grpSpPr>
          <a:xfrm>
            <a:off x="2447764" y="5265204"/>
            <a:ext cx="1995374" cy="281481"/>
            <a:chOff x="2123728" y="5946835"/>
            <a:chExt cx="1995374" cy="281481"/>
          </a:xfrm>
        </p:grpSpPr>
        <p:pic>
          <p:nvPicPr>
            <p:cNvPr id="59" name="Picture 11">
              <a:extLst>
                <a:ext uri="{FF2B5EF4-FFF2-40B4-BE49-F238E27FC236}">
                  <a16:creationId xmlns="" xmlns:a16="http://schemas.microsoft.com/office/drawing/2014/main" id="{4F31B0C7-E6AB-45D4-80C4-BB6C6A909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9209" y="594683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="" xmlns:a16="http://schemas.microsoft.com/office/drawing/2014/main" id="{7191AFC6-055C-4D39-B38C-9479C56F0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3728" y="595842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7D6A4944-F7D2-41AD-AE3A-D9C81ED79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536" y="60188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F7D52133-98AE-467F-9E96-19AD01F89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503" y="60212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="" xmlns:a16="http://schemas.microsoft.com/office/drawing/2014/main" id="{8C40E780-F040-401C-A5AF-8BF473FBD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569" y="601338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F2BAF063-D9A4-415A-8CB0-B24F153B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84" y="2518174"/>
            <a:ext cx="356580" cy="28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6184812" y="5215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71988BF-7FB9-49BA-9E5B-3068D70AFB95}"/>
              </a:ext>
            </a:extLst>
          </p:cNvPr>
          <p:cNvSpPr/>
          <p:nvPr/>
        </p:nvSpPr>
        <p:spPr>
          <a:xfrm>
            <a:off x="576977" y="2419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클릭 시 해당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약물도 손가락 약물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33" y="347507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799030" y="2432876"/>
            <a:ext cx="2682320" cy="24002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A3B148AC-45F5-4122-93B9-38EAD5EB67F2}"/>
              </a:ext>
            </a:extLst>
          </p:cNvPr>
          <p:cNvSpPr/>
          <p:nvPr/>
        </p:nvSpPr>
        <p:spPr>
          <a:xfrm>
            <a:off x="3670698" y="231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50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96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6_powerup_page3_ex.svg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 자를 사용하여 규칙에 맞게 모양을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41035AD1-028E-41AE-9152-E316A37F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9CF5F2D-8E85-48F3-8EF0-7C3114829A25}"/>
              </a:ext>
            </a:extLst>
          </p:cNvPr>
          <p:cNvSpPr/>
          <p:nvPr/>
        </p:nvSpPr>
        <p:spPr>
          <a:xfrm>
            <a:off x="1827119" y="2340417"/>
            <a:ext cx="828092" cy="2816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8D6637B-6321-4F73-B7CA-F8CBBDA9C4AE}"/>
              </a:ext>
            </a:extLst>
          </p:cNvPr>
          <p:cNvSpPr txBox="1"/>
          <p:nvPr/>
        </p:nvSpPr>
        <p:spPr>
          <a:xfrm>
            <a:off x="389043" y="1007440"/>
            <a:ext cx="3354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CB9AC6B-2AC2-4CDB-8C14-25EA8D3CEBCC}"/>
              </a:ext>
            </a:extLst>
          </p:cNvPr>
          <p:cNvGrpSpPr/>
          <p:nvPr/>
        </p:nvGrpSpPr>
        <p:grpSpPr>
          <a:xfrm>
            <a:off x="5349162" y="1860958"/>
            <a:ext cx="1383078" cy="307902"/>
            <a:chOff x="5253413" y="2035940"/>
            <a:chExt cx="1383078" cy="307902"/>
          </a:xfrm>
        </p:grpSpPr>
        <p:pic>
          <p:nvPicPr>
            <p:cNvPr id="45" name="Picture 3">
              <a:extLst>
                <a:ext uri="{FF2B5EF4-FFF2-40B4-BE49-F238E27FC236}">
                  <a16:creationId xmlns="" xmlns:a16="http://schemas.microsoft.com/office/drawing/2014/main" id="{27F2E343-20FE-4078-9B70-2D6BEEDF1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31107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3">
              <a:extLst>
                <a:ext uri="{FF2B5EF4-FFF2-40B4-BE49-F238E27FC236}">
                  <a16:creationId xmlns="" xmlns:a16="http://schemas.microsoft.com/office/drawing/2014/main" id="{F8BAAB30-9513-440D-A3B6-56B027627468}"/>
                </a:ext>
              </a:extLst>
            </p:cNvPr>
            <p:cNvSpPr txBox="1"/>
            <p:nvPr/>
          </p:nvSpPr>
          <p:spPr>
            <a:xfrm>
              <a:off x="5488929" y="2078162"/>
              <a:ext cx="11475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191, 193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17A14EF-B8EE-4FE2-BDD9-8C08D499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3682"/>
              </p:ext>
            </p:extLst>
          </p:nvPr>
        </p:nvGraphicFramePr>
        <p:xfrm>
          <a:off x="473228" y="2094126"/>
          <a:ext cx="4939507" cy="317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47">
                  <a:extLst>
                    <a:ext uri="{9D8B030D-6E8A-4147-A177-3AD203B41FA5}">
                      <a16:colId xmlns="" xmlns:a16="http://schemas.microsoft.com/office/drawing/2014/main" val="1008158255"/>
                    </a:ext>
                  </a:extLst>
                </a:gridCol>
                <a:gridCol w="1327220">
                  <a:extLst>
                    <a:ext uri="{9D8B030D-6E8A-4147-A177-3AD203B41FA5}">
                      <a16:colId xmlns="" xmlns:a16="http://schemas.microsoft.com/office/drawing/2014/main" val="4242506357"/>
                    </a:ext>
                  </a:extLst>
                </a:gridCol>
                <a:gridCol w="1327220">
                  <a:extLst>
                    <a:ext uri="{9D8B030D-6E8A-4147-A177-3AD203B41FA5}">
                      <a16:colId xmlns="" xmlns:a16="http://schemas.microsoft.com/office/drawing/2014/main" val="3291362691"/>
                    </a:ext>
                  </a:extLst>
                </a:gridCol>
                <a:gridCol w="1327220">
                  <a:extLst>
                    <a:ext uri="{9D8B030D-6E8A-4147-A177-3AD203B41FA5}">
                      <a16:colId xmlns="" xmlns:a16="http://schemas.microsoft.com/office/drawing/2014/main" val="2882210318"/>
                    </a:ext>
                  </a:extLst>
                </a:gridCol>
              </a:tblGrid>
              <a:tr h="395115">
                <a:tc>
                  <a:txBody>
                    <a:bodyPr/>
                    <a:lstStyle/>
                    <a:p>
                      <a:pPr algn="ctr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532898"/>
                  </a:ext>
                </a:extLst>
              </a:tr>
              <a:tr h="27759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모양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413030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121A4039-9B66-4091-82D8-D2F487BAE49A}"/>
              </a:ext>
            </a:extLst>
          </p:cNvPr>
          <p:cNvGrpSpPr/>
          <p:nvPr/>
        </p:nvGrpSpPr>
        <p:grpSpPr>
          <a:xfrm>
            <a:off x="2743294" y="5283343"/>
            <a:ext cx="1540674" cy="269893"/>
            <a:chOff x="2779298" y="5319347"/>
            <a:chExt cx="1540674" cy="269893"/>
          </a:xfrm>
        </p:grpSpPr>
        <p:pic>
          <p:nvPicPr>
            <p:cNvPr id="50" name="Picture 11">
              <a:extLst>
                <a:ext uri="{FF2B5EF4-FFF2-40B4-BE49-F238E27FC236}">
                  <a16:creationId xmlns="" xmlns:a16="http://schemas.microsoft.com/office/drawing/2014/main" id="{ECBC63BF-A3B9-467A-9402-C504ADA01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="" xmlns:a16="http://schemas.microsoft.com/office/drawing/2014/main" id="{5C3221DF-7C10-4F3C-B2C8-FAA4591F7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0F7A003C-3EE6-4458-AFAB-E2995BB46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766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="" xmlns:a16="http://schemas.microsoft.com/office/drawing/2014/main" id="{37BBA2FD-487A-4CC1-9C85-5230C73F6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9ABA85CC-1E83-47B4-BF02-447C52CF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2140521"/>
            <a:ext cx="376389" cy="3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E433194-36FF-4120-82BD-74EBBB190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9599" y="3096339"/>
            <a:ext cx="1085612" cy="1262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7600CF-2993-4C31-B500-A2A94B3E7E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1716" y="2977481"/>
            <a:ext cx="943799" cy="1558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9FFE447-7F21-4F47-983F-F15C97C6A5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2827" y="2691743"/>
            <a:ext cx="1047753" cy="2478219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6341728" y="5077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7E8A98A-7A35-40C4-A195-1917EE239812}"/>
              </a:ext>
            </a:extLst>
          </p:cNvPr>
          <p:cNvSpPr/>
          <p:nvPr/>
        </p:nvSpPr>
        <p:spPr>
          <a:xfrm>
            <a:off x="6134387" y="1580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020" y="2514243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5502" y="248791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6093" y="2550921"/>
            <a:ext cx="360000" cy="355000"/>
          </a:xfrm>
          <a:prstGeom prst="rect">
            <a:avLst/>
          </a:prstGeom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어떤 정답 칸이든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7E8A98A-7A35-40C4-A195-1917EE239812}"/>
              </a:ext>
            </a:extLst>
          </p:cNvPr>
          <p:cNvSpPr/>
          <p:nvPr/>
        </p:nvSpPr>
        <p:spPr>
          <a:xfrm>
            <a:off x="1940" y="2430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전체 크기는 첫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버튼에서의 표 크기와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사용된 도형과 도형의 수를 표로 정리해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41035AD1-028E-41AE-9152-E316A37F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9CF5F2D-8E85-48F3-8EF0-7C3114829A25}"/>
              </a:ext>
            </a:extLst>
          </p:cNvPr>
          <p:cNvSpPr/>
          <p:nvPr/>
        </p:nvSpPr>
        <p:spPr>
          <a:xfrm>
            <a:off x="2915816" y="2287924"/>
            <a:ext cx="828092" cy="2816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407F19E-DF2E-46AF-A50A-26DD1886F39A}"/>
              </a:ext>
            </a:extLst>
          </p:cNvPr>
          <p:cNvSpPr/>
          <p:nvPr/>
        </p:nvSpPr>
        <p:spPr>
          <a:xfrm>
            <a:off x="672800" y="3179990"/>
            <a:ext cx="4439260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F551860-B023-444B-9C27-71500796FC17}"/>
              </a:ext>
            </a:extLst>
          </p:cNvPr>
          <p:cNvSpPr/>
          <p:nvPr/>
        </p:nvSpPr>
        <p:spPr>
          <a:xfrm>
            <a:off x="665788" y="3621735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8B0FF9D-8DDB-4FD1-9970-ABEC0764A286}"/>
              </a:ext>
            </a:extLst>
          </p:cNvPr>
          <p:cNvSpPr/>
          <p:nvPr/>
        </p:nvSpPr>
        <p:spPr>
          <a:xfrm>
            <a:off x="672800" y="4078524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B55E8C1-9B02-413A-BB79-E906AFAE54CA}"/>
              </a:ext>
            </a:extLst>
          </p:cNvPr>
          <p:cNvSpPr/>
          <p:nvPr/>
        </p:nvSpPr>
        <p:spPr>
          <a:xfrm>
            <a:off x="711846" y="4489725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6406220" y="5143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8D6637B-6321-4F73-B7CA-F8CBBDA9C4AE}"/>
              </a:ext>
            </a:extLst>
          </p:cNvPr>
          <p:cNvSpPr txBox="1"/>
          <p:nvPr/>
        </p:nvSpPr>
        <p:spPr>
          <a:xfrm>
            <a:off x="389043" y="1007440"/>
            <a:ext cx="3354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17A14EF-B8EE-4FE2-BDD9-8C08D499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0864"/>
              </p:ext>
            </p:extLst>
          </p:nvPr>
        </p:nvGraphicFramePr>
        <p:xfrm>
          <a:off x="784620" y="2041633"/>
          <a:ext cx="4939508" cy="317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875">
                  <a:extLst>
                    <a:ext uri="{9D8B030D-6E8A-4147-A177-3AD203B41FA5}">
                      <a16:colId xmlns="" xmlns:a16="http://schemas.microsoft.com/office/drawing/2014/main" val="1008158255"/>
                    </a:ext>
                  </a:extLst>
                </a:gridCol>
                <a:gridCol w="1243211">
                  <a:extLst>
                    <a:ext uri="{9D8B030D-6E8A-4147-A177-3AD203B41FA5}">
                      <a16:colId xmlns="" xmlns:a16="http://schemas.microsoft.com/office/drawing/2014/main" val="4242506357"/>
                    </a:ext>
                  </a:extLst>
                </a:gridCol>
                <a:gridCol w="1243211">
                  <a:extLst>
                    <a:ext uri="{9D8B030D-6E8A-4147-A177-3AD203B41FA5}">
                      <a16:colId xmlns="" xmlns:a16="http://schemas.microsoft.com/office/drawing/2014/main" val="3291362691"/>
                    </a:ext>
                  </a:extLst>
                </a:gridCol>
                <a:gridCol w="1243211">
                  <a:extLst>
                    <a:ext uri="{9D8B030D-6E8A-4147-A177-3AD203B41FA5}">
                      <a16:colId xmlns="" xmlns:a16="http://schemas.microsoft.com/office/drawing/2014/main" val="2882210318"/>
                    </a:ext>
                  </a:extLst>
                </a:gridCol>
              </a:tblGrid>
              <a:tr h="395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532898"/>
                  </a:ext>
                </a:extLst>
              </a:tr>
              <a:tr h="9253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4130309"/>
                  </a:ext>
                </a:extLst>
              </a:tr>
              <a:tr h="9253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1626994"/>
                  </a:ext>
                </a:extLst>
              </a:tr>
              <a:tr h="9253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정사각형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7474750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17E4CB69-B7A3-45E1-9499-696668C0D3E4}"/>
              </a:ext>
            </a:extLst>
          </p:cNvPr>
          <p:cNvGrpSpPr/>
          <p:nvPr/>
        </p:nvGrpSpPr>
        <p:grpSpPr>
          <a:xfrm>
            <a:off x="2735796" y="5283343"/>
            <a:ext cx="1540674" cy="269893"/>
            <a:chOff x="2779298" y="5319347"/>
            <a:chExt cx="1540674" cy="269893"/>
          </a:xfrm>
        </p:grpSpPr>
        <p:pic>
          <p:nvPicPr>
            <p:cNvPr id="56" name="Picture 11">
              <a:extLst>
                <a:ext uri="{FF2B5EF4-FFF2-40B4-BE49-F238E27FC236}">
                  <a16:creationId xmlns="" xmlns:a16="http://schemas.microsoft.com/office/drawing/2014/main" id="{A2C994F6-DCDB-4315-9226-D70AE8A70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="" xmlns:a16="http://schemas.microsoft.com/office/drawing/2014/main" id="{84193025-23BA-474C-88FE-F342DCAA0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="" xmlns:a16="http://schemas.microsoft.com/office/drawing/2014/main" id="{0F5F9992-FA31-4FC6-AEB3-562C679B6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AB8B62F7-B0F9-465B-B2A0-22C5DC9E8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5652120" y="1919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132" y="2418634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4659" y="345645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2120" y="4324442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6470" y="252470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0997" y="356252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8458" y="443051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2430" y="251229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957" y="3550109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418" y="4418099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5820" y="2392098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347" y="342991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7808" y="4297906"/>
            <a:ext cx="360000" cy="355000"/>
          </a:xfrm>
          <a:prstGeom prst="rect">
            <a:avLst/>
          </a:prstGeom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57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도형의 수에서 알 수 있는 규칙을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16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4578FEE8-6A8D-44D1-8D13-E628B5A9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17473FA7-90D1-4A96-9AB0-39AAEB324C0C}"/>
              </a:ext>
            </a:extLst>
          </p:cNvPr>
          <p:cNvSpPr txBox="1"/>
          <p:nvPr/>
        </p:nvSpPr>
        <p:spPr>
          <a:xfrm>
            <a:off x="389044" y="3050442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모양의 배열을 완성한 후 만든 방법을 친구들에게 설명해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37BFCCD1-5E8D-4D4D-96FC-8B3B0AEC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12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CA3FF04-A781-4697-8140-6D4723593F8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31F3D04-573F-436C-B72C-810B1DF3C02C}"/>
              </a:ext>
            </a:extLst>
          </p:cNvPr>
          <p:cNvSpPr/>
          <p:nvPr/>
        </p:nvSpPr>
        <p:spPr bwMode="auto">
          <a:xfrm>
            <a:off x="462423" y="2199827"/>
            <a:ext cx="6047197" cy="6829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개수는 바뀌지 않고 사각형과 정사각형이 </a:t>
            </a:r>
            <a:r>
              <a:rPr lang="en-US" altLang="ko-KR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늘어나고 있습니다</a:t>
            </a:r>
            <a:r>
              <a:rPr lang="en-US" altLang="ko-KR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E093A551-ABBD-4642-9328-97EFFB69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243417"/>
            <a:ext cx="359618" cy="2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31F3D04-573F-436C-B72C-810B1DF3C02C}"/>
              </a:ext>
            </a:extLst>
          </p:cNvPr>
          <p:cNvSpPr/>
          <p:nvPr/>
        </p:nvSpPr>
        <p:spPr bwMode="auto">
          <a:xfrm>
            <a:off x="440395" y="3754205"/>
            <a:ext cx="6047197" cy="6829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사각형과 정사각형이 </a:t>
            </a:r>
            <a:r>
              <a:rPr lang="en-US" altLang="ko-KR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늘어나는 나무 모양을 만들었습니다</a:t>
            </a:r>
            <a:r>
              <a:rPr lang="en-US" altLang="ko-KR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E093A551-ABBD-4642-9328-97EFFB69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6" y="3797795"/>
            <a:ext cx="359618" cy="2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292126" y="2249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268774" y="3787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41035AD1-028E-41AE-9152-E316A37F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A3B75904-6956-4ADA-BB46-E7B9F0F91F3D}"/>
              </a:ext>
            </a:extLst>
          </p:cNvPr>
          <p:cNvSpPr/>
          <p:nvPr/>
        </p:nvSpPr>
        <p:spPr>
          <a:xfrm>
            <a:off x="6406220" y="5143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73" y="3157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6F53E8D9-176B-42E7-8310-AC09AEBFE80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CEFAE90B-C1C0-4564-8D6E-21110B0C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0477424-15A0-4B94-9634-61A7368F4F7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28D855C-4A06-4CBA-AEE8-77DF9258F0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146~149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3" name="TextBox 53"/>
          <p:cNvSpPr txBox="1"/>
          <p:nvPr/>
        </p:nvSpPr>
        <p:spPr>
          <a:xfrm>
            <a:off x="4974859" y="3640556"/>
            <a:ext cx="136459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9235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규칙적인 모양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규칙적인 모양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403236" y="1902024"/>
            <a:ext cx="154502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https://cdata2.tsherpa.co.kr/tsherpa/MultiMedia/Flash/2020/curri/index.html?flashxmlnum=yrhj07&amp;classa=A8-C1-41-MM-MM-04-02-08-0-0-0-0&amp;classno=MM_41_04/suh_0401_01_0008/suh_0401_01_0008_302_1.html)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11AC848-C39E-47A7-B6E6-7DF4C662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17764"/>
            <a:ext cx="6888989" cy="469013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408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08" y="304893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7969" y="3284984"/>
            <a:ext cx="4024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규칙적인 모양을 만들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32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8022A54-E3CF-44A6-8B12-5FE8F8CA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659623"/>
            <a:ext cx="6611503" cy="34660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48832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2D9BDE9-F2EE-4AA1-ADBF-EBF36FF2FCC7}"/>
              </a:ext>
            </a:extLst>
          </p:cNvPr>
          <p:cNvSpPr/>
          <p:nvPr/>
        </p:nvSpPr>
        <p:spPr>
          <a:xfrm>
            <a:off x="176365" y="1659623"/>
            <a:ext cx="687235" cy="979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6C1784F0-7943-4F1A-A5EE-8ECB1B4F97AB}"/>
              </a:ext>
            </a:extLst>
          </p:cNvPr>
          <p:cNvSpPr/>
          <p:nvPr/>
        </p:nvSpPr>
        <p:spPr>
          <a:xfrm>
            <a:off x="4290293" y="516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5FE6FACE-38AD-4024-B6E8-B3E630637C35}"/>
              </a:ext>
            </a:extLst>
          </p:cNvPr>
          <p:cNvSpPr/>
          <p:nvPr/>
        </p:nvSpPr>
        <p:spPr>
          <a:xfrm>
            <a:off x="1711734" y="1548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52141C7B-D102-40AE-8210-D0C9A1082286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2223AB43-C025-44F2-961B-632F75B2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E01E66B0-A9D1-4429-870F-4D0F80984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B2FD4E64-4F97-420D-B0D2-512282097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0C1C19DF-E2DE-40EF-A5EC-E31134F4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CFCCC77-88DC-4DCA-846A-117D95AC7909}"/>
              </a:ext>
            </a:extLst>
          </p:cNvPr>
          <p:cNvSpPr/>
          <p:nvPr/>
        </p:nvSpPr>
        <p:spPr>
          <a:xfrm>
            <a:off x="1172714" y="1974002"/>
            <a:ext cx="747249" cy="4523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97DE1AB-ED14-46D7-9E8F-80AC5EC61524}"/>
              </a:ext>
            </a:extLst>
          </p:cNvPr>
          <p:cNvSpPr/>
          <p:nvPr/>
        </p:nvSpPr>
        <p:spPr>
          <a:xfrm>
            <a:off x="1048183" y="2043135"/>
            <a:ext cx="1040441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BD07984-D85E-4853-8F87-78352B1B36C0}"/>
              </a:ext>
            </a:extLst>
          </p:cNvPr>
          <p:cNvSpPr/>
          <p:nvPr/>
        </p:nvSpPr>
        <p:spPr>
          <a:xfrm>
            <a:off x="5909622" y="2996952"/>
            <a:ext cx="534586" cy="3407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9F9715F-108C-483B-8146-1644BD0AE6A2}"/>
              </a:ext>
            </a:extLst>
          </p:cNvPr>
          <p:cNvSpPr txBox="1"/>
          <p:nvPr/>
        </p:nvSpPr>
        <p:spPr>
          <a:xfrm>
            <a:off x="632101" y="1761686"/>
            <a:ext cx="182847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도형을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사용해서 모양을 만들어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봤어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1F8600-3FFE-4860-A2CE-89569E330447}"/>
              </a:ext>
            </a:extLst>
          </p:cNvPr>
          <p:cNvSpPr txBox="1"/>
          <p:nvPr/>
        </p:nvSpPr>
        <p:spPr>
          <a:xfrm>
            <a:off x="5513775" y="2821740"/>
            <a:ext cx="1290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모양이네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7C7DD0C2-A380-4A73-9728-064AADC5C621}"/>
              </a:ext>
            </a:extLst>
          </p:cNvPr>
          <p:cNvSpPr/>
          <p:nvPr/>
        </p:nvSpPr>
        <p:spPr>
          <a:xfrm>
            <a:off x="-15033" y="1474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84610C3-D348-4FD5-BA22-A5936CE3C117}"/>
              </a:ext>
            </a:extLst>
          </p:cNvPr>
          <p:cNvSpPr/>
          <p:nvPr/>
        </p:nvSpPr>
        <p:spPr>
          <a:xfrm>
            <a:off x="2843808" y="4968087"/>
            <a:ext cx="3705929" cy="212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EF2F7BF-4303-4E7F-A56C-982CCE23BBDD}"/>
              </a:ext>
            </a:extLst>
          </p:cNvPr>
          <p:cNvSpPr/>
          <p:nvPr/>
        </p:nvSpPr>
        <p:spPr>
          <a:xfrm>
            <a:off x="6442361" y="48220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947A0986-1EF8-4266-BEFE-821ABC87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배경제거하기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13E68659-DBB7-48E3-9530-683489C9AAA3}"/>
              </a:ext>
            </a:extLst>
          </p:cNvPr>
          <p:cNvGrpSpPr/>
          <p:nvPr/>
        </p:nvGrpSpPr>
        <p:grpSpPr>
          <a:xfrm>
            <a:off x="2754453" y="5301208"/>
            <a:ext cx="1540674" cy="269893"/>
            <a:chOff x="2779298" y="5319347"/>
            <a:chExt cx="1540674" cy="269893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590D5E9C-E3B6-4473-A566-E6C6E29AA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="" xmlns:a16="http://schemas.microsoft.com/office/drawing/2014/main" id="{FFBB3E29-3186-478F-948D-50C070557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9CE6E6CB-2898-4CE0-9687-6F5C37835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21CF2AA7-CD96-496F-8A65-16F00424A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B2AB2A3-F0EC-4DAE-85AA-3118F13C448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1898B0-D049-4395-9A52-974820461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70" y="1576475"/>
            <a:ext cx="6555596" cy="367279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6F380CC-266D-4920-A31E-54F1A50E9F47}"/>
              </a:ext>
            </a:extLst>
          </p:cNvPr>
          <p:cNvSpPr/>
          <p:nvPr/>
        </p:nvSpPr>
        <p:spPr>
          <a:xfrm>
            <a:off x="112027" y="1576475"/>
            <a:ext cx="6918956" cy="361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F09E148-8BD2-4BA7-A126-2D615EE40E9A}"/>
              </a:ext>
            </a:extLst>
          </p:cNvPr>
          <p:cNvSpPr/>
          <p:nvPr/>
        </p:nvSpPr>
        <p:spPr>
          <a:xfrm>
            <a:off x="-58592" y="1350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611B534-25F4-4CF4-91B5-E93E7F74BF91}"/>
              </a:ext>
            </a:extLst>
          </p:cNvPr>
          <p:cNvSpPr/>
          <p:nvPr/>
        </p:nvSpPr>
        <p:spPr>
          <a:xfrm>
            <a:off x="2062879" y="3350340"/>
            <a:ext cx="780929" cy="3666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37C1552-3B43-4747-8D5A-0E1753BBB8BE}"/>
              </a:ext>
            </a:extLst>
          </p:cNvPr>
          <p:cNvSpPr/>
          <p:nvPr/>
        </p:nvSpPr>
        <p:spPr>
          <a:xfrm>
            <a:off x="5438630" y="2848337"/>
            <a:ext cx="1185598" cy="364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85E1A84-B872-43BB-8F80-BAB648B2CB50}"/>
              </a:ext>
            </a:extLst>
          </p:cNvPr>
          <p:cNvSpPr/>
          <p:nvPr/>
        </p:nvSpPr>
        <p:spPr>
          <a:xfrm>
            <a:off x="719572" y="2600908"/>
            <a:ext cx="900100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A771D43-0CCC-41E9-812D-F2D4B09472EE}"/>
              </a:ext>
            </a:extLst>
          </p:cNvPr>
          <p:cNvSpPr txBox="1"/>
          <p:nvPr/>
        </p:nvSpPr>
        <p:spPr>
          <a:xfrm>
            <a:off x="253780" y="2419979"/>
            <a:ext cx="182847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삼각형과 사각형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D0FDF26-CDAD-4B0F-9FEE-B272D7BA2B18}"/>
              </a:ext>
            </a:extLst>
          </p:cNvPr>
          <p:cNvSpPr txBox="1"/>
          <p:nvPr/>
        </p:nvSpPr>
        <p:spPr>
          <a:xfrm>
            <a:off x="1785345" y="3217158"/>
            <a:ext cx="14998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정사각형이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늘어나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ED74592-4453-4743-8AB6-6618C1F93572}"/>
              </a:ext>
            </a:extLst>
          </p:cNvPr>
          <p:cNvSpPr txBox="1"/>
          <p:nvPr/>
        </p:nvSpPr>
        <p:spPr>
          <a:xfrm>
            <a:off x="4754299" y="2686321"/>
            <a:ext cx="2440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나도 규칙이 있는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봐야지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29D276A0-099D-4056-8617-13DFFC50F8D2}"/>
              </a:ext>
            </a:extLst>
          </p:cNvPr>
          <p:cNvSpPr/>
          <p:nvPr/>
        </p:nvSpPr>
        <p:spPr>
          <a:xfrm>
            <a:off x="323267" y="2235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60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칠판에 규칙적으로 도형이 늘어나는 모양을 만들었습니다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0EB7DE-00AF-41E1-955C-51938A9820F7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모양을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F738E845-5EE2-46C4-90B8-D51D914B4349}"/>
              </a:ext>
            </a:extLst>
          </p:cNvPr>
          <p:cNvSpPr txBox="1"/>
          <p:nvPr/>
        </p:nvSpPr>
        <p:spPr>
          <a:xfrm>
            <a:off x="389044" y="3002767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학생은 어떤 모양을 만들었나요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2996F98D-2018-4C64-93F7-4007E331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949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80029AB-57F6-4B5D-826E-BE189B2994D4}"/>
              </a:ext>
            </a:extLst>
          </p:cNvPr>
          <p:cNvSpPr/>
          <p:nvPr/>
        </p:nvSpPr>
        <p:spPr bwMode="auto">
          <a:xfrm>
            <a:off x="440395" y="3424511"/>
            <a:ext cx="5787789" cy="349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로켓 모양을 만들었습니다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958DDA60-2390-4F45-97BF-45EF9DD5A305}"/>
              </a:ext>
            </a:extLst>
          </p:cNvPr>
          <p:cNvGrpSpPr/>
          <p:nvPr/>
        </p:nvGrpSpPr>
        <p:grpSpPr>
          <a:xfrm>
            <a:off x="2274522" y="5248357"/>
            <a:ext cx="2501286" cy="269893"/>
            <a:chOff x="333905" y="396819"/>
            <a:chExt cx="2501286" cy="269893"/>
          </a:xfrm>
        </p:grpSpPr>
        <p:pic>
          <p:nvPicPr>
            <p:cNvPr id="57" name="Picture 11">
              <a:extLst>
                <a:ext uri="{FF2B5EF4-FFF2-40B4-BE49-F238E27FC236}">
                  <a16:creationId xmlns="" xmlns:a16="http://schemas.microsoft.com/office/drawing/2014/main" id="{72924FDF-0280-464B-949A-288A2D527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39995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9D0CD079-10D7-4510-8C22-4784404E1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84346835-FF13-4A1A-8969-4E3E4A4EE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3968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8EB88EC0-82B4-458B-ABC4-5ED4ECDC6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7779" y="45123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B1EC59C7-EB52-4A86-BD3A-0946068BE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A4B0D0FC-D78B-4373-8728-69E24C6E2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706D2DA6-0947-4781-A61A-21006C75313B}"/>
              </a:ext>
            </a:extLst>
          </p:cNvPr>
          <p:cNvSpPr/>
          <p:nvPr/>
        </p:nvSpPr>
        <p:spPr>
          <a:xfrm>
            <a:off x="4675128" y="5033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3244490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18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561112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상하좌우 중앙에 위치하고 가운데 정렬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D7484EC9-EAD2-4EC7-923E-70FD88D7EDD0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54" name="Picture 11">
              <a:extLst>
                <a:ext uri="{FF2B5EF4-FFF2-40B4-BE49-F238E27FC236}">
                  <a16:creationId xmlns="" xmlns:a16="http://schemas.microsoft.com/office/drawing/2014/main" id="{236D072F-A572-473E-B3F0-F56807143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04F6F19F-D1CA-4AA8-BE29-1B6304552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C88531CF-19D8-4C65-B016-CF1852A93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679F7916-18DB-41A9-A28C-5CF195B6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0B27D54-E328-4295-BABF-FD13FD726C77}"/>
              </a:ext>
            </a:extLst>
          </p:cNvPr>
          <p:cNvSpPr/>
          <p:nvPr/>
        </p:nvSpPr>
        <p:spPr>
          <a:xfrm>
            <a:off x="2011845" y="2020733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A3405D2-746C-4010-8590-53483A782508}"/>
              </a:ext>
            </a:extLst>
          </p:cNvPr>
          <p:cNvSpPr/>
          <p:nvPr/>
        </p:nvSpPr>
        <p:spPr>
          <a:xfrm>
            <a:off x="1655676" y="2225188"/>
            <a:ext cx="1692188" cy="229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8324A69-0DDA-4F11-A3CD-B4CC847E676C}"/>
              </a:ext>
            </a:extLst>
          </p:cNvPr>
          <p:cNvSpPr/>
          <p:nvPr/>
        </p:nvSpPr>
        <p:spPr>
          <a:xfrm>
            <a:off x="5256867" y="2019975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F354750-50FB-4730-A6C2-1DED9294D07E}"/>
              </a:ext>
            </a:extLst>
          </p:cNvPr>
          <p:cNvSpPr/>
          <p:nvPr/>
        </p:nvSpPr>
        <p:spPr>
          <a:xfrm>
            <a:off x="4967008" y="2102030"/>
            <a:ext cx="1692188" cy="300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B078E3D-5454-45A4-8F4D-89636048DA0F}"/>
              </a:ext>
            </a:extLst>
          </p:cNvPr>
          <p:cNvSpPr/>
          <p:nvPr/>
        </p:nvSpPr>
        <p:spPr>
          <a:xfrm>
            <a:off x="4843906" y="2948117"/>
            <a:ext cx="1348424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80E61DD-B99C-4BA8-B99E-F127DD1431D5}"/>
              </a:ext>
            </a:extLst>
          </p:cNvPr>
          <p:cNvSpPr/>
          <p:nvPr/>
        </p:nvSpPr>
        <p:spPr>
          <a:xfrm>
            <a:off x="5586786" y="2973841"/>
            <a:ext cx="753808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30EEF8B-C926-404C-AD79-32B4B594D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45" y="1659623"/>
            <a:ext cx="6611503" cy="346606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D7E5E79-4CE5-4F10-9F2E-C0DB0518F6CA}"/>
              </a:ext>
            </a:extLst>
          </p:cNvPr>
          <p:cNvSpPr/>
          <p:nvPr/>
        </p:nvSpPr>
        <p:spPr>
          <a:xfrm>
            <a:off x="176365" y="1659623"/>
            <a:ext cx="687235" cy="979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4D8495C-51B8-4288-94A6-8976A77756D9}"/>
              </a:ext>
            </a:extLst>
          </p:cNvPr>
          <p:cNvSpPr/>
          <p:nvPr/>
        </p:nvSpPr>
        <p:spPr>
          <a:xfrm>
            <a:off x="4290293" y="516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D4A158F-A2BC-4017-B432-D97B8E4A4013}"/>
              </a:ext>
            </a:extLst>
          </p:cNvPr>
          <p:cNvSpPr/>
          <p:nvPr/>
        </p:nvSpPr>
        <p:spPr>
          <a:xfrm>
            <a:off x="1711734" y="1548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C368AB2-4D86-46B5-A4EA-D4B025F66555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CD185060-03EF-4F4E-B730-4BF9DC129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59DED985-A544-4563-B40C-5240DFD41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2CE20D24-AA02-4F21-AB55-BDAC6A209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F6D3ED-F4F7-4136-BA89-98D033907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7E8BCBF-B97F-4113-A6F0-C2B920B78F0B}"/>
              </a:ext>
            </a:extLst>
          </p:cNvPr>
          <p:cNvSpPr/>
          <p:nvPr/>
        </p:nvSpPr>
        <p:spPr>
          <a:xfrm>
            <a:off x="1172714" y="1974002"/>
            <a:ext cx="747249" cy="4523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D2407F5-5929-4E69-AAB0-15A8A0205439}"/>
              </a:ext>
            </a:extLst>
          </p:cNvPr>
          <p:cNvSpPr/>
          <p:nvPr/>
        </p:nvSpPr>
        <p:spPr>
          <a:xfrm>
            <a:off x="1048183" y="2043135"/>
            <a:ext cx="1040441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D203AD6-1C4E-4785-9AE1-C23FE0734D67}"/>
              </a:ext>
            </a:extLst>
          </p:cNvPr>
          <p:cNvSpPr/>
          <p:nvPr/>
        </p:nvSpPr>
        <p:spPr>
          <a:xfrm>
            <a:off x="5909622" y="2996952"/>
            <a:ext cx="534586" cy="3407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A0AE0E-7006-46E2-8C15-76A1C1869EA1}"/>
              </a:ext>
            </a:extLst>
          </p:cNvPr>
          <p:cNvSpPr txBox="1"/>
          <p:nvPr/>
        </p:nvSpPr>
        <p:spPr>
          <a:xfrm>
            <a:off x="632101" y="1761686"/>
            <a:ext cx="182847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도형을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사용해서 모양을 만들어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봤어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5368AB3-D753-4962-920D-249E4155EEB7}"/>
              </a:ext>
            </a:extLst>
          </p:cNvPr>
          <p:cNvSpPr txBox="1"/>
          <p:nvPr/>
        </p:nvSpPr>
        <p:spPr>
          <a:xfrm>
            <a:off x="5513775" y="2821740"/>
            <a:ext cx="1290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모양이네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6A9E4CBF-B27D-4B57-9C2C-3C91CEC5E8A6}"/>
              </a:ext>
            </a:extLst>
          </p:cNvPr>
          <p:cNvSpPr/>
          <p:nvPr/>
        </p:nvSpPr>
        <p:spPr>
          <a:xfrm>
            <a:off x="59765" y="1474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16FB07A-D42F-4ADC-BE25-A502A957C96D}"/>
              </a:ext>
            </a:extLst>
          </p:cNvPr>
          <p:cNvSpPr/>
          <p:nvPr/>
        </p:nvSpPr>
        <p:spPr>
          <a:xfrm>
            <a:off x="2843808" y="4968087"/>
            <a:ext cx="3705929" cy="212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4F23AB27-AF99-4EBF-BD16-3F1DD48F0402}"/>
              </a:ext>
            </a:extLst>
          </p:cNvPr>
          <p:cNvSpPr/>
          <p:nvPr/>
        </p:nvSpPr>
        <p:spPr>
          <a:xfrm>
            <a:off x="6449451" y="4782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5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1C46CA46-A6A0-4839-8A5C-7E71D67341A9}"/>
              </a:ext>
            </a:extLst>
          </p:cNvPr>
          <p:cNvGrpSpPr/>
          <p:nvPr/>
        </p:nvGrpSpPr>
        <p:grpSpPr>
          <a:xfrm>
            <a:off x="2754453" y="5301208"/>
            <a:ext cx="1540674" cy="269893"/>
            <a:chOff x="2779298" y="5319347"/>
            <a:chExt cx="1540674" cy="269893"/>
          </a:xfrm>
        </p:grpSpPr>
        <p:pic>
          <p:nvPicPr>
            <p:cNvPr id="35" name="Picture 11">
              <a:extLst>
                <a:ext uri="{FF2B5EF4-FFF2-40B4-BE49-F238E27FC236}">
                  <a16:creationId xmlns="" xmlns:a16="http://schemas.microsoft.com/office/drawing/2014/main" id="{02264F5B-A2D3-414A-8EC7-1AE50720C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="" xmlns:a16="http://schemas.microsoft.com/office/drawing/2014/main" id="{82DDA934-AF8A-4485-BF22-5510DB9D7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5816FAB2-5FAE-48B0-8FB6-EFA30C780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705EBAAC-C0C9-4162-8A96-171D00A77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4E3F48A9-3AE8-4EB0-AEDB-08B112873A7D}"/>
              </a:ext>
            </a:extLst>
          </p:cNvPr>
          <p:cNvGrpSpPr/>
          <p:nvPr/>
        </p:nvGrpSpPr>
        <p:grpSpPr>
          <a:xfrm>
            <a:off x="2754453" y="5301208"/>
            <a:ext cx="1540674" cy="269893"/>
            <a:chOff x="2779298" y="5319347"/>
            <a:chExt cx="1540674" cy="269893"/>
          </a:xfrm>
        </p:grpSpPr>
        <p:pic>
          <p:nvPicPr>
            <p:cNvPr id="54" name="Picture 11">
              <a:extLst>
                <a:ext uri="{FF2B5EF4-FFF2-40B4-BE49-F238E27FC236}">
                  <a16:creationId xmlns="" xmlns:a16="http://schemas.microsoft.com/office/drawing/2014/main" id="{0B3248EE-3590-4E9C-B09F-1850FF242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10E741E2-F848-4D7D-8FDA-81B85E14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="" xmlns:a16="http://schemas.microsoft.com/office/drawing/2014/main" id="{61292B38-873F-4D06-A86E-77E9452A2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="" xmlns:a16="http://schemas.microsoft.com/office/drawing/2014/main" id="{CB2D36B8-1A85-4126-A2C7-0E925427B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07C41950-157F-4C1B-825F-CF74105A9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70" y="1576475"/>
            <a:ext cx="6555596" cy="367279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2938602-5539-4731-B7EB-A74DFBB4CDCE}"/>
              </a:ext>
            </a:extLst>
          </p:cNvPr>
          <p:cNvSpPr/>
          <p:nvPr/>
        </p:nvSpPr>
        <p:spPr>
          <a:xfrm>
            <a:off x="112027" y="1576475"/>
            <a:ext cx="6918956" cy="361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01E1354-9122-47AA-812D-DCCF865CBCC5}"/>
              </a:ext>
            </a:extLst>
          </p:cNvPr>
          <p:cNvSpPr/>
          <p:nvPr/>
        </p:nvSpPr>
        <p:spPr>
          <a:xfrm>
            <a:off x="-58592" y="1350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F24A4B7-9A64-4341-94EB-B7D20E3B3625}"/>
              </a:ext>
            </a:extLst>
          </p:cNvPr>
          <p:cNvSpPr/>
          <p:nvPr/>
        </p:nvSpPr>
        <p:spPr>
          <a:xfrm>
            <a:off x="2062879" y="3350340"/>
            <a:ext cx="780929" cy="3666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2E6E889-8833-4C32-B700-B40B3C939FD3}"/>
              </a:ext>
            </a:extLst>
          </p:cNvPr>
          <p:cNvSpPr/>
          <p:nvPr/>
        </p:nvSpPr>
        <p:spPr>
          <a:xfrm>
            <a:off x="5438630" y="2848337"/>
            <a:ext cx="1185598" cy="364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996328D-E0D2-4B34-8109-88AA5267BCE7}"/>
              </a:ext>
            </a:extLst>
          </p:cNvPr>
          <p:cNvSpPr/>
          <p:nvPr/>
        </p:nvSpPr>
        <p:spPr>
          <a:xfrm>
            <a:off x="719572" y="2600908"/>
            <a:ext cx="900100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0CA904C-4ECB-4889-AAD5-D53E3C53FECE}"/>
              </a:ext>
            </a:extLst>
          </p:cNvPr>
          <p:cNvSpPr txBox="1"/>
          <p:nvPr/>
        </p:nvSpPr>
        <p:spPr>
          <a:xfrm>
            <a:off x="253780" y="2419979"/>
            <a:ext cx="182847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삼각형과 사각형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806BD28-BD17-432B-B858-BD362ED9CBD0}"/>
              </a:ext>
            </a:extLst>
          </p:cNvPr>
          <p:cNvSpPr txBox="1"/>
          <p:nvPr/>
        </p:nvSpPr>
        <p:spPr>
          <a:xfrm>
            <a:off x="1785345" y="3217158"/>
            <a:ext cx="14998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정사각형이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늘어나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ED401D4-531F-4A5C-92CB-22239AAD06E9}"/>
              </a:ext>
            </a:extLst>
          </p:cNvPr>
          <p:cNvSpPr txBox="1"/>
          <p:nvPr/>
        </p:nvSpPr>
        <p:spPr>
          <a:xfrm>
            <a:off x="4754299" y="2686321"/>
            <a:ext cx="2440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나도 규칙이 있는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봐야지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상하좌우 중앙에 위치하고 가운데 정렬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47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43990</TotalTime>
  <Words>1374</Words>
  <Application>Microsoft Office PowerPoint</Application>
  <PresentationFormat>화면 슬라이드 쇼(4:3)</PresentationFormat>
  <Paragraphs>542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7806</cp:revision>
  <cp:lastPrinted>2021-12-20T01:30:02Z</cp:lastPrinted>
  <dcterms:created xsi:type="dcterms:W3CDTF">2008-07-15T12:19:11Z</dcterms:created>
  <dcterms:modified xsi:type="dcterms:W3CDTF">2022-03-25T01:07:01Z</dcterms:modified>
</cp:coreProperties>
</file>