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47" r:id="rId4"/>
    <p:sldId id="1415" r:id="rId5"/>
    <p:sldId id="1097" r:id="rId6"/>
    <p:sldId id="1289" r:id="rId7"/>
    <p:sldId id="1369" r:id="rId8"/>
    <p:sldId id="1414" r:id="rId9"/>
    <p:sldId id="1352" r:id="rId10"/>
    <p:sldId id="1409" r:id="rId11"/>
    <p:sldId id="1353" r:id="rId12"/>
    <p:sldId id="1410" r:id="rId13"/>
    <p:sldId id="1355" r:id="rId14"/>
    <p:sldId id="1407" r:id="rId15"/>
    <p:sldId id="1417" r:id="rId16"/>
    <p:sldId id="1401" r:id="rId17"/>
    <p:sldId id="1412" r:id="rId18"/>
    <p:sldId id="1402" r:id="rId19"/>
    <p:sldId id="1368" r:id="rId20"/>
    <p:sldId id="1315" r:id="rId2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A97"/>
    <a:srgbClr val="7281A5"/>
    <a:srgbClr val="B9C5D9"/>
    <a:srgbClr val="FFFFFF"/>
    <a:srgbClr val="D1E4A6"/>
    <a:srgbClr val="AFCCEA"/>
    <a:srgbClr val="FBC6AE"/>
    <a:srgbClr val="C7C8E0"/>
    <a:srgbClr val="FEF5E5"/>
    <a:srgbClr val="DAC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 autoAdjust="0"/>
    <p:restoredTop sz="96909" autoAdjust="0"/>
  </p:normalViewPr>
  <p:slideViewPr>
    <p:cSldViewPr>
      <p:cViewPr>
        <p:scale>
          <a:sx n="100" d="100"/>
          <a:sy n="100" d="100"/>
        </p:scale>
        <p:origin x="-2136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1528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51952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2228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09~10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DA8A99C0-636E-4D39-A2AF-41D0FFB5E55E}"/>
              </a:ext>
            </a:extLst>
          </p:cNvPr>
          <p:cNvGrpSpPr/>
          <p:nvPr/>
        </p:nvGrpSpPr>
        <p:grpSpPr>
          <a:xfrm>
            <a:off x="78344" y="2854794"/>
            <a:ext cx="6918956" cy="1224586"/>
            <a:chOff x="59872" y="2854794"/>
            <a:chExt cx="6918956" cy="1224586"/>
          </a:xfrm>
        </p:grpSpPr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1727F1FF-C8D2-415D-A780-BBA825C6DC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73"/>
            <a:stretch/>
          </p:blipFill>
          <p:spPr>
            <a:xfrm>
              <a:off x="59872" y="2854794"/>
              <a:ext cx="6918956" cy="1224586"/>
            </a:xfrm>
            <a:prstGeom prst="rect">
              <a:avLst/>
            </a:prstGeom>
          </p:spPr>
        </p:pic>
        <p:sp>
          <p:nvSpPr>
            <p:cNvPr id="74" name="사각형: 둥근 모서리 4">
              <a:extLst>
                <a:ext uri="{FF2B5EF4-FFF2-40B4-BE49-F238E27FC236}">
                  <a16:creationId xmlns="" xmlns:a16="http://schemas.microsoft.com/office/drawing/2014/main" id="{6403FCB1-BF31-497B-9A77-91B57598DB91}"/>
                </a:ext>
              </a:extLst>
            </p:cNvPr>
            <p:cNvSpPr/>
            <p:nvPr/>
          </p:nvSpPr>
          <p:spPr>
            <a:xfrm>
              <a:off x="611560" y="3104964"/>
              <a:ext cx="144016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22">
              <a:extLst>
                <a:ext uri="{FF2B5EF4-FFF2-40B4-BE49-F238E27FC236}">
                  <a16:creationId xmlns="" xmlns:a16="http://schemas.microsoft.com/office/drawing/2014/main" id="{D1C2FD65-CFF2-4F8E-B508-C5BF27F29844}"/>
                </a:ext>
              </a:extLst>
            </p:cNvPr>
            <p:cNvSpPr/>
            <p:nvPr/>
          </p:nvSpPr>
          <p:spPr>
            <a:xfrm>
              <a:off x="2021156" y="3104964"/>
              <a:ext cx="144016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23">
              <a:extLst>
                <a:ext uri="{FF2B5EF4-FFF2-40B4-BE49-F238E27FC236}">
                  <a16:creationId xmlns="" xmlns:a16="http://schemas.microsoft.com/office/drawing/2014/main" id="{C4D06EDE-9560-4AAA-BE2E-7FD5D3324750}"/>
                </a:ext>
              </a:extLst>
            </p:cNvPr>
            <p:cNvSpPr/>
            <p:nvPr/>
          </p:nvSpPr>
          <p:spPr>
            <a:xfrm>
              <a:off x="3358744" y="3104964"/>
              <a:ext cx="277152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24">
              <a:extLst>
                <a:ext uri="{FF2B5EF4-FFF2-40B4-BE49-F238E27FC236}">
                  <a16:creationId xmlns="" xmlns:a16="http://schemas.microsoft.com/office/drawing/2014/main" id="{94D66208-5228-43F6-90E2-1896F2110568}"/>
                </a:ext>
              </a:extLst>
            </p:cNvPr>
            <p:cNvSpPr/>
            <p:nvPr/>
          </p:nvSpPr>
          <p:spPr>
            <a:xfrm>
              <a:off x="6136748" y="3104964"/>
              <a:ext cx="379467" cy="216024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25">
              <a:extLst>
                <a:ext uri="{FF2B5EF4-FFF2-40B4-BE49-F238E27FC236}">
                  <a16:creationId xmlns="" xmlns:a16="http://schemas.microsoft.com/office/drawing/2014/main" id="{D64147E7-B2E2-43B3-B91A-F456EE77DEE2}"/>
                </a:ext>
              </a:extLst>
            </p:cNvPr>
            <p:cNvSpPr/>
            <p:nvPr/>
          </p:nvSpPr>
          <p:spPr>
            <a:xfrm>
              <a:off x="276644" y="3762730"/>
              <a:ext cx="144016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모서리 26">
              <a:extLst>
                <a:ext uri="{FF2B5EF4-FFF2-40B4-BE49-F238E27FC236}">
                  <a16:creationId xmlns="" xmlns:a16="http://schemas.microsoft.com/office/drawing/2014/main" id="{061BB7A8-4762-4BF9-9B1C-CD0FAD1DD369}"/>
                </a:ext>
              </a:extLst>
            </p:cNvPr>
            <p:cNvSpPr/>
            <p:nvPr/>
          </p:nvSpPr>
          <p:spPr>
            <a:xfrm>
              <a:off x="1655676" y="3762730"/>
              <a:ext cx="144016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27">
              <a:extLst>
                <a:ext uri="{FF2B5EF4-FFF2-40B4-BE49-F238E27FC236}">
                  <a16:creationId xmlns="" xmlns:a16="http://schemas.microsoft.com/office/drawing/2014/main" id="{08A93837-EA0B-4D20-A1EA-CC5EE632B60A}"/>
                </a:ext>
              </a:extLst>
            </p:cNvPr>
            <p:cNvSpPr/>
            <p:nvPr/>
          </p:nvSpPr>
          <p:spPr>
            <a:xfrm>
              <a:off x="3023828" y="3762730"/>
              <a:ext cx="180020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28">
              <a:extLst>
                <a:ext uri="{FF2B5EF4-FFF2-40B4-BE49-F238E27FC236}">
                  <a16:creationId xmlns="" xmlns:a16="http://schemas.microsoft.com/office/drawing/2014/main" id="{538782E1-6B5E-4102-86D9-228DCE807421}"/>
                </a:ext>
              </a:extLst>
            </p:cNvPr>
            <p:cNvSpPr/>
            <p:nvPr/>
          </p:nvSpPr>
          <p:spPr>
            <a:xfrm>
              <a:off x="4427984" y="3762730"/>
              <a:ext cx="180020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29">
              <a:extLst>
                <a:ext uri="{FF2B5EF4-FFF2-40B4-BE49-F238E27FC236}">
                  <a16:creationId xmlns="" xmlns:a16="http://schemas.microsoft.com/office/drawing/2014/main" id="{47905EAA-C68D-4C8F-BF50-46080AB44EFD}"/>
                </a:ext>
              </a:extLst>
            </p:cNvPr>
            <p:cNvSpPr/>
            <p:nvPr/>
          </p:nvSpPr>
          <p:spPr>
            <a:xfrm>
              <a:off x="5846714" y="3715460"/>
              <a:ext cx="237454" cy="22729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30">
              <a:extLst>
                <a:ext uri="{FF2B5EF4-FFF2-40B4-BE49-F238E27FC236}">
                  <a16:creationId xmlns="" xmlns:a16="http://schemas.microsoft.com/office/drawing/2014/main" id="{DC08C95A-7C81-4438-9DB4-BA3DA7CE03B9}"/>
                </a:ext>
              </a:extLst>
            </p:cNvPr>
            <p:cNvSpPr/>
            <p:nvPr/>
          </p:nvSpPr>
          <p:spPr>
            <a:xfrm>
              <a:off x="996724" y="3762730"/>
              <a:ext cx="144016" cy="180020"/>
            </a:xfrm>
            <a:prstGeom prst="round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31">
              <a:extLst>
                <a:ext uri="{FF2B5EF4-FFF2-40B4-BE49-F238E27FC236}">
                  <a16:creationId xmlns="" xmlns:a16="http://schemas.microsoft.com/office/drawing/2014/main" id="{4303C814-EEE8-40B3-943C-749FDBD80BD2}"/>
                </a:ext>
              </a:extLst>
            </p:cNvPr>
            <p:cNvSpPr/>
            <p:nvPr/>
          </p:nvSpPr>
          <p:spPr>
            <a:xfrm>
              <a:off x="2375756" y="3762730"/>
              <a:ext cx="144016" cy="180020"/>
            </a:xfrm>
            <a:prstGeom prst="round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32">
              <a:extLst>
                <a:ext uri="{FF2B5EF4-FFF2-40B4-BE49-F238E27FC236}">
                  <a16:creationId xmlns="" xmlns:a16="http://schemas.microsoft.com/office/drawing/2014/main" id="{9092F32A-6168-4587-A01A-ECDE78247CC2}"/>
                </a:ext>
              </a:extLst>
            </p:cNvPr>
            <p:cNvSpPr/>
            <p:nvPr/>
          </p:nvSpPr>
          <p:spPr>
            <a:xfrm>
              <a:off x="3743908" y="3762730"/>
              <a:ext cx="180020" cy="180020"/>
            </a:xfrm>
            <a:prstGeom prst="round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33">
              <a:extLst>
                <a:ext uri="{FF2B5EF4-FFF2-40B4-BE49-F238E27FC236}">
                  <a16:creationId xmlns="" xmlns:a16="http://schemas.microsoft.com/office/drawing/2014/main" id="{78AAE226-E525-42C1-9BC7-C64EB806AFB6}"/>
                </a:ext>
              </a:extLst>
            </p:cNvPr>
            <p:cNvSpPr/>
            <p:nvPr/>
          </p:nvSpPr>
          <p:spPr>
            <a:xfrm>
              <a:off x="5148064" y="3762730"/>
              <a:ext cx="237454" cy="180020"/>
            </a:xfrm>
            <a:prstGeom prst="round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BAA0D7B3-A66E-4035-AE7C-B603713D8C6E}"/>
                </a:ext>
              </a:extLst>
            </p:cNvPr>
            <p:cNvSpPr txBox="1"/>
            <p:nvPr/>
          </p:nvSpPr>
          <p:spPr>
            <a:xfrm>
              <a:off x="535607" y="3002613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65F31379-EC4B-4718-89E3-E06888664E4B}"/>
                </a:ext>
              </a:extLst>
            </p:cNvPr>
            <p:cNvSpPr txBox="1"/>
            <p:nvPr/>
          </p:nvSpPr>
          <p:spPr>
            <a:xfrm>
              <a:off x="128123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A51DDB67-0F4C-43E8-BCC9-C650E46F3157}"/>
                </a:ext>
              </a:extLst>
            </p:cNvPr>
            <p:cNvSpPr txBox="1"/>
            <p:nvPr/>
          </p:nvSpPr>
          <p:spPr>
            <a:xfrm>
              <a:off x="916811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4683A066-8BBC-48EB-9D8E-0E766737EA28}"/>
                </a:ext>
              </a:extLst>
            </p:cNvPr>
            <p:cNvSpPr txBox="1"/>
            <p:nvPr/>
          </p:nvSpPr>
          <p:spPr>
            <a:xfrm>
              <a:off x="1947218" y="3002613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F33D799C-8350-41D3-87A2-214037A54236}"/>
                </a:ext>
              </a:extLst>
            </p:cNvPr>
            <p:cNvSpPr txBox="1"/>
            <p:nvPr/>
          </p:nvSpPr>
          <p:spPr>
            <a:xfrm>
              <a:off x="1539734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D8DA6FB0-74CA-4E4D-8A9F-0EC0764551F4}"/>
                </a:ext>
              </a:extLst>
            </p:cNvPr>
            <p:cNvSpPr txBox="1"/>
            <p:nvPr/>
          </p:nvSpPr>
          <p:spPr>
            <a:xfrm>
              <a:off x="2328422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10DD6D05-9C15-43E4-B91D-00CB71F29C25}"/>
                </a:ext>
              </a:extLst>
            </p:cNvPr>
            <p:cNvSpPr txBox="1"/>
            <p:nvPr/>
          </p:nvSpPr>
          <p:spPr>
            <a:xfrm>
              <a:off x="3275856" y="3002613"/>
              <a:ext cx="4573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36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1ED20B5-6D3F-4092-B1CB-ED90B9EA02CD}"/>
                </a:ext>
              </a:extLst>
            </p:cNvPr>
            <p:cNvSpPr txBox="1"/>
            <p:nvPr/>
          </p:nvSpPr>
          <p:spPr>
            <a:xfrm>
              <a:off x="2949870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1683E38C-399C-44B9-B0C1-A100EA25DC6E}"/>
                </a:ext>
              </a:extLst>
            </p:cNvPr>
            <p:cNvSpPr txBox="1"/>
            <p:nvPr/>
          </p:nvSpPr>
          <p:spPr>
            <a:xfrm>
              <a:off x="3738558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57903FB5-3A63-42E5-8094-F9C3BEB81E6B}"/>
                </a:ext>
              </a:extLst>
            </p:cNvPr>
            <p:cNvSpPr txBox="1"/>
            <p:nvPr/>
          </p:nvSpPr>
          <p:spPr>
            <a:xfrm>
              <a:off x="4373950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270B07D3-EE22-4770-A917-F226A861EB0E}"/>
                </a:ext>
              </a:extLst>
            </p:cNvPr>
            <p:cNvSpPr txBox="1"/>
            <p:nvPr/>
          </p:nvSpPr>
          <p:spPr>
            <a:xfrm>
              <a:off x="5004048" y="3636744"/>
              <a:ext cx="46243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27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6C57F93C-CFCD-4C22-B644-92C5031041DA}"/>
                </a:ext>
              </a:extLst>
            </p:cNvPr>
            <p:cNvSpPr txBox="1"/>
            <p:nvPr/>
          </p:nvSpPr>
          <p:spPr>
            <a:xfrm>
              <a:off x="6014588" y="3002613"/>
              <a:ext cx="7176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300" dirty="0">
                  <a:latin typeface="맑은 고딕" pitchFamily="50" charset="-127"/>
                  <a:ea typeface="맑은 고딕" pitchFamily="50" charset="-127"/>
                </a:rPr>
                <a:t>1296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D6426674-47DF-4FB1-BCF8-0BC990B3E1D7}"/>
                </a:ext>
              </a:extLst>
            </p:cNvPr>
            <p:cNvSpPr txBox="1"/>
            <p:nvPr/>
          </p:nvSpPr>
          <p:spPr>
            <a:xfrm>
              <a:off x="5751120" y="3636744"/>
              <a:ext cx="46243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</p:grpSp>
      <p:sp>
        <p:nvSpPr>
          <p:cNvPr id="104" name="직사각형 103"/>
          <p:cNvSpPr/>
          <p:nvPr/>
        </p:nvSpPr>
        <p:spPr bwMode="auto">
          <a:xfrm>
            <a:off x="4583775" y="2979425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216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6284561" y="3639522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2BA5C87-AC2E-46AA-BD6F-04B663F52DCD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A770C8-76CF-4473-8381-ECEC14967352}"/>
              </a:ext>
            </a:extLst>
          </p:cNvPr>
          <p:cNvSpPr txBox="1"/>
          <p:nvPr/>
        </p:nvSpPr>
        <p:spPr>
          <a:xfrm>
            <a:off x="389043" y="1007440"/>
            <a:ext cx="63792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모양에 있는 수의 배열에서 규칙을 찾아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A9389825-22FE-42A0-A60D-B5D49317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769C685B-62DB-480E-B71E-14FA3328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3853AC2F-48C3-45DC-BE23-C2B967CEFF71}"/>
              </a:ext>
            </a:extLst>
          </p:cNvPr>
          <p:cNvGrpSpPr/>
          <p:nvPr/>
        </p:nvGrpSpPr>
        <p:grpSpPr>
          <a:xfrm>
            <a:off x="192745" y="3681028"/>
            <a:ext cx="6667165" cy="1556258"/>
            <a:chOff x="192745" y="3717032"/>
            <a:chExt cx="6667165" cy="1556258"/>
          </a:xfrm>
        </p:grpSpPr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7AA2FBCF-F548-4713-9941-5E126347DA3B}"/>
                </a:ext>
              </a:extLst>
            </p:cNvPr>
            <p:cNvSpPr/>
            <p:nvPr/>
          </p:nvSpPr>
          <p:spPr>
            <a:xfrm>
              <a:off x="192745" y="3863366"/>
              <a:ext cx="6667165" cy="12218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38">
              <a:extLst>
                <a:ext uri="{FF2B5EF4-FFF2-40B4-BE49-F238E27FC236}">
                  <a16:creationId xmlns="" xmlns:a16="http://schemas.microsoft.com/office/drawing/2014/main" id="{311ED8F2-46A7-4A85-B2C3-12BB44C9B8B8}"/>
                </a:ext>
              </a:extLst>
            </p:cNvPr>
            <p:cNvSpPr/>
            <p:nvPr/>
          </p:nvSpPr>
          <p:spPr>
            <a:xfrm>
              <a:off x="338478" y="371703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="" xmlns:a16="http://schemas.microsoft.com/office/drawing/2014/main" id="{BF3CE8F9-B5EB-4AF7-8761-9188C70B1F9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직사각형 21">
            <a:extLst>
              <a:ext uri="{FF2B5EF4-FFF2-40B4-BE49-F238E27FC236}">
                <a16:creationId xmlns="" xmlns:a16="http://schemas.microsoft.com/office/drawing/2014/main" id="{65D41629-6C18-4043-B0F0-2E0D8301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>
            <a:extLst>
              <a:ext uri="{FF2B5EF4-FFF2-40B4-BE49-F238E27FC236}">
                <a16:creationId xmlns="" xmlns:a16="http://schemas.microsoft.com/office/drawing/2014/main" id="{B7525E32-096B-4E8D-9307-34A30AB1B3C2}"/>
              </a:ext>
            </a:extLst>
          </p:cNvPr>
          <p:cNvSpPr txBox="1"/>
          <p:nvPr/>
        </p:nvSpPr>
        <p:spPr>
          <a:xfrm flipH="1">
            <a:off x="192744" y="4041068"/>
            <a:ext cx="666716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모양에 있는 수에서 위쪽에 있는 수는 아래의 왼쪽에 있는 수와 아래의 오른쪽의 수의 곱이므로     안에 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1023089A-5E43-4E06-B5A3-DCA49374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7" y="1028048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6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6FEC66-C691-47F5-8589-BAAC7628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3518732" cy="335577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D26AF2F-B18F-4885-B26B-A189F816BE45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94E4055-0A68-4F7C-BF5B-6AFAF3DB409E}"/>
              </a:ext>
            </a:extLst>
          </p:cNvPr>
          <p:cNvSpPr txBox="1"/>
          <p:nvPr/>
        </p:nvSpPr>
        <p:spPr>
          <a:xfrm>
            <a:off x="389043" y="1007440"/>
            <a:ext cx="64872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나선 모양에 있는 수의 배열에서 규칙을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찾아    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00F2952-3FB7-4FB1-B62C-C91F899AAFD5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BF98A5DA-8DD9-4195-A2CC-FDB66A00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C0AFA8D6-BB4F-464A-9DD8-F0BC3CDCC485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6">
            <a:extLst>
              <a:ext uri="{FF2B5EF4-FFF2-40B4-BE49-F238E27FC236}">
                <a16:creationId xmlns="" xmlns:a16="http://schemas.microsoft.com/office/drawing/2014/main" id="{240C2553-EC3C-4D2F-A28F-96508099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E8C944C-6349-413D-BDA7-1E9590A7114B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="" xmlns:a16="http://schemas.microsoft.com/office/drawing/2014/main" id="{B5258C3A-C7D7-4B44-B1F3-DB08E86A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54" y="10412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CEA67555-262F-4EE3-8E80-EDF2E0127589}"/>
              </a:ext>
            </a:extLst>
          </p:cNvPr>
          <p:cNvSpPr/>
          <p:nvPr/>
        </p:nvSpPr>
        <p:spPr bwMode="auto">
          <a:xfrm>
            <a:off x="2339752" y="3429000"/>
            <a:ext cx="5040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B823012-0569-4F8D-8D08-5FB9A01F6A8B}"/>
              </a:ext>
            </a:extLst>
          </p:cNvPr>
          <p:cNvSpPr/>
          <p:nvPr/>
        </p:nvSpPr>
        <p:spPr bwMode="auto">
          <a:xfrm>
            <a:off x="3275856" y="2127766"/>
            <a:ext cx="5040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1642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275856" y="2127766"/>
            <a:ext cx="504055" cy="3487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339752" y="3438525"/>
            <a:ext cx="504055" cy="3487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3350408" y="1918189"/>
            <a:ext cx="602584" cy="537565"/>
            <a:chOff x="6131141" y="1660849"/>
            <a:chExt cx="602584" cy="537565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131141" y="1833284"/>
              <a:ext cx="42258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3725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2387559" y="3275417"/>
            <a:ext cx="602584" cy="537565"/>
            <a:chOff x="6131141" y="1660849"/>
            <a:chExt cx="602584" cy="537565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6131141" y="1833284"/>
              <a:ext cx="42258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3725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BE8C944C-6349-413D-BDA7-1E9590A7114B}"/>
              </a:ext>
            </a:extLst>
          </p:cNvPr>
          <p:cNvSpPr/>
          <p:nvPr/>
        </p:nvSpPr>
        <p:spPr>
          <a:xfrm>
            <a:off x="2387559" y="2346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D6FEC66-C691-47F5-8589-BAAC7628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844824"/>
            <a:ext cx="3518732" cy="3355772"/>
          </a:xfrm>
          <a:prstGeom prst="rect">
            <a:avLst/>
          </a:prstGeom>
        </p:spPr>
      </p:pic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BF98A5DA-8DD9-4195-A2CC-FDB66A00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="" xmlns:a16="http://schemas.microsoft.com/office/drawing/2014/main" id="{240C2553-EC3C-4D2F-A28F-96508099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CD9AD213-3169-4EC3-8D28-75287E050EAD}"/>
              </a:ext>
            </a:extLst>
          </p:cNvPr>
          <p:cNvGrpSpPr/>
          <p:nvPr/>
        </p:nvGrpSpPr>
        <p:grpSpPr>
          <a:xfrm>
            <a:off x="192745" y="4063633"/>
            <a:ext cx="6667165" cy="1173653"/>
            <a:chOff x="192745" y="4099637"/>
            <a:chExt cx="6667165" cy="1173653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1EF276CA-220D-42CB-8275-243D9AE35A9A}"/>
                </a:ext>
              </a:extLst>
            </p:cNvPr>
            <p:cNvSpPr/>
            <p:nvPr/>
          </p:nvSpPr>
          <p:spPr>
            <a:xfrm>
              <a:off x="192745" y="4258380"/>
              <a:ext cx="6667165" cy="826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38">
              <a:extLst>
                <a:ext uri="{FF2B5EF4-FFF2-40B4-BE49-F238E27FC236}">
                  <a16:creationId xmlns="" xmlns:a16="http://schemas.microsoft.com/office/drawing/2014/main" id="{BE76B1E7-5C5F-4D39-9A04-64E50FF7810A}"/>
                </a:ext>
              </a:extLst>
            </p:cNvPr>
            <p:cNvSpPr/>
            <p:nvPr/>
          </p:nvSpPr>
          <p:spPr>
            <a:xfrm>
              <a:off x="338478" y="409963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="" xmlns:a16="http://schemas.microsoft.com/office/drawing/2014/main" id="{1495E100-FAFB-4C06-8408-D96E9298D7B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B4516E9D-CAB1-4726-B674-E1F2547F1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53">
            <a:extLst>
              <a:ext uri="{FF2B5EF4-FFF2-40B4-BE49-F238E27FC236}">
                <a16:creationId xmlns="" xmlns:a16="http://schemas.microsoft.com/office/drawing/2014/main" id="{572ADAAC-7B36-4178-BBFE-ABCA3234BAC4}"/>
              </a:ext>
            </a:extLst>
          </p:cNvPr>
          <p:cNvSpPr txBox="1"/>
          <p:nvPr/>
        </p:nvSpPr>
        <p:spPr>
          <a:xfrm flipH="1">
            <a:off x="251520" y="4365104"/>
            <a:ext cx="66083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각 방향으로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커지는 규칙을 가지고 있으므로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12">
            <a:extLst>
              <a:ext uri="{FF2B5EF4-FFF2-40B4-BE49-F238E27FC236}">
                <a16:creationId xmlns="" xmlns:a16="http://schemas.microsoft.com/office/drawing/2014/main" id="{B02D0D79-4697-412C-A94C-AD02EE9C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90" y="440110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D26AF2F-B18F-4885-B26B-A189F816BE45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F94E4055-0A68-4F7C-BF5B-6AFAF3DB409E}"/>
              </a:ext>
            </a:extLst>
          </p:cNvPr>
          <p:cNvSpPr txBox="1"/>
          <p:nvPr/>
        </p:nvSpPr>
        <p:spPr>
          <a:xfrm>
            <a:off x="389043" y="1007440"/>
            <a:ext cx="64872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나선 모양에 있는 수의 배열에서 규칙을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찾아    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B5258C3A-C7D7-4B44-B1F3-DB08E86AC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54" y="10412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CEA67555-262F-4EE3-8E80-EDF2E0127589}"/>
              </a:ext>
            </a:extLst>
          </p:cNvPr>
          <p:cNvSpPr/>
          <p:nvPr/>
        </p:nvSpPr>
        <p:spPr bwMode="auto">
          <a:xfrm>
            <a:off x="2339752" y="3429000"/>
            <a:ext cx="5040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B823012-0569-4F8D-8D08-5FB9A01F6A8B}"/>
              </a:ext>
            </a:extLst>
          </p:cNvPr>
          <p:cNvSpPr/>
          <p:nvPr/>
        </p:nvSpPr>
        <p:spPr bwMode="auto">
          <a:xfrm>
            <a:off x="3275856" y="2127766"/>
            <a:ext cx="50405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75856" y="2127766"/>
            <a:ext cx="504055" cy="3487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339752" y="3438525"/>
            <a:ext cx="504055" cy="34873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 bwMode="auto">
          <a:xfrm>
            <a:off x="3350408" y="2090624"/>
            <a:ext cx="42258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387559" y="3447852"/>
            <a:ext cx="42258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AD72F764-8DCC-4C04-92EF-B3B57473EBC8}"/>
              </a:ext>
            </a:extLst>
          </p:cNvPr>
          <p:cNvGrpSpPr/>
          <p:nvPr/>
        </p:nvGrpSpPr>
        <p:grpSpPr>
          <a:xfrm>
            <a:off x="107504" y="2590367"/>
            <a:ext cx="4641495" cy="1395821"/>
            <a:chOff x="563113" y="1593014"/>
            <a:chExt cx="6094094" cy="1832657"/>
          </a:xfrm>
        </p:grpSpPr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9EC4A909-3277-4BC0-9523-C854D7F0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113" y="2094506"/>
              <a:ext cx="5983452" cy="1331165"/>
            </a:xfrm>
            <a:prstGeom prst="rect">
              <a:avLst/>
            </a:prstGeom>
          </p:spPr>
        </p:pic>
        <p:sp>
          <p:nvSpPr>
            <p:cNvPr id="59" name="사각형: 둥근 모서리 58">
              <a:extLst>
                <a:ext uri="{FF2B5EF4-FFF2-40B4-BE49-F238E27FC236}">
                  <a16:creationId xmlns="" xmlns:a16="http://schemas.microsoft.com/office/drawing/2014/main" id="{E416BDEC-E2CF-4C47-B124-D95E6491BD68}"/>
                </a:ext>
              </a:extLst>
            </p:cNvPr>
            <p:cNvSpPr/>
            <p:nvPr/>
          </p:nvSpPr>
          <p:spPr>
            <a:xfrm>
              <a:off x="1661949" y="2457336"/>
              <a:ext cx="576064" cy="36004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56F8E7ED-715B-47D4-9536-BF6F67F55F10}"/>
                </a:ext>
              </a:extLst>
            </p:cNvPr>
            <p:cNvSpPr/>
            <p:nvPr/>
          </p:nvSpPr>
          <p:spPr>
            <a:xfrm>
              <a:off x="3833482" y="2528900"/>
              <a:ext cx="576064" cy="36004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31">
              <a:extLst>
                <a:ext uri="{FF2B5EF4-FFF2-40B4-BE49-F238E27FC236}">
                  <a16:creationId xmlns="" xmlns:a16="http://schemas.microsoft.com/office/drawing/2014/main" id="{989EE625-B8AA-4E2D-AB44-D1CAD7C07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463" y="2289366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31">
              <a:extLst>
                <a:ext uri="{FF2B5EF4-FFF2-40B4-BE49-F238E27FC236}">
                  <a16:creationId xmlns="" xmlns:a16="http://schemas.microsoft.com/office/drawing/2014/main" id="{77464F3B-6C22-4E88-A48B-579BB4916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285" y="2289366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43">
              <a:extLst>
                <a:ext uri="{FF2B5EF4-FFF2-40B4-BE49-F238E27FC236}">
                  <a16:creationId xmlns="" xmlns:a16="http://schemas.microsoft.com/office/drawing/2014/main" id="{DF607C39-C763-43E4-832B-3C33C3ECB9B1}"/>
                </a:ext>
              </a:extLst>
            </p:cNvPr>
            <p:cNvSpPr txBox="1"/>
            <p:nvPr/>
          </p:nvSpPr>
          <p:spPr>
            <a:xfrm>
              <a:off x="563328" y="1593017"/>
              <a:ext cx="1007049" cy="5051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EA6D22EC-CB25-438A-9EE9-50F1B28935CA}"/>
                </a:ext>
              </a:extLst>
            </p:cNvPr>
            <p:cNvSpPr txBox="1"/>
            <p:nvPr/>
          </p:nvSpPr>
          <p:spPr>
            <a:xfrm>
              <a:off x="2473949" y="1593014"/>
              <a:ext cx="1007049" cy="5051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둘째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="" xmlns:a16="http://schemas.microsoft.com/office/drawing/2014/main" id="{30FCFCEA-32C6-48AA-8B7F-033A7BC83A11}"/>
                </a:ext>
              </a:extLst>
            </p:cNvPr>
            <p:cNvSpPr txBox="1"/>
            <p:nvPr/>
          </p:nvSpPr>
          <p:spPr>
            <a:xfrm>
              <a:off x="4847194" y="1593019"/>
              <a:ext cx="1007049" cy="5051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셋째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Picture 31">
              <a:extLst>
                <a:ext uri="{FF2B5EF4-FFF2-40B4-BE49-F238E27FC236}">
                  <a16:creationId xmlns="" xmlns:a16="http://schemas.microsoft.com/office/drawing/2014/main" id="{ABFB95F9-5505-41A1-903A-D530DD884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8343" y="2289366"/>
              <a:ext cx="398864" cy="387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AA57BD0-6E9F-4089-A5ED-502CE82F7AFE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E87463E3-63AD-4542-A626-456E919F0CBB}"/>
              </a:ext>
            </a:extLst>
          </p:cNvPr>
          <p:cNvSpPr/>
          <p:nvPr/>
        </p:nvSpPr>
        <p:spPr>
          <a:xfrm>
            <a:off x="5626966" y="5281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모양의 배열에서 규칙을 찾아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9A4AADA-8AF7-4BD1-8B5A-B867A866FA46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FDFC82E3-3F18-4469-921A-DD834ACDDF27}"/>
              </a:ext>
            </a:extLst>
          </p:cNvPr>
          <p:cNvGrpSpPr/>
          <p:nvPr/>
        </p:nvGrpSpPr>
        <p:grpSpPr>
          <a:xfrm>
            <a:off x="4721860" y="2604130"/>
            <a:ext cx="2256968" cy="1832982"/>
            <a:chOff x="2007404" y="3089510"/>
            <a:chExt cx="2827370" cy="2243520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35545FD1-2459-4311-A549-6A92924C98A4}"/>
                </a:ext>
              </a:extLst>
            </p:cNvPr>
            <p:cNvGrpSpPr/>
            <p:nvPr/>
          </p:nvGrpSpPr>
          <p:grpSpPr>
            <a:xfrm>
              <a:off x="2007404" y="3120967"/>
              <a:ext cx="2827370" cy="2212063"/>
              <a:chOff x="2007404" y="3120967"/>
              <a:chExt cx="2827370" cy="2212063"/>
            </a:xfrm>
          </p:grpSpPr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77FA4C25-5584-4255-8ACB-6512CF9989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2442"/>
              <a:stretch/>
            </p:blipFill>
            <p:spPr>
              <a:xfrm>
                <a:off x="2007404" y="3397979"/>
                <a:ext cx="2827370" cy="1935051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="" xmlns:a16="http://schemas.microsoft.com/office/drawing/2014/main" id="{9610EEB1-3F13-4769-9E78-6C11A6BDF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828" r="39524" b="83710"/>
              <a:stretch/>
            </p:blipFill>
            <p:spPr>
              <a:xfrm>
                <a:off x="3087700" y="3120967"/>
                <a:ext cx="612068" cy="360040"/>
              </a:xfrm>
              <a:prstGeom prst="rect">
                <a:avLst/>
              </a:prstGeom>
            </p:spPr>
          </p:pic>
        </p:grpSp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C7048E4D-2DF8-4DC2-9FD4-FF65B9A206A1}"/>
                </a:ext>
              </a:extLst>
            </p:cNvPr>
            <p:cNvSpPr/>
            <p:nvPr/>
          </p:nvSpPr>
          <p:spPr>
            <a:xfrm>
              <a:off x="3261218" y="3251929"/>
              <a:ext cx="271822" cy="177071"/>
            </a:xfrm>
            <a:prstGeom prst="roundRect">
              <a:avLst/>
            </a:prstGeom>
            <a:solidFill>
              <a:srgbClr val="CBE2A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D2F62DCE-36A0-42AB-BE14-221E7D726F31}"/>
                </a:ext>
              </a:extLst>
            </p:cNvPr>
            <p:cNvSpPr txBox="1"/>
            <p:nvPr/>
          </p:nvSpPr>
          <p:spPr>
            <a:xfrm>
              <a:off x="2875552" y="3089510"/>
              <a:ext cx="1036365" cy="4708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넷째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C8F59F06-41F3-4D4A-A3CB-299B11991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833" y="3022415"/>
            <a:ext cx="1982419" cy="1133563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5E0AE6CF-4254-4E81-997F-D8C1163D3456}"/>
              </a:ext>
            </a:extLst>
          </p:cNvPr>
          <p:cNvSpPr/>
          <p:nvPr/>
        </p:nvSpPr>
        <p:spPr>
          <a:xfrm>
            <a:off x="222109" y="1910544"/>
            <a:ext cx="114300" cy="1143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055B21A-E77D-41AE-ACE9-37707AC5E49F}"/>
              </a:ext>
            </a:extLst>
          </p:cNvPr>
          <p:cNvSpPr txBox="1"/>
          <p:nvPr/>
        </p:nvSpPr>
        <p:spPr>
          <a:xfrm>
            <a:off x="389042" y="178413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넷째에 알맞은 모양을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284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5_finish_quiz_5_01.svg ~ 5_finish_quiz_5_06.svg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910" y="2805673"/>
            <a:ext cx="360000" cy="355000"/>
          </a:xfrm>
          <a:prstGeom prst="rect">
            <a:avLst/>
          </a:prstGeom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061AEC8-61FA-4DE0-91D3-3F3CE9BDE2A5}"/>
              </a:ext>
            </a:extLst>
          </p:cNvPr>
          <p:cNvSpPr/>
          <p:nvPr/>
        </p:nvSpPr>
        <p:spPr>
          <a:xfrm>
            <a:off x="4701128" y="27101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B0C8E384-3448-4EC3-8485-6A4A3E090E4C}"/>
              </a:ext>
            </a:extLst>
          </p:cNvPr>
          <p:cNvGrpSpPr/>
          <p:nvPr/>
        </p:nvGrpSpPr>
        <p:grpSpPr>
          <a:xfrm>
            <a:off x="5892116" y="1375553"/>
            <a:ext cx="1166700" cy="325255"/>
            <a:chOff x="1403648" y="1187807"/>
            <a:chExt cx="1166700" cy="325255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0CBA5F72-E6EA-42D8-9D9D-EE5B21343DA6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BE4CFFD3-CB23-4DBA-B1E7-DDB5CF3F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D1D26408-2521-4556-A279-78A205DECBC7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AB72F5A-35CC-498E-8185-6CCC07E8F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B8992DB-C3BF-44FF-A44C-09482408B74D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48FD8EF-CF44-4BD2-AE50-27BB821AF032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모양의 배열에서 규칙을 찾아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7F6569F-66B4-4A51-8E51-F8897D84457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위치는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C2F1FD2-26DB-43E6-B319-2B7DF54FF39F}"/>
              </a:ext>
            </a:extLst>
          </p:cNvPr>
          <p:cNvGrpSpPr/>
          <p:nvPr/>
        </p:nvGrpSpPr>
        <p:grpSpPr>
          <a:xfrm>
            <a:off x="107504" y="2600908"/>
            <a:ext cx="6801257" cy="1512169"/>
            <a:chOff x="107340" y="1772815"/>
            <a:chExt cx="6801257" cy="1512169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CB57A74A-9CCE-497B-99AB-9FDE98BB49D6}"/>
                </a:ext>
              </a:extLst>
            </p:cNvPr>
            <p:cNvGrpSpPr/>
            <p:nvPr/>
          </p:nvGrpSpPr>
          <p:grpSpPr>
            <a:xfrm>
              <a:off x="107340" y="1772815"/>
              <a:ext cx="6131767" cy="1395821"/>
              <a:chOff x="563113" y="1593014"/>
              <a:chExt cx="8050760" cy="1832657"/>
            </a:xfrm>
          </p:grpSpPr>
          <p:pic>
            <p:nvPicPr>
              <p:cNvPr id="22" name="그림 21">
                <a:extLst>
                  <a:ext uri="{FF2B5EF4-FFF2-40B4-BE49-F238E27FC236}">
                    <a16:creationId xmlns="" xmlns:a16="http://schemas.microsoft.com/office/drawing/2014/main" id="{57E2EF68-8DBF-47D8-B419-0477303EE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113" y="2094506"/>
                <a:ext cx="5983452" cy="1331165"/>
              </a:xfrm>
              <a:prstGeom prst="rect">
                <a:avLst/>
              </a:prstGeom>
            </p:spPr>
          </p:pic>
          <p:sp>
            <p:nvSpPr>
              <p:cNvPr id="23" name="사각형: 둥근 모서리 22">
                <a:extLst>
                  <a:ext uri="{FF2B5EF4-FFF2-40B4-BE49-F238E27FC236}">
                    <a16:creationId xmlns="" xmlns:a16="http://schemas.microsoft.com/office/drawing/2014/main" id="{4BEA53A1-5437-4204-9CBE-2621D43D92B6}"/>
                  </a:ext>
                </a:extLst>
              </p:cNvPr>
              <p:cNvSpPr/>
              <p:nvPr/>
            </p:nvSpPr>
            <p:spPr>
              <a:xfrm>
                <a:off x="1661949" y="2457336"/>
                <a:ext cx="576064" cy="36004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="" xmlns:a16="http://schemas.microsoft.com/office/drawing/2014/main" id="{E8243550-A2C9-41F0-B0AC-3BCDCD75DFBB}"/>
                  </a:ext>
                </a:extLst>
              </p:cNvPr>
              <p:cNvSpPr/>
              <p:nvPr/>
            </p:nvSpPr>
            <p:spPr>
              <a:xfrm>
                <a:off x="3833482" y="2528900"/>
                <a:ext cx="576064" cy="36004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Picture 31">
                <a:extLst>
                  <a:ext uri="{FF2B5EF4-FFF2-40B4-BE49-F238E27FC236}">
                    <a16:creationId xmlns="" xmlns:a16="http://schemas.microsoft.com/office/drawing/2014/main" id="{199316CD-3723-4BC8-87D5-1F1A3FB8B7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463" y="2289366"/>
                <a:ext cx="398864" cy="3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31">
                <a:extLst>
                  <a:ext uri="{FF2B5EF4-FFF2-40B4-BE49-F238E27FC236}">
                    <a16:creationId xmlns="" xmlns:a16="http://schemas.microsoft.com/office/drawing/2014/main" id="{06968620-E208-48BC-9BE7-11AF4E37B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285" y="2289366"/>
                <a:ext cx="398864" cy="3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TextBox 43">
                <a:extLst>
                  <a:ext uri="{FF2B5EF4-FFF2-40B4-BE49-F238E27FC236}">
                    <a16:creationId xmlns="" xmlns:a16="http://schemas.microsoft.com/office/drawing/2014/main" id="{8003954A-D111-4BF9-8FE2-2F4F5F382548}"/>
                  </a:ext>
                </a:extLst>
              </p:cNvPr>
              <p:cNvSpPr txBox="1"/>
              <p:nvPr/>
            </p:nvSpPr>
            <p:spPr>
              <a:xfrm>
                <a:off x="563328" y="1593017"/>
                <a:ext cx="1007049" cy="5051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07649459-C1C0-481A-B324-E4F3B29D27A2}"/>
                  </a:ext>
                </a:extLst>
              </p:cNvPr>
              <p:cNvSpPr txBox="1"/>
              <p:nvPr/>
            </p:nvSpPr>
            <p:spPr>
              <a:xfrm>
                <a:off x="2473949" y="1593014"/>
                <a:ext cx="1007049" cy="5051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TextBox 43">
                <a:extLst>
                  <a:ext uri="{FF2B5EF4-FFF2-40B4-BE49-F238E27FC236}">
                    <a16:creationId xmlns="" xmlns:a16="http://schemas.microsoft.com/office/drawing/2014/main" id="{0CDC7B01-833D-4E2B-B13A-6AA675D21F6E}"/>
                  </a:ext>
                </a:extLst>
              </p:cNvPr>
              <p:cNvSpPr txBox="1"/>
              <p:nvPr/>
            </p:nvSpPr>
            <p:spPr>
              <a:xfrm>
                <a:off x="4847194" y="1593019"/>
                <a:ext cx="1007049" cy="5051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37" name="Picture 31">
                <a:extLst>
                  <a:ext uri="{FF2B5EF4-FFF2-40B4-BE49-F238E27FC236}">
                    <a16:creationId xmlns="" xmlns:a16="http://schemas.microsoft.com/office/drawing/2014/main" id="{3822519C-D51C-481C-BB14-1C8553248B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7758" y="2289366"/>
                <a:ext cx="398864" cy="3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" name="TextBox 43">
                <a:extLst>
                  <a:ext uri="{FF2B5EF4-FFF2-40B4-BE49-F238E27FC236}">
                    <a16:creationId xmlns="" xmlns:a16="http://schemas.microsoft.com/office/drawing/2014/main" id="{B2E233BB-83CA-4ECE-9820-2C8313C23989}"/>
                  </a:ext>
                </a:extLst>
              </p:cNvPr>
              <p:cNvSpPr txBox="1"/>
              <p:nvPr/>
            </p:nvSpPr>
            <p:spPr>
              <a:xfrm>
                <a:off x="7606824" y="1593019"/>
                <a:ext cx="1007049" cy="5051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3512FEDC-129F-4E3B-B91E-52B5FAB9C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2040" y="2154772"/>
              <a:ext cx="1976557" cy="113021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3098050" y="4257092"/>
            <a:ext cx="1005898" cy="508053"/>
            <a:chOff x="2837242" y="4257092"/>
            <a:chExt cx="1005898" cy="508053"/>
          </a:xfrm>
        </p:grpSpPr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3ABE32AC-2F8B-4B6D-A189-2BAC2034AEF6}"/>
                </a:ext>
              </a:extLst>
            </p:cNvPr>
            <p:cNvSpPr/>
            <p:nvPr/>
          </p:nvSpPr>
          <p:spPr bwMode="auto">
            <a:xfrm>
              <a:off x="2837242" y="4400015"/>
              <a:ext cx="82380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97D0B9BA-CA30-47A0-AC3E-AA8F6CBE2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3140" y="4257092"/>
              <a:ext cx="360000" cy="355000"/>
            </a:xfrm>
            <a:prstGeom prst="rect">
              <a:avLst/>
            </a:prstGeom>
          </p:spPr>
        </p:pic>
      </p:grpSp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F858C3D0-9CAC-44DA-AF25-15C38DBD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0046AF72-FADC-47E5-A0FE-6C64CCFC8D77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04119AD-3490-42C3-B632-8453AB92B856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9EF6271-591A-48CF-8EB7-17B9CAC1B6AC}"/>
              </a:ext>
            </a:extLst>
          </p:cNvPr>
          <p:cNvSpPr txBox="1"/>
          <p:nvPr/>
        </p:nvSpPr>
        <p:spPr>
          <a:xfrm>
            <a:off x="389042" y="178413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5E0AE6CF-4254-4E81-997F-D8C1163D3456}"/>
              </a:ext>
            </a:extLst>
          </p:cNvPr>
          <p:cNvSpPr/>
          <p:nvPr/>
        </p:nvSpPr>
        <p:spPr>
          <a:xfrm>
            <a:off x="222109" y="1910544"/>
            <a:ext cx="114300" cy="1143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166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5_finish_quiz_5_01.svg ~ 5_finish_quiz_5_06.svg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204119AD-3490-42C3-B632-8453AB92B856}"/>
              </a:ext>
            </a:extLst>
          </p:cNvPr>
          <p:cNvSpPr/>
          <p:nvPr/>
        </p:nvSpPr>
        <p:spPr>
          <a:xfrm>
            <a:off x="222109" y="2184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2A285FBF-5D26-423B-9507-3057C8AEF47F}"/>
              </a:ext>
            </a:extLst>
          </p:cNvPr>
          <p:cNvGrpSpPr/>
          <p:nvPr/>
        </p:nvGrpSpPr>
        <p:grpSpPr>
          <a:xfrm>
            <a:off x="5900295" y="1380287"/>
            <a:ext cx="1155981" cy="320521"/>
            <a:chOff x="1403648" y="1916832"/>
            <a:chExt cx="1155981" cy="320521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20DDC7F3-D812-4EAD-81B2-C2E654FC3975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EBB02C39-5003-422F-8EED-0E42B814B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56544B27-6F32-491D-B50D-20AA3B058E29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3B32B238-55EC-4FC1-A1C8-187C4F48F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3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CC2F1FD2-26DB-43E6-B319-2B7DF54FF39F}"/>
              </a:ext>
            </a:extLst>
          </p:cNvPr>
          <p:cNvGrpSpPr/>
          <p:nvPr/>
        </p:nvGrpSpPr>
        <p:grpSpPr>
          <a:xfrm>
            <a:off x="107504" y="2600908"/>
            <a:ext cx="6801257" cy="1512169"/>
            <a:chOff x="107340" y="1772815"/>
            <a:chExt cx="6801257" cy="1512169"/>
          </a:xfrm>
        </p:grpSpPr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CB57A74A-9CCE-497B-99AB-9FDE98BB49D6}"/>
                </a:ext>
              </a:extLst>
            </p:cNvPr>
            <p:cNvGrpSpPr/>
            <p:nvPr/>
          </p:nvGrpSpPr>
          <p:grpSpPr>
            <a:xfrm>
              <a:off x="107340" y="1772815"/>
              <a:ext cx="6131767" cy="1395821"/>
              <a:chOff x="563113" y="1593014"/>
              <a:chExt cx="8050760" cy="1832657"/>
            </a:xfrm>
          </p:grpSpPr>
          <p:pic>
            <p:nvPicPr>
              <p:cNvPr id="49" name="그림 48">
                <a:extLst>
                  <a:ext uri="{FF2B5EF4-FFF2-40B4-BE49-F238E27FC236}">
                    <a16:creationId xmlns="" xmlns:a16="http://schemas.microsoft.com/office/drawing/2014/main" id="{57E2EF68-8DBF-47D8-B419-0477303EE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113" y="2094506"/>
                <a:ext cx="5983452" cy="1331165"/>
              </a:xfrm>
              <a:prstGeom prst="rect">
                <a:avLst/>
              </a:prstGeom>
            </p:spPr>
          </p:pic>
          <p:sp>
            <p:nvSpPr>
              <p:cNvPr id="58" name="사각형: 둥근 모서리 22">
                <a:extLst>
                  <a:ext uri="{FF2B5EF4-FFF2-40B4-BE49-F238E27FC236}">
                    <a16:creationId xmlns="" xmlns:a16="http://schemas.microsoft.com/office/drawing/2014/main" id="{4BEA53A1-5437-4204-9CBE-2621D43D92B6}"/>
                  </a:ext>
                </a:extLst>
              </p:cNvPr>
              <p:cNvSpPr/>
              <p:nvPr/>
            </p:nvSpPr>
            <p:spPr>
              <a:xfrm>
                <a:off x="1661949" y="2457336"/>
                <a:ext cx="576064" cy="36004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23">
                <a:extLst>
                  <a:ext uri="{FF2B5EF4-FFF2-40B4-BE49-F238E27FC236}">
                    <a16:creationId xmlns="" xmlns:a16="http://schemas.microsoft.com/office/drawing/2014/main" id="{E8243550-A2C9-41F0-B0AC-3BCDCD75DFBB}"/>
                  </a:ext>
                </a:extLst>
              </p:cNvPr>
              <p:cNvSpPr/>
              <p:nvPr/>
            </p:nvSpPr>
            <p:spPr>
              <a:xfrm>
                <a:off x="3833482" y="2528900"/>
                <a:ext cx="576064" cy="36004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0" name="Picture 31">
                <a:extLst>
                  <a:ext uri="{FF2B5EF4-FFF2-40B4-BE49-F238E27FC236}">
                    <a16:creationId xmlns="" xmlns:a16="http://schemas.microsoft.com/office/drawing/2014/main" id="{199316CD-3723-4BC8-87D5-1F1A3FB8B7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463" y="2289366"/>
                <a:ext cx="398864" cy="3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1">
                <a:extLst>
                  <a:ext uri="{FF2B5EF4-FFF2-40B4-BE49-F238E27FC236}">
                    <a16:creationId xmlns="" xmlns:a16="http://schemas.microsoft.com/office/drawing/2014/main" id="{06968620-E208-48BC-9BE7-11AF4E37B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285" y="2289366"/>
                <a:ext cx="398864" cy="3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2" name="TextBox 43">
                <a:extLst>
                  <a:ext uri="{FF2B5EF4-FFF2-40B4-BE49-F238E27FC236}">
                    <a16:creationId xmlns="" xmlns:a16="http://schemas.microsoft.com/office/drawing/2014/main" id="{8003954A-D111-4BF9-8FE2-2F4F5F382548}"/>
                  </a:ext>
                </a:extLst>
              </p:cNvPr>
              <p:cNvSpPr txBox="1"/>
              <p:nvPr/>
            </p:nvSpPr>
            <p:spPr>
              <a:xfrm>
                <a:off x="563328" y="1593017"/>
                <a:ext cx="1007049" cy="50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07649459-C1C0-481A-B324-E4F3B29D27A2}"/>
                  </a:ext>
                </a:extLst>
              </p:cNvPr>
              <p:cNvSpPr txBox="1"/>
              <p:nvPr/>
            </p:nvSpPr>
            <p:spPr>
              <a:xfrm>
                <a:off x="2473949" y="1593014"/>
                <a:ext cx="1007049" cy="50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TextBox 43">
                <a:extLst>
                  <a:ext uri="{FF2B5EF4-FFF2-40B4-BE49-F238E27FC236}">
                    <a16:creationId xmlns="" xmlns:a16="http://schemas.microsoft.com/office/drawing/2014/main" id="{0CDC7B01-833D-4E2B-B13A-6AA675D21F6E}"/>
                  </a:ext>
                </a:extLst>
              </p:cNvPr>
              <p:cNvSpPr txBox="1"/>
              <p:nvPr/>
            </p:nvSpPr>
            <p:spPr>
              <a:xfrm>
                <a:off x="4847194" y="1593019"/>
                <a:ext cx="1007049" cy="50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5" name="Picture 31">
                <a:extLst>
                  <a:ext uri="{FF2B5EF4-FFF2-40B4-BE49-F238E27FC236}">
                    <a16:creationId xmlns="" xmlns:a16="http://schemas.microsoft.com/office/drawing/2014/main" id="{3822519C-D51C-481C-BB14-1C8553248B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7758" y="2289366"/>
                <a:ext cx="398864" cy="3877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6" name="TextBox 43">
                <a:extLst>
                  <a:ext uri="{FF2B5EF4-FFF2-40B4-BE49-F238E27FC236}">
                    <a16:creationId xmlns="" xmlns:a16="http://schemas.microsoft.com/office/drawing/2014/main" id="{B2E233BB-83CA-4ECE-9820-2C8313C23989}"/>
                  </a:ext>
                </a:extLst>
              </p:cNvPr>
              <p:cNvSpPr txBox="1"/>
              <p:nvPr/>
            </p:nvSpPr>
            <p:spPr>
              <a:xfrm>
                <a:off x="7606824" y="1593019"/>
                <a:ext cx="1007049" cy="505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넷째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3512FEDC-129F-4E3B-B91E-52B5FAB9C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2154772"/>
              <a:ext cx="1976557" cy="1130212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B8992DB-C3BF-44FF-A44C-09482408B74D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48FD8EF-CF44-4BD2-AE50-27BB821AF032}"/>
              </a:ext>
            </a:extLst>
          </p:cNvPr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모형으로 만든 모양의 배열에서 규칙을 찾아 물음에 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CD85629B-2677-4195-9F0F-01C114ACB50A}"/>
              </a:ext>
            </a:extLst>
          </p:cNvPr>
          <p:cNvGrpSpPr/>
          <p:nvPr/>
        </p:nvGrpSpPr>
        <p:grpSpPr>
          <a:xfrm>
            <a:off x="2745875" y="5337212"/>
            <a:ext cx="1540674" cy="269893"/>
            <a:chOff x="7219636" y="764704"/>
            <a:chExt cx="1540674" cy="269893"/>
          </a:xfrm>
        </p:grpSpPr>
        <p:pic>
          <p:nvPicPr>
            <p:cNvPr id="26" name="Picture 11">
              <a:extLst>
                <a:ext uri="{FF2B5EF4-FFF2-40B4-BE49-F238E27FC236}">
                  <a16:creationId xmlns="" xmlns:a16="http://schemas.microsoft.com/office/drawing/2014/main" id="{A596CD1F-E1E4-4A40-9BF5-FA08E23BA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0417" y="767842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>
              <a:extLst>
                <a:ext uri="{FF2B5EF4-FFF2-40B4-BE49-F238E27FC236}">
                  <a16:creationId xmlns="" xmlns:a16="http://schemas.microsoft.com/office/drawing/2014/main" id="{A248E147-3867-40F8-ACF1-0C7B71C31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20332" y="819119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>
              <a:extLst>
                <a:ext uri="{FF2B5EF4-FFF2-40B4-BE49-F238E27FC236}">
                  <a16:creationId xmlns="" xmlns:a16="http://schemas.microsoft.com/office/drawing/2014/main" id="{C16075A7-E1B7-46E7-A3C9-7393BCA85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39855" y="816521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4">
              <a:extLst>
                <a:ext uri="{FF2B5EF4-FFF2-40B4-BE49-F238E27FC236}">
                  <a16:creationId xmlns="" xmlns:a16="http://schemas.microsoft.com/office/drawing/2014/main" id="{01F483C2-329A-4AEA-91EE-F25443173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19636" y="764704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CB15347-269D-4B3E-9042-92495E9331BA}"/>
              </a:ext>
            </a:extLst>
          </p:cNvPr>
          <p:cNvSpPr txBox="1"/>
          <p:nvPr/>
        </p:nvSpPr>
        <p:spPr>
          <a:xfrm flipH="1">
            <a:off x="3708739" y="4393041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ABE32AC-2F8B-4B6D-A189-2BAC2034AEF6}"/>
              </a:ext>
            </a:extLst>
          </p:cNvPr>
          <p:cNvSpPr/>
          <p:nvPr/>
        </p:nvSpPr>
        <p:spPr bwMode="auto">
          <a:xfrm>
            <a:off x="2837242" y="4400015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97D0B9BA-CA30-47A0-AC3E-AA8F6CBE2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3140" y="4257092"/>
            <a:ext cx="360000" cy="355000"/>
          </a:xfrm>
          <a:prstGeom prst="rect">
            <a:avLst/>
          </a:prstGeom>
        </p:spPr>
      </p:pic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F858C3D0-9CAC-44DA-AF25-15C38DBD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D54713EE-152D-49ED-870F-71253CD78030}"/>
              </a:ext>
            </a:extLst>
          </p:cNvPr>
          <p:cNvSpPr/>
          <p:nvPr/>
        </p:nvSpPr>
        <p:spPr>
          <a:xfrm>
            <a:off x="222109" y="1893542"/>
            <a:ext cx="114300" cy="1143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49EF6271-591A-48CF-8EB7-17B9CAC1B6AC}"/>
              </a:ext>
            </a:extLst>
          </p:cNvPr>
          <p:cNvSpPr txBox="1"/>
          <p:nvPr/>
        </p:nvSpPr>
        <p:spPr>
          <a:xfrm>
            <a:off x="389042" y="178413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모형은 모두 몇 개인가요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F9E0C43-0DAB-423F-A07F-795CD5286715}"/>
              </a:ext>
            </a:extLst>
          </p:cNvPr>
          <p:cNvGrpSpPr/>
          <p:nvPr/>
        </p:nvGrpSpPr>
        <p:grpSpPr>
          <a:xfrm>
            <a:off x="192745" y="3176972"/>
            <a:ext cx="6667165" cy="2060314"/>
            <a:chOff x="192745" y="3212976"/>
            <a:chExt cx="6667165" cy="2060314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CCBA8A1D-2BCE-4043-8B27-D1B8391814DD}"/>
                </a:ext>
              </a:extLst>
            </p:cNvPr>
            <p:cNvSpPr/>
            <p:nvPr/>
          </p:nvSpPr>
          <p:spPr>
            <a:xfrm>
              <a:off x="192745" y="3372789"/>
              <a:ext cx="6667165" cy="17123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="" xmlns:a16="http://schemas.microsoft.com/office/drawing/2014/main" id="{F82F7F13-2298-40C3-98F6-E2590EC4B5E8}"/>
                </a:ext>
              </a:extLst>
            </p:cNvPr>
            <p:cNvSpPr/>
            <p:nvPr/>
          </p:nvSpPr>
          <p:spPr>
            <a:xfrm>
              <a:off x="338478" y="32129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008685FC-B945-44F6-8721-0D0CD97CB49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6" name="직사각형 21">
            <a:extLst>
              <a:ext uri="{FF2B5EF4-FFF2-40B4-BE49-F238E27FC236}">
                <a16:creationId xmlns="" xmlns:a16="http://schemas.microsoft.com/office/drawing/2014/main" id="{83D1F2FF-A811-4857-B189-0EC8BD01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3">
            <a:extLst>
              <a:ext uri="{FF2B5EF4-FFF2-40B4-BE49-F238E27FC236}">
                <a16:creationId xmlns="" xmlns:a16="http://schemas.microsoft.com/office/drawing/2014/main" id="{73362E68-5664-44D9-9389-8125F8E9A1B9}"/>
              </a:ext>
            </a:extLst>
          </p:cNvPr>
          <p:cNvSpPr txBox="1"/>
          <p:nvPr/>
        </p:nvSpPr>
        <p:spPr>
          <a:xfrm flipH="1">
            <a:off x="491171" y="3494908"/>
            <a:ext cx="627707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모형의 수가 늘어나는 규칙은 다음과 같습니다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첫째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4,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둘째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9,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셋째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16,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: 25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늘어나는 모형은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많아집니다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모형의 수는 넷째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타원 66"/>
          <p:cNvSpPr/>
          <p:nvPr/>
        </p:nvSpPr>
        <p:spPr>
          <a:xfrm>
            <a:off x="405735" y="365245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389042" y="4230793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83100" y="4516365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AF58B528-D22B-4978-8E47-EE87CB877EB7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C55BB5A-DE89-4E53-89AA-8B85712487B6}"/>
              </a:ext>
            </a:extLst>
          </p:cNvPr>
          <p:cNvSpPr txBox="1"/>
          <p:nvPr/>
        </p:nvSpPr>
        <p:spPr>
          <a:xfrm>
            <a:off x="389043" y="1007440"/>
            <a:ext cx="64708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나눗셈식에서 규칙을 찾아 다섯째 빈칸에 알맞은 나눗셈식을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BF95741-8991-4A06-A4B4-271C0B7565CE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계산기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팝업 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12">
            <a:extLst>
              <a:ext uri="{FF2B5EF4-FFF2-40B4-BE49-F238E27FC236}">
                <a16:creationId xmlns="" xmlns:a16="http://schemas.microsoft.com/office/drawing/2014/main" id="{7C50225F-F083-4B33-8A36-71230B64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2CE37086-53A7-48F0-8976-DD80E2E09B46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18F2C05A-322D-415C-B813-4DD3A3069E59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>
            <a:extLst>
              <a:ext uri="{FF2B5EF4-FFF2-40B4-BE49-F238E27FC236}">
                <a16:creationId xmlns="" xmlns:a16="http://schemas.microsoft.com/office/drawing/2014/main" id="{7BA25AE5-CD8F-4699-82F7-B0A89A47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4" y="1343995"/>
            <a:ext cx="269635" cy="32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7E2E74B8-5329-4DC8-8F68-1DB804845594}"/>
              </a:ext>
            </a:extLst>
          </p:cNvPr>
          <p:cNvSpPr/>
          <p:nvPr/>
        </p:nvSpPr>
        <p:spPr>
          <a:xfrm>
            <a:off x="2633749" y="13752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표 6">
            <a:extLst>
              <a:ext uri="{FF2B5EF4-FFF2-40B4-BE49-F238E27FC236}">
                <a16:creationId xmlns="" xmlns:a16="http://schemas.microsoft.com/office/drawing/2014/main" id="{7F6B41FE-5DE0-41E5-93AB-C8DF5E432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04074"/>
              </p:ext>
            </p:extLst>
          </p:nvPr>
        </p:nvGraphicFramePr>
        <p:xfrm>
          <a:off x="1043608" y="2331132"/>
          <a:ext cx="536459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656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404494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222222222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÷18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333333333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÷27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444444444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÷36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555555555÷45</a:t>
                      </a:r>
                      <a:r>
                        <a:rPr kumimoji="1" lang="ko-KR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12345679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1496687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7D0B9BA-CA30-47A0-AC3E-AA8F6CBE2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212" y="414908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6">
            <a:extLst>
              <a:ext uri="{FF2B5EF4-FFF2-40B4-BE49-F238E27FC236}">
                <a16:creationId xmlns="" xmlns:a16="http://schemas.microsoft.com/office/drawing/2014/main" id="{7F6B41FE-5DE0-41E5-93AB-C8DF5E432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02069"/>
              </p:ext>
            </p:extLst>
          </p:nvPr>
        </p:nvGraphicFramePr>
        <p:xfrm>
          <a:off x="1043608" y="2331132"/>
          <a:ext cx="536459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656">
                  <a:extLst>
                    <a:ext uri="{9D8B030D-6E8A-4147-A177-3AD203B41FA5}">
                      <a16:colId xmlns="" xmlns:a16="http://schemas.microsoft.com/office/drawing/2014/main" val="558626363"/>
                    </a:ext>
                  </a:extLst>
                </a:gridCol>
                <a:gridCol w="404494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나눗셈식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111111111÷9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222222222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÷18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361379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333333333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÷27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2100515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444444444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÷36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12345679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103933"/>
                  </a:ext>
                </a:extLst>
              </a:tr>
              <a:tr h="3730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다섯째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555555555÷45</a:t>
                      </a:r>
                      <a:r>
                        <a:rPr kumimoji="1" lang="ko-KR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＝</a:t>
                      </a:r>
                      <a:r>
                        <a:rPr kumimoji="1" lang="en-US" altLang="ko-KR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12345679</a:t>
                      </a:r>
                      <a:endParaRPr kumimoji="1" lang="ko-KR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1496687"/>
                  </a:ext>
                </a:extLst>
              </a:tr>
            </a:tbl>
          </a:graphicData>
        </a:graphic>
      </p:graphicFrame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74" name="Picture 12">
            <a:extLst>
              <a:ext uri="{FF2B5EF4-FFF2-40B4-BE49-F238E27FC236}">
                <a16:creationId xmlns="" xmlns:a16="http://schemas.microsoft.com/office/drawing/2014/main" id="{7C50225F-F083-4B33-8A36-71230B64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58F62F8-0E45-4BA6-9605-DA6DFD81AA95}"/>
              </a:ext>
            </a:extLst>
          </p:cNvPr>
          <p:cNvGrpSpPr/>
          <p:nvPr/>
        </p:nvGrpSpPr>
        <p:grpSpPr>
          <a:xfrm>
            <a:off x="192745" y="3462680"/>
            <a:ext cx="6667165" cy="1774606"/>
            <a:chOff x="192745" y="3498684"/>
            <a:chExt cx="6667165" cy="1774606"/>
          </a:xfrm>
        </p:grpSpPr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447D4D-E362-4F2E-9ECC-A28B61FF10B1}"/>
                </a:ext>
              </a:extLst>
            </p:cNvPr>
            <p:cNvSpPr/>
            <p:nvPr/>
          </p:nvSpPr>
          <p:spPr>
            <a:xfrm>
              <a:off x="192745" y="3640543"/>
              <a:ext cx="6667165" cy="14446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38">
              <a:extLst>
                <a:ext uri="{FF2B5EF4-FFF2-40B4-BE49-F238E27FC236}">
                  <a16:creationId xmlns="" xmlns:a16="http://schemas.microsoft.com/office/drawing/2014/main" id="{88184D9A-D1F6-4690-B3CF-594E3EA89FD3}"/>
                </a:ext>
              </a:extLst>
            </p:cNvPr>
            <p:cNvSpPr/>
            <p:nvPr/>
          </p:nvSpPr>
          <p:spPr>
            <a:xfrm>
              <a:off x="338478" y="349868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="" xmlns:a16="http://schemas.microsoft.com/office/drawing/2014/main" id="{F3C43A46-E80E-4123-A508-DFB97FC57D3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FE1970BB-0CE7-4403-A963-4E9AD159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53">
            <a:extLst>
              <a:ext uri="{FF2B5EF4-FFF2-40B4-BE49-F238E27FC236}">
                <a16:creationId xmlns="" xmlns:a16="http://schemas.microsoft.com/office/drawing/2014/main" id="{3544B276-CB99-4AAB-9131-0BE3D84E4948}"/>
              </a:ext>
            </a:extLst>
          </p:cNvPr>
          <p:cNvSpPr txBox="1"/>
          <p:nvPr/>
        </p:nvSpPr>
        <p:spPr>
          <a:xfrm flipH="1">
            <a:off x="192743" y="3787296"/>
            <a:ext cx="66671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나누어지는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111111111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늘어나고 나누는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또 계산 결과는 항상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12345679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빈칸에 알맞은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555555555÷45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12345679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AF58B528-D22B-4978-8E47-EE87CB877EB7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C55BB5A-DE89-4E53-89AA-8B85712487B6}"/>
              </a:ext>
            </a:extLst>
          </p:cNvPr>
          <p:cNvSpPr txBox="1"/>
          <p:nvPr/>
        </p:nvSpPr>
        <p:spPr>
          <a:xfrm>
            <a:off x="389043" y="1007440"/>
            <a:ext cx="64708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나눗셈식에서 규칙을 찾아 다섯째 빈칸에 알맞은 나눗셈식을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6">
            <a:extLst>
              <a:ext uri="{FF2B5EF4-FFF2-40B4-BE49-F238E27FC236}">
                <a16:creationId xmlns="" xmlns:a16="http://schemas.microsoft.com/office/drawing/2014/main" id="{7BA25AE5-CD8F-4699-82F7-B0A89A47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4" y="1343995"/>
            <a:ext cx="269635" cy="32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8C5D47F-3433-498C-A043-8C67BD4EA2D7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C55BB5A-DE89-4E53-89AA-8B85712487B6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생활 속에서 규칙을 찾을 수 있는 경우를 더 찾아보세요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8C2D8EB2-8C4A-4A58-8298-1C557BA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처음부터 나타나지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92075" indent="-92075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52AD6D85-F2CA-4621-B93B-E99BAFC4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799059A-7B31-41CF-8157-C81E0D98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9" y="1871208"/>
            <a:ext cx="6543679" cy="184582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0DECF37-DFEC-435A-A076-6EB70309D68A}"/>
              </a:ext>
            </a:extLst>
          </p:cNvPr>
          <p:cNvSpPr/>
          <p:nvPr/>
        </p:nvSpPr>
        <p:spPr bwMode="auto">
          <a:xfrm>
            <a:off x="379007" y="3845346"/>
            <a:ext cx="61896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자동차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번호판에서 수의 규칙을 찾을 수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E5FC5BFD-F32C-4622-832E-EA9B7106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43" y="3702423"/>
            <a:ext cx="360000" cy="3550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28D5F5C8-6A1C-4ED9-ABEB-3913C060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" y="3913259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66A32C8C-795A-471B-8CE8-0D2EFC961C60}"/>
              </a:ext>
            </a:extLst>
          </p:cNvPr>
          <p:cNvSpPr/>
          <p:nvPr/>
        </p:nvSpPr>
        <p:spPr>
          <a:xfrm>
            <a:off x="323528" y="36810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4ECB697-CAE3-464F-8F6A-D9F690B59BEE}"/>
              </a:ext>
            </a:extLst>
          </p:cNvPr>
          <p:cNvSpPr/>
          <p:nvPr/>
        </p:nvSpPr>
        <p:spPr bwMode="auto">
          <a:xfrm>
            <a:off x="379007" y="4283782"/>
            <a:ext cx="61896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학교의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사물함의 번호에서 규칙을 찾을 수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E16AC46C-4B6F-48CE-9041-4B46647A4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43" y="4140859"/>
            <a:ext cx="360000" cy="355000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D6E43297-8AF4-4F95-B868-3B44014F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" y="4351695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E30ACDB-DF6B-414F-94BC-73DBDCA55E61}"/>
              </a:ext>
            </a:extLst>
          </p:cNvPr>
          <p:cNvSpPr/>
          <p:nvPr/>
        </p:nvSpPr>
        <p:spPr bwMode="auto">
          <a:xfrm>
            <a:off x="379007" y="4722246"/>
            <a:ext cx="618963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달력에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적혀 있는 수에서 규칙을 찾을 수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934287E-013D-4DBE-A0D0-B8D2CBB17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43" y="4579323"/>
            <a:ext cx="360000" cy="355000"/>
          </a:xfrm>
          <a:prstGeom prst="rect">
            <a:avLst/>
          </a:prstGeom>
        </p:spPr>
      </p:pic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09C020B7-E386-4904-B7CA-8832D7853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" y="4790159"/>
            <a:ext cx="285461" cy="22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9C5B7C9-7E4C-45F6-9DDA-3C5FA22AD543}"/>
              </a:ext>
            </a:extLst>
          </p:cNvPr>
          <p:cNvSpPr/>
          <p:nvPr/>
        </p:nvSpPr>
        <p:spPr>
          <a:xfrm>
            <a:off x="5725803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6322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6_8_08.png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\app\resource\contents\lesson06\ops\6\images\6_8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89042" y="127050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아이콘 참고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1817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(2022)/4-1/3_002_2015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%204-1%20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/app/resource/contents/lesson01/ops/1/1_8_11.html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92745" y="30457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6150"/>
              </p:ext>
            </p:extLst>
          </p:nvPr>
        </p:nvGraphicFramePr>
        <p:xfrm>
          <a:off x="179388" y="321572"/>
          <a:ext cx="8774172" cy="53033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336905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100693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100~101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suh_h_0401_06_0910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97881" y="2672916"/>
            <a:ext cx="56526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재밌게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놀이를 해요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비밀번호를 맞혀 방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탈출하기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011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88" y="3632652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3209620" y="3645137"/>
            <a:ext cx="147039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150~151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30" y="867564"/>
            <a:ext cx="6918956" cy="72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수와 규칙을 정하여 수 배열표를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 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도형 안에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093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step1.svg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\app\resource\contents\lesson06\ops\6\images\6_finish_arrange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B0C8E384-3448-4EC3-8485-6A4A3E090E4C}"/>
              </a:ext>
            </a:extLst>
          </p:cNvPr>
          <p:cNvGrpSpPr/>
          <p:nvPr/>
        </p:nvGrpSpPr>
        <p:grpSpPr>
          <a:xfrm>
            <a:off x="5892116" y="1261273"/>
            <a:ext cx="1166700" cy="325255"/>
            <a:chOff x="1403648" y="1187807"/>
            <a:chExt cx="1166700" cy="325255"/>
          </a:xfrm>
        </p:grpSpPr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0CBA5F72-E6EA-42D8-9D9D-EE5B21343DA6}"/>
                </a:ext>
              </a:extLst>
            </p:cNvPr>
            <p:cNvSpPr/>
            <p:nvPr/>
          </p:nvSpPr>
          <p:spPr>
            <a:xfrm>
              <a:off x="1981604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BE4CFFD3-CB23-4DBA-B1E7-DDB5CF3F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627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D1D26408-2521-4556-A279-78A205DECBC7}"/>
                </a:ext>
              </a:extLst>
            </p:cNvPr>
            <p:cNvSpPr/>
            <p:nvPr/>
          </p:nvSpPr>
          <p:spPr>
            <a:xfrm>
              <a:off x="1432891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7AB72F5A-35CC-498E-8185-6CCC07E8F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5651287" y="12983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7634809D-1CCF-457A-A46C-33597F57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7" y="1843210"/>
            <a:ext cx="6717219" cy="330006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F1AEED8-32B6-48BF-8DD5-C68F88693109}"/>
              </a:ext>
            </a:extLst>
          </p:cNvPr>
          <p:cNvSpPr/>
          <p:nvPr/>
        </p:nvSpPr>
        <p:spPr>
          <a:xfrm>
            <a:off x="2051720" y="3176972"/>
            <a:ext cx="1260140" cy="360040"/>
          </a:xfrm>
          <a:prstGeom prst="rect">
            <a:avLst/>
          </a:prstGeom>
          <a:solidFill>
            <a:srgbClr val="F7BA9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3C03D86-976E-4E8F-9C73-E80FA1BCC324}"/>
              </a:ext>
            </a:extLst>
          </p:cNvPr>
          <p:cNvSpPr/>
          <p:nvPr/>
        </p:nvSpPr>
        <p:spPr>
          <a:xfrm>
            <a:off x="776632" y="3079925"/>
            <a:ext cx="950567" cy="6011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707B52D-9D37-4278-A6DB-D54A5DB4D202}"/>
              </a:ext>
            </a:extLst>
          </p:cNvPr>
          <p:cNvSpPr/>
          <p:nvPr/>
        </p:nvSpPr>
        <p:spPr>
          <a:xfrm>
            <a:off x="4103948" y="4113076"/>
            <a:ext cx="1908212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277BBF0-4913-4AA5-9BF0-08C6533930B0}"/>
              </a:ext>
            </a:extLst>
          </p:cNvPr>
          <p:cNvSpPr/>
          <p:nvPr/>
        </p:nvSpPr>
        <p:spPr>
          <a:xfrm>
            <a:off x="4860032" y="3942947"/>
            <a:ext cx="612068" cy="5180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DDFA1AC-054E-4956-8BF9-0FB1A5D24F43}"/>
              </a:ext>
            </a:extLst>
          </p:cNvPr>
          <p:cNvSpPr/>
          <p:nvPr/>
        </p:nvSpPr>
        <p:spPr>
          <a:xfrm>
            <a:off x="5958155" y="4113076"/>
            <a:ext cx="23402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CD9BC32-B5A0-4C8A-9FE6-9C21D477FE79}"/>
              </a:ext>
            </a:extLst>
          </p:cNvPr>
          <p:cNvSpPr/>
          <p:nvPr/>
        </p:nvSpPr>
        <p:spPr>
          <a:xfrm>
            <a:off x="4690782" y="2326884"/>
            <a:ext cx="950567" cy="60110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1C6E8366-A661-4588-8B28-16182C82190D}"/>
              </a:ext>
            </a:extLst>
          </p:cNvPr>
          <p:cNvSpPr/>
          <p:nvPr/>
        </p:nvSpPr>
        <p:spPr>
          <a:xfrm>
            <a:off x="611560" y="1996391"/>
            <a:ext cx="1115639" cy="33049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1B16B5D-83D8-41A3-9BE3-FCD5087DEE29}"/>
              </a:ext>
            </a:extLst>
          </p:cNvPr>
          <p:cNvSpPr txBox="1"/>
          <p:nvPr/>
        </p:nvSpPr>
        <p:spPr>
          <a:xfrm>
            <a:off x="332383" y="1915365"/>
            <a:ext cx="1719337" cy="3847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정한 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1269B10C-612D-466D-A759-0C216871245A}"/>
              </a:ext>
            </a:extLst>
          </p:cNvPr>
          <p:cNvSpPr txBox="1"/>
          <p:nvPr/>
        </p:nvSpPr>
        <p:spPr>
          <a:xfrm>
            <a:off x="1779623" y="3188115"/>
            <a:ext cx="1877815" cy="3847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내가 정한 규칙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005281D6-D277-45DC-B13F-FD87F20810DE}"/>
              </a:ext>
            </a:extLst>
          </p:cNvPr>
          <p:cNvSpPr txBox="1"/>
          <p:nvPr/>
        </p:nvSpPr>
        <p:spPr>
          <a:xfrm>
            <a:off x="3843384" y="4065021"/>
            <a:ext cx="11246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F1B043F-F3A4-4E0E-946F-20FDF56EF82E}"/>
              </a:ext>
            </a:extLst>
          </p:cNvPr>
          <p:cNvSpPr txBox="1"/>
          <p:nvPr/>
        </p:nvSpPr>
        <p:spPr>
          <a:xfrm>
            <a:off x="5472100" y="4075800"/>
            <a:ext cx="10704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씩 커진다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246EA347-F62B-46EC-84BC-A3A35A5381C1}"/>
              </a:ext>
            </a:extLst>
          </p:cNvPr>
          <p:cNvSpPr/>
          <p:nvPr/>
        </p:nvSpPr>
        <p:spPr bwMode="auto">
          <a:xfrm>
            <a:off x="845322" y="3387727"/>
            <a:ext cx="71130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7F4DDF6B-CAE8-4E79-9C80-AA1533F20AA2}"/>
              </a:ext>
            </a:extLst>
          </p:cNvPr>
          <p:cNvSpPr/>
          <p:nvPr/>
        </p:nvSpPr>
        <p:spPr>
          <a:xfrm>
            <a:off x="577442" y="2852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6">
            <a:extLst>
              <a:ext uri="{FF2B5EF4-FFF2-40B4-BE49-F238E27FC236}">
                <a16:creationId xmlns="" xmlns:a16="http://schemas.microsoft.com/office/drawing/2014/main" id="{F3FE92BE-0731-4B46-BF33-8E291D4B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09" y="2132856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3681028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09" y="3016987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103948" y="2564905"/>
            <a:ext cx="2102888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708134" y="2467313"/>
            <a:ext cx="2942862" cy="384721"/>
            <a:chOff x="3707904" y="2476549"/>
            <a:chExt cx="2942862" cy="384721"/>
          </a:xfrm>
        </p:grpSpPr>
        <p:grpSp>
          <p:nvGrpSpPr>
            <p:cNvPr id="7" name="그룹 6"/>
            <p:cNvGrpSpPr/>
            <p:nvPr/>
          </p:nvGrpSpPr>
          <p:grpSpPr>
            <a:xfrm>
              <a:off x="3707904" y="2515181"/>
              <a:ext cx="2942862" cy="319147"/>
              <a:chOff x="3707904" y="2515181"/>
              <a:chExt cx="2942862" cy="319147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776DFCC-2745-404C-AFF4-67399BA2624A}"/>
                  </a:ext>
                </a:extLst>
              </p:cNvPr>
              <p:cNvSpPr/>
              <p:nvPr/>
            </p:nvSpPr>
            <p:spPr>
              <a:xfrm>
                <a:off x="4022474" y="2542335"/>
                <a:ext cx="2124236" cy="22087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F7D12ED1-CB49-4450-941E-D183F438A80A}"/>
                  </a:ext>
                </a:extLst>
              </p:cNvPr>
              <p:cNvSpPr txBox="1"/>
              <p:nvPr/>
            </p:nvSpPr>
            <p:spPr>
              <a:xfrm>
                <a:off x="3707904" y="2515181"/>
                <a:ext cx="1322682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가로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12565713-4D9C-4175-A66B-EE439502539B}"/>
                  </a:ext>
                </a:extLst>
              </p:cNvPr>
              <p:cNvSpPr txBox="1"/>
              <p:nvPr/>
            </p:nvSpPr>
            <p:spPr>
              <a:xfrm>
                <a:off x="5318618" y="2526551"/>
                <a:ext cx="1332148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씩 커진다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246EA347-F62B-46EC-84BC-A3A35A5381C1}"/>
                </a:ext>
              </a:extLst>
            </p:cNvPr>
            <p:cNvSpPr/>
            <p:nvPr/>
          </p:nvSpPr>
          <p:spPr bwMode="auto">
            <a:xfrm>
              <a:off x="4818570" y="2476549"/>
              <a:ext cx="711306" cy="38472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46EA347-F62B-46EC-84BC-A3A35A5381C1}"/>
              </a:ext>
            </a:extLst>
          </p:cNvPr>
          <p:cNvSpPr/>
          <p:nvPr/>
        </p:nvSpPr>
        <p:spPr bwMode="auto">
          <a:xfrm>
            <a:off x="4860032" y="4002552"/>
            <a:ext cx="711306" cy="384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47964" y="2132856"/>
            <a:ext cx="442818" cy="3844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5699950" y="3672579"/>
            <a:ext cx="442818" cy="3844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4072937" y="1961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7F4DDF6B-CAE8-4E79-9C80-AA1533F20AA2}"/>
              </a:ext>
            </a:extLst>
          </p:cNvPr>
          <p:cNvSpPr/>
          <p:nvPr/>
        </p:nvSpPr>
        <p:spPr>
          <a:xfrm>
            <a:off x="5031546" y="2015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7F4DDF6B-CAE8-4E79-9C80-AA1533F20AA2}"/>
              </a:ext>
            </a:extLst>
          </p:cNvPr>
          <p:cNvSpPr/>
          <p:nvPr/>
        </p:nvSpPr>
        <p:spPr>
          <a:xfrm>
            <a:off x="5035665" y="35800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5994499" y="35118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6619975" y="5143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3403230" y="1815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4DC205D3-4C50-4944-9390-291689B7E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341" y="2256065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4DC205D3-4C50-4944-9390-291689B7E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505" y="3227497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4DC205D3-4C50-4944-9390-291689B7E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991" y="385673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6" y="2101197"/>
            <a:ext cx="792060" cy="79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2F732297-EA8B-419D-99E9-F3713347B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62583"/>
              </p:ext>
            </p:extLst>
          </p:nvPr>
        </p:nvGraphicFramePr>
        <p:xfrm>
          <a:off x="627118" y="3016628"/>
          <a:ext cx="6145300" cy="21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60">
                  <a:extLst>
                    <a:ext uri="{9D8B030D-6E8A-4147-A177-3AD203B41FA5}">
                      <a16:colId xmlns="" xmlns:a16="http://schemas.microsoft.com/office/drawing/2014/main" val="3869850357"/>
                    </a:ext>
                  </a:extLst>
                </a:gridCol>
                <a:gridCol w="1229060">
                  <a:extLst>
                    <a:ext uri="{9D8B030D-6E8A-4147-A177-3AD203B41FA5}">
                      <a16:colId xmlns="" xmlns:a16="http://schemas.microsoft.com/office/drawing/2014/main" val="4183965445"/>
                    </a:ext>
                  </a:extLst>
                </a:gridCol>
                <a:gridCol w="1229060">
                  <a:extLst>
                    <a:ext uri="{9D8B030D-6E8A-4147-A177-3AD203B41FA5}">
                      <a16:colId xmlns="" xmlns:a16="http://schemas.microsoft.com/office/drawing/2014/main" val="2485290598"/>
                    </a:ext>
                  </a:extLst>
                </a:gridCol>
                <a:gridCol w="1229060">
                  <a:extLst>
                    <a:ext uri="{9D8B030D-6E8A-4147-A177-3AD203B41FA5}">
                      <a16:colId xmlns="" xmlns:a16="http://schemas.microsoft.com/office/drawing/2014/main" val="2787098379"/>
                    </a:ext>
                  </a:extLst>
                </a:gridCol>
                <a:gridCol w="1229060">
                  <a:extLst>
                    <a:ext uri="{9D8B030D-6E8A-4147-A177-3AD203B41FA5}">
                      <a16:colId xmlns="" xmlns:a16="http://schemas.microsoft.com/office/drawing/2014/main" val="1438052561"/>
                    </a:ext>
                  </a:extLst>
                </a:gridCol>
              </a:tblGrid>
              <a:tr h="127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6389705"/>
                  </a:ext>
                </a:extLst>
              </a:tr>
              <a:tr h="447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7667624"/>
                  </a:ext>
                </a:extLst>
              </a:tr>
              <a:tr h="447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4107358"/>
                  </a:ext>
                </a:extLst>
              </a:tr>
              <a:tr h="447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8364391"/>
                  </a:ext>
                </a:extLst>
              </a:tr>
              <a:tr h="201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416018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230" y="867564"/>
            <a:ext cx="6918956" cy="72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4472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수와 규칙을 정하여 수 배열표를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내용은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2901D0DA-E450-4ABB-8A83-5F0A1EF0FAEA}"/>
              </a:ext>
            </a:extLst>
          </p:cNvPr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배열표를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805C017A-034E-448C-9B2F-1121C31B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2A285FBF-5D26-423B-9507-3057C8AEF47F}"/>
              </a:ext>
            </a:extLst>
          </p:cNvPr>
          <p:cNvGrpSpPr/>
          <p:nvPr/>
        </p:nvGrpSpPr>
        <p:grpSpPr>
          <a:xfrm>
            <a:off x="5900295" y="1259847"/>
            <a:ext cx="1155981" cy="320521"/>
            <a:chOff x="1403648" y="1916832"/>
            <a:chExt cx="1155981" cy="320521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20DDC7F3-D812-4EAD-81B2-C2E654FC3975}"/>
                </a:ext>
              </a:extLst>
            </p:cNvPr>
            <p:cNvSpPr/>
            <p:nvPr/>
          </p:nvSpPr>
          <p:spPr>
            <a:xfrm>
              <a:off x="1970885" y="1973982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EBB02C39-5003-422F-8EED-0E42B814B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908" y="1916832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56544B27-6F32-491D-B50D-20AA3B058E29}"/>
                </a:ext>
              </a:extLst>
            </p:cNvPr>
            <p:cNvSpPr/>
            <p:nvPr/>
          </p:nvSpPr>
          <p:spPr>
            <a:xfrm>
              <a:off x="1422172" y="1973982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B32B238-55EC-4FC1-A1C8-187C4F48F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648" y="1923806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139952" y="2024844"/>
            <a:ext cx="2800809" cy="1008112"/>
            <a:chOff x="4023651" y="1770450"/>
            <a:chExt cx="2768876" cy="1008112"/>
          </a:xfrm>
        </p:grpSpPr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D895B2AE-38B2-41FB-986D-73D4C08FD0CD}"/>
                </a:ext>
              </a:extLst>
            </p:cNvPr>
            <p:cNvSpPr txBox="1"/>
            <p:nvPr/>
          </p:nvSpPr>
          <p:spPr>
            <a:xfrm>
              <a:off x="4023651" y="1770450"/>
              <a:ext cx="2768876" cy="6771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커진다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061BC69C-37E0-443C-A3F7-ED93FA0B0F8A}"/>
                </a:ext>
              </a:extLst>
            </p:cNvPr>
            <p:cNvSpPr txBox="1"/>
            <p:nvPr/>
          </p:nvSpPr>
          <p:spPr>
            <a:xfrm>
              <a:off x="4149187" y="2101454"/>
              <a:ext cx="2526215" cy="6771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세로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↓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씩 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커진다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6">
            <a:extLst>
              <a:ext uri="{FF2B5EF4-FFF2-40B4-BE49-F238E27FC236}">
                <a16:creationId xmlns="" xmlns:a16="http://schemas.microsoft.com/office/drawing/2014/main" id="{F3FE92BE-0731-4B46-BF33-8E291D4B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0" y="3053969"/>
            <a:ext cx="332411" cy="26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사각형 설명선 29"/>
          <p:cNvSpPr/>
          <p:nvPr/>
        </p:nvSpPr>
        <p:spPr>
          <a:xfrm>
            <a:off x="1800355" y="2226567"/>
            <a:ext cx="1655390" cy="486125"/>
          </a:xfrm>
          <a:prstGeom prst="wedgeRoundRectCallout">
            <a:avLst>
              <a:gd name="adj1" fmla="val -62155"/>
              <a:gd name="adj2" fmla="val -19610"/>
              <a:gd name="adj3" fmla="val 16667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정한 수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6619975" y="5143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1430662" y="2128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143857" y="27727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6597646" y="2992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149188" y="2101874"/>
            <a:ext cx="2682333" cy="82649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7DF32F3C-3C89-499E-9425-21AFF9F18441}"/>
              </a:ext>
            </a:extLst>
          </p:cNvPr>
          <p:cNvSpPr/>
          <p:nvPr/>
        </p:nvSpPr>
        <p:spPr>
          <a:xfrm>
            <a:off x="6674016" y="196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3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8390"/>
            <a:ext cx="59163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다양한 변화 규칙을 찾아 설명하고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그 규칙을 수나 식으로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0796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="" xmlns:a16="http://schemas.microsoft.com/office/drawing/2014/main" id="{8BAD68E0-AF0E-4227-B465-21A239A77740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="" xmlns:a16="http://schemas.microsoft.com/office/drawing/2014/main" id="{F487563B-2D1D-4621-BD07-D44DADD2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C1B06E9-E295-4832-848E-C9C31677616D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계산 도구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83DE801F-7328-4D32-8AFC-8AE88FD021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2519" y="2643880"/>
            <a:ext cx="59163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규칙적인 계산식의 배열에서 계산 결과의 규칙을 찾고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계산 결과를 추측할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7651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22990F25-717A-42DC-9B7C-C0EB90F7A2D1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배열표에서 규칙을 찾아 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9CEFFF1-7C71-43B5-B5F5-62C36DEAE634}"/>
              </a:ext>
            </a:extLst>
          </p:cNvPr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="" xmlns:a16="http://schemas.microsoft.com/office/drawing/2014/main" id="{6126C501-1A67-49E3-AFBF-CA321B28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5EB2418D-AC54-42B5-985F-9A2C2938B3F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6">
            <a:extLst>
              <a:ext uri="{FF2B5EF4-FFF2-40B4-BE49-F238E27FC236}">
                <a16:creationId xmlns="" xmlns:a16="http://schemas.microsoft.com/office/drawing/2014/main" id="{EB97942C-DE92-46FB-8E55-9C129EEC9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51590"/>
              </p:ext>
            </p:extLst>
          </p:nvPr>
        </p:nvGraphicFramePr>
        <p:xfrm>
          <a:off x="602535" y="1988840"/>
          <a:ext cx="5814905" cy="2789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endParaRPr kumimoji="1" lang="ko-KR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488508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4DC205D3-4C50-4944-9390-291689B7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420888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18E6AC64-A5F9-40E0-B8B7-B4D978A9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139" y="3356992"/>
            <a:ext cx="360000" cy="3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2D3F2AE-A316-4151-B9B6-FFCD5203D796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647D87C-AFA4-4585-BE5C-842C7C21BA3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배열표를 보고 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모서리가 둥근 직사각형 2">
            <a:extLst>
              <a:ext uri="{FF2B5EF4-FFF2-40B4-BE49-F238E27FC236}">
                <a16:creationId xmlns="" xmlns:a16="http://schemas.microsoft.com/office/drawing/2014/main" id="{87AB3F84-E37A-4129-8372-F592EFF3EB8A}"/>
              </a:ext>
            </a:extLst>
          </p:cNvPr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E7A3C98-0AD4-40FF-B1E6-B8AADA1FD21A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전체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="" xmlns:a16="http://schemas.microsoft.com/office/drawing/2014/main" id="{F3FE92BE-0731-4B46-BF33-8E291D4B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740E272D-3A65-46C0-8B64-5914209A462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6">
            <a:extLst>
              <a:ext uri="{FF2B5EF4-FFF2-40B4-BE49-F238E27FC236}">
                <a16:creationId xmlns="" xmlns:a16="http://schemas.microsoft.com/office/drawing/2014/main" id="{1D68796C-A0C7-4F8E-9AA5-C4804D79A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40364"/>
              </p:ext>
            </p:extLst>
          </p:nvPr>
        </p:nvGraphicFramePr>
        <p:xfrm>
          <a:off x="611560" y="2364620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144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A284542-CAA5-4D49-8705-D280B606E7B1}"/>
              </a:ext>
            </a:extLst>
          </p:cNvPr>
          <p:cNvSpPr txBox="1"/>
          <p:nvPr/>
        </p:nvSpPr>
        <p:spPr>
          <a:xfrm flipH="1">
            <a:off x="341461" y="1698558"/>
            <a:ext cx="38541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→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로        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배씩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커집니다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F01BC20-3F2F-4A26-B99C-365231F35D3B}"/>
              </a:ext>
            </a:extLst>
          </p:cNvPr>
          <p:cNvSpPr/>
          <p:nvPr/>
        </p:nvSpPr>
        <p:spPr bwMode="auto">
          <a:xfrm>
            <a:off x="1673116" y="1699883"/>
            <a:ext cx="5422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624B78DB-5F10-4B44-9DCB-5683204C5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15" y="1544053"/>
            <a:ext cx="360000" cy="3550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9341C60-0B0E-4350-B7D0-91ECD9B37147}"/>
              </a:ext>
            </a:extLst>
          </p:cNvPr>
          <p:cNvSpPr/>
          <p:nvPr/>
        </p:nvSpPr>
        <p:spPr>
          <a:xfrm>
            <a:off x="233482" y="1842701"/>
            <a:ext cx="114300" cy="1143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82" y="1028048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042CAE7-D805-41D7-A076-7C2418E456EC}"/>
              </a:ext>
            </a:extLst>
          </p:cNvPr>
          <p:cNvSpPr/>
          <p:nvPr/>
        </p:nvSpPr>
        <p:spPr>
          <a:xfrm>
            <a:off x="6470755" y="129264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B996FA4-A9CC-40FA-92ED-2073BA1F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303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1603A17-E74A-438C-B868-00300022F98C}"/>
              </a:ext>
            </a:extLst>
          </p:cNvPr>
          <p:cNvSpPr/>
          <p:nvPr/>
        </p:nvSpPr>
        <p:spPr>
          <a:xfrm>
            <a:off x="5920042" y="129426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19386D8-4301-4135-A9BF-0A9336D2B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65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740E272D-3A65-46C0-8B64-5914209A462D}"/>
              </a:ext>
            </a:extLst>
          </p:cNvPr>
          <p:cNvSpPr/>
          <p:nvPr/>
        </p:nvSpPr>
        <p:spPr>
          <a:xfrm>
            <a:off x="5978787" y="1059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740E272D-3A65-46C0-8B64-5914209A462D}"/>
              </a:ext>
            </a:extLst>
          </p:cNvPr>
          <p:cNvSpPr/>
          <p:nvPr/>
        </p:nvSpPr>
        <p:spPr>
          <a:xfrm>
            <a:off x="199513" y="15206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E7A3C98-0AD4-40FF-B1E6-B8AADA1FD21A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위의 표 일부분으로  텍스트 없이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="" xmlns:a16="http://schemas.microsoft.com/office/drawing/2014/main" id="{F3FE92BE-0731-4B46-BF33-8E291D4B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740E272D-3A65-46C0-8B64-5914209A462D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2E4B9BE9-7F36-4845-9D57-77FF1976137C}"/>
              </a:ext>
            </a:extLst>
          </p:cNvPr>
          <p:cNvGrpSpPr/>
          <p:nvPr/>
        </p:nvGrpSpPr>
        <p:grpSpPr>
          <a:xfrm>
            <a:off x="396323" y="1690411"/>
            <a:ext cx="6551941" cy="384721"/>
            <a:chOff x="270570" y="4682725"/>
            <a:chExt cx="6551941" cy="384721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2DB941D9-7F8A-4931-B1E0-4673E00DDFBB}"/>
                </a:ext>
              </a:extLst>
            </p:cNvPr>
            <p:cNvSpPr txBox="1"/>
            <p:nvPr/>
          </p:nvSpPr>
          <p:spPr>
            <a:xfrm flipH="1">
              <a:off x="1079612" y="4682725"/>
              <a:ext cx="574289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에 있는 수는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부터 시작하여         </a:t>
              </a:r>
              <a:r>
                <a:rPr lang="ko-KR" altLang="en-US" sz="1900" dirty="0" err="1">
                  <a:latin typeface="맑은 고딕" pitchFamily="50" charset="-127"/>
                  <a:ea typeface="맑은 고딕" pitchFamily="50" charset="-127"/>
                </a:rPr>
                <a:t>배씩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커집니다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47506D6A-CC2E-4CB8-BC7B-92F92F744764}"/>
                </a:ext>
              </a:extLst>
            </p:cNvPr>
            <p:cNvSpPr/>
            <p:nvPr/>
          </p:nvSpPr>
          <p:spPr>
            <a:xfrm>
              <a:off x="270570" y="4689140"/>
              <a:ext cx="881050" cy="368512"/>
            </a:xfrm>
            <a:prstGeom prst="rect">
              <a:avLst/>
            </a:prstGeom>
            <a:solidFill>
              <a:srgbClr val="DDD9C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20BFD90-06A0-4F2A-A359-A13A69C85DAF}"/>
              </a:ext>
            </a:extLst>
          </p:cNvPr>
          <p:cNvSpPr/>
          <p:nvPr/>
        </p:nvSpPr>
        <p:spPr bwMode="auto">
          <a:xfrm>
            <a:off x="4535188" y="1691736"/>
            <a:ext cx="54228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51EE8228-7440-4763-AC8E-0A243F0F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87" y="1535906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2D3F2AE-A316-4151-B9B6-FFCD5203D796}"/>
              </a:ext>
            </a:extLst>
          </p:cNvPr>
          <p:cNvSpPr/>
          <p:nvPr/>
        </p:nvSpPr>
        <p:spPr>
          <a:xfrm>
            <a:off x="59872" y="908718"/>
            <a:ext cx="6918956" cy="65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647D87C-AFA4-4585-BE5C-842C7C21BA3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배열표를 보고 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="" xmlns:a16="http://schemas.microsoft.com/office/drawing/2014/main" id="{87AB3F84-E37A-4129-8372-F592EFF3EB8A}"/>
              </a:ext>
            </a:extLst>
          </p:cNvPr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82" y="1028048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740E272D-3A65-46C0-8B64-5914209A462D}"/>
              </a:ext>
            </a:extLst>
          </p:cNvPr>
          <p:cNvSpPr/>
          <p:nvPr/>
        </p:nvSpPr>
        <p:spPr>
          <a:xfrm>
            <a:off x="248054" y="14847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042CAE7-D805-41D7-A076-7C2418E456EC}"/>
              </a:ext>
            </a:extLst>
          </p:cNvPr>
          <p:cNvSpPr/>
          <p:nvPr/>
        </p:nvSpPr>
        <p:spPr>
          <a:xfrm>
            <a:off x="6470755" y="129264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B996FA4-A9CC-40FA-92ED-2073BA1F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303" y="123275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1603A17-E74A-438C-B868-00300022F98C}"/>
              </a:ext>
            </a:extLst>
          </p:cNvPr>
          <p:cNvSpPr/>
          <p:nvPr/>
        </p:nvSpPr>
        <p:spPr>
          <a:xfrm>
            <a:off x="5920042" y="129426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19386D8-4301-4135-A9BF-0A9336D2B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65" y="123711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B9341C60-0B0E-4350-B7D0-91ECD9B37147}"/>
              </a:ext>
            </a:extLst>
          </p:cNvPr>
          <p:cNvSpPr/>
          <p:nvPr/>
        </p:nvSpPr>
        <p:spPr>
          <a:xfrm>
            <a:off x="233482" y="1842701"/>
            <a:ext cx="114300" cy="1143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6">
            <a:extLst>
              <a:ext uri="{FF2B5EF4-FFF2-40B4-BE49-F238E27FC236}">
                <a16:creationId xmlns="" xmlns:a16="http://schemas.microsoft.com/office/drawing/2014/main" id="{1D68796C-A0C7-4F8E-9AA5-C4804D79A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43783"/>
              </p:ext>
            </p:extLst>
          </p:nvPr>
        </p:nvGraphicFramePr>
        <p:xfrm>
          <a:off x="611560" y="2364620"/>
          <a:ext cx="5814905" cy="232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98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162981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046069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47014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144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98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5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2BA5C87-AC2E-46AA-BD6F-04B663F52DCD}"/>
              </a:ext>
            </a:extLst>
          </p:cNvPr>
          <p:cNvSpPr/>
          <p:nvPr/>
        </p:nvSpPr>
        <p:spPr>
          <a:xfrm>
            <a:off x="59872" y="908717"/>
            <a:ext cx="6918956" cy="78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suh_h_0401_06_0910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09~10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FA770C8-76CF-4473-8381-ECEC14967352}"/>
              </a:ext>
            </a:extLst>
          </p:cNvPr>
          <p:cNvSpPr txBox="1"/>
          <p:nvPr/>
        </p:nvSpPr>
        <p:spPr>
          <a:xfrm>
            <a:off x="389043" y="1007440"/>
            <a:ext cx="63792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 모양에 있는 수의 배열에서 규칙을 찾아    안에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0DF2021-6DDF-48CF-AFF3-B0D7EEFC9B26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="" xmlns:a16="http://schemas.microsoft.com/office/drawing/2014/main" id="{A9389825-22FE-42A0-A60D-B5D49317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0F40D171-587E-4D48-8C65-FA7CE1D3AA70}"/>
              </a:ext>
            </a:extLst>
          </p:cNvPr>
          <p:cNvSpPr/>
          <p:nvPr/>
        </p:nvSpPr>
        <p:spPr>
          <a:xfrm>
            <a:off x="4671913" y="5067446"/>
            <a:ext cx="286163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="" xmlns:a16="http://schemas.microsoft.com/office/drawing/2014/main" id="{769C685B-62DB-480E-B71E-14FA33282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06A9052-A4E1-4AC1-B117-48E3E0D7F48F}"/>
              </a:ext>
            </a:extLst>
          </p:cNvPr>
          <p:cNvSpPr/>
          <p:nvPr/>
        </p:nvSpPr>
        <p:spPr>
          <a:xfrm>
            <a:off x="5634137" y="50674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A8A99C0-636E-4D39-A2AF-41D0FFB5E55E}"/>
              </a:ext>
            </a:extLst>
          </p:cNvPr>
          <p:cNvGrpSpPr/>
          <p:nvPr/>
        </p:nvGrpSpPr>
        <p:grpSpPr>
          <a:xfrm>
            <a:off x="78344" y="2854794"/>
            <a:ext cx="6918956" cy="1224586"/>
            <a:chOff x="59872" y="2854794"/>
            <a:chExt cx="6918956" cy="1224586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1727F1FF-C8D2-415D-A780-BBA825C6DC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73"/>
            <a:stretch/>
          </p:blipFill>
          <p:spPr>
            <a:xfrm>
              <a:off x="59872" y="2854794"/>
              <a:ext cx="6918956" cy="1224586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6403FCB1-BF31-497B-9A77-91B57598DB91}"/>
                </a:ext>
              </a:extLst>
            </p:cNvPr>
            <p:cNvSpPr/>
            <p:nvPr/>
          </p:nvSpPr>
          <p:spPr>
            <a:xfrm>
              <a:off x="611560" y="3104964"/>
              <a:ext cx="144016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D1C2FD65-CFF2-4F8E-B508-C5BF27F29844}"/>
                </a:ext>
              </a:extLst>
            </p:cNvPr>
            <p:cNvSpPr/>
            <p:nvPr/>
          </p:nvSpPr>
          <p:spPr>
            <a:xfrm>
              <a:off x="2021156" y="3104964"/>
              <a:ext cx="144016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="" xmlns:a16="http://schemas.microsoft.com/office/drawing/2014/main" id="{C4D06EDE-9560-4AAA-BE2E-7FD5D3324750}"/>
                </a:ext>
              </a:extLst>
            </p:cNvPr>
            <p:cNvSpPr/>
            <p:nvPr/>
          </p:nvSpPr>
          <p:spPr>
            <a:xfrm>
              <a:off x="3358744" y="3104964"/>
              <a:ext cx="277152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94D66208-5228-43F6-90E2-1896F2110568}"/>
                </a:ext>
              </a:extLst>
            </p:cNvPr>
            <p:cNvSpPr/>
            <p:nvPr/>
          </p:nvSpPr>
          <p:spPr>
            <a:xfrm>
              <a:off x="6136748" y="3104964"/>
              <a:ext cx="379467" cy="216024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="" xmlns:a16="http://schemas.microsoft.com/office/drawing/2014/main" id="{D64147E7-B2E2-43B3-B91A-F456EE77DEE2}"/>
                </a:ext>
              </a:extLst>
            </p:cNvPr>
            <p:cNvSpPr/>
            <p:nvPr/>
          </p:nvSpPr>
          <p:spPr>
            <a:xfrm>
              <a:off x="276644" y="3762730"/>
              <a:ext cx="144016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061BB7A8-4762-4BF9-9B1C-CD0FAD1DD369}"/>
                </a:ext>
              </a:extLst>
            </p:cNvPr>
            <p:cNvSpPr/>
            <p:nvPr/>
          </p:nvSpPr>
          <p:spPr>
            <a:xfrm>
              <a:off x="1655676" y="3762730"/>
              <a:ext cx="144016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="" xmlns:a16="http://schemas.microsoft.com/office/drawing/2014/main" id="{08A93837-EA0B-4D20-A1EA-CC5EE632B60A}"/>
                </a:ext>
              </a:extLst>
            </p:cNvPr>
            <p:cNvSpPr/>
            <p:nvPr/>
          </p:nvSpPr>
          <p:spPr>
            <a:xfrm>
              <a:off x="3023828" y="3762730"/>
              <a:ext cx="180020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="" xmlns:a16="http://schemas.microsoft.com/office/drawing/2014/main" id="{538782E1-6B5E-4102-86D9-228DCE807421}"/>
                </a:ext>
              </a:extLst>
            </p:cNvPr>
            <p:cNvSpPr/>
            <p:nvPr/>
          </p:nvSpPr>
          <p:spPr>
            <a:xfrm>
              <a:off x="4427984" y="3762730"/>
              <a:ext cx="180020" cy="18002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47905EAA-C68D-4C8F-BF50-46080AB44EFD}"/>
                </a:ext>
              </a:extLst>
            </p:cNvPr>
            <p:cNvSpPr/>
            <p:nvPr/>
          </p:nvSpPr>
          <p:spPr>
            <a:xfrm>
              <a:off x="5846714" y="3715460"/>
              <a:ext cx="237454" cy="227290"/>
            </a:xfrm>
            <a:prstGeom prst="roundRect">
              <a:avLst/>
            </a:prstGeom>
            <a:solidFill>
              <a:srgbClr val="D8EBF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="" xmlns:a16="http://schemas.microsoft.com/office/drawing/2014/main" id="{DC08C95A-7C81-4438-9DB4-BA3DA7CE03B9}"/>
                </a:ext>
              </a:extLst>
            </p:cNvPr>
            <p:cNvSpPr/>
            <p:nvPr/>
          </p:nvSpPr>
          <p:spPr>
            <a:xfrm>
              <a:off x="996724" y="3762730"/>
              <a:ext cx="144016" cy="180020"/>
            </a:xfrm>
            <a:prstGeom prst="round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="" xmlns:a16="http://schemas.microsoft.com/office/drawing/2014/main" id="{4303C814-EEE8-40B3-943C-749FDBD80BD2}"/>
                </a:ext>
              </a:extLst>
            </p:cNvPr>
            <p:cNvSpPr/>
            <p:nvPr/>
          </p:nvSpPr>
          <p:spPr>
            <a:xfrm>
              <a:off x="2375756" y="3762730"/>
              <a:ext cx="144016" cy="180020"/>
            </a:xfrm>
            <a:prstGeom prst="round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="" xmlns:a16="http://schemas.microsoft.com/office/drawing/2014/main" id="{9092F32A-6168-4587-A01A-ECDE78247CC2}"/>
                </a:ext>
              </a:extLst>
            </p:cNvPr>
            <p:cNvSpPr/>
            <p:nvPr/>
          </p:nvSpPr>
          <p:spPr>
            <a:xfrm>
              <a:off x="3743908" y="3762730"/>
              <a:ext cx="180020" cy="180020"/>
            </a:xfrm>
            <a:prstGeom prst="round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78AAE226-E525-42C1-9BC7-C64EB806AFB6}"/>
                </a:ext>
              </a:extLst>
            </p:cNvPr>
            <p:cNvSpPr/>
            <p:nvPr/>
          </p:nvSpPr>
          <p:spPr>
            <a:xfrm>
              <a:off x="5148064" y="3762730"/>
              <a:ext cx="237454" cy="180020"/>
            </a:xfrm>
            <a:prstGeom prst="round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BAA0D7B3-A66E-4035-AE7C-B603713D8C6E}"/>
                </a:ext>
              </a:extLst>
            </p:cNvPr>
            <p:cNvSpPr txBox="1"/>
            <p:nvPr/>
          </p:nvSpPr>
          <p:spPr>
            <a:xfrm>
              <a:off x="535607" y="3002613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5F31379-EC4B-4718-89E3-E06888664E4B}"/>
                </a:ext>
              </a:extLst>
            </p:cNvPr>
            <p:cNvSpPr txBox="1"/>
            <p:nvPr/>
          </p:nvSpPr>
          <p:spPr>
            <a:xfrm>
              <a:off x="128123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A51DDB67-0F4C-43E8-BCC9-C650E46F3157}"/>
                </a:ext>
              </a:extLst>
            </p:cNvPr>
            <p:cNvSpPr txBox="1"/>
            <p:nvPr/>
          </p:nvSpPr>
          <p:spPr>
            <a:xfrm>
              <a:off x="916811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4683A066-8BBC-48EB-9D8E-0E766737EA28}"/>
                </a:ext>
              </a:extLst>
            </p:cNvPr>
            <p:cNvSpPr txBox="1"/>
            <p:nvPr/>
          </p:nvSpPr>
          <p:spPr>
            <a:xfrm>
              <a:off x="1947218" y="3002613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F33D799C-8350-41D3-87A2-214037A54236}"/>
                </a:ext>
              </a:extLst>
            </p:cNvPr>
            <p:cNvSpPr txBox="1"/>
            <p:nvPr/>
          </p:nvSpPr>
          <p:spPr>
            <a:xfrm>
              <a:off x="1539734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D8DA6FB0-74CA-4E4D-8A9F-0EC0764551F4}"/>
                </a:ext>
              </a:extLst>
            </p:cNvPr>
            <p:cNvSpPr txBox="1"/>
            <p:nvPr/>
          </p:nvSpPr>
          <p:spPr>
            <a:xfrm>
              <a:off x="2328422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10DD6D05-9C15-43E4-B91D-00CB71F29C25}"/>
                </a:ext>
              </a:extLst>
            </p:cNvPr>
            <p:cNvSpPr txBox="1"/>
            <p:nvPr/>
          </p:nvSpPr>
          <p:spPr>
            <a:xfrm>
              <a:off x="3275856" y="3002613"/>
              <a:ext cx="45734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36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91ED20B5-6D3F-4092-B1CB-ED90B9EA02CD}"/>
                </a:ext>
              </a:extLst>
            </p:cNvPr>
            <p:cNvSpPr txBox="1"/>
            <p:nvPr/>
          </p:nvSpPr>
          <p:spPr>
            <a:xfrm>
              <a:off x="2949870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683E38C-399C-44B9-B0C1-A100EA25DC6E}"/>
                </a:ext>
              </a:extLst>
            </p:cNvPr>
            <p:cNvSpPr txBox="1"/>
            <p:nvPr/>
          </p:nvSpPr>
          <p:spPr>
            <a:xfrm>
              <a:off x="3738558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57903FB5-3A63-42E5-8094-F9C3BEB81E6B}"/>
                </a:ext>
              </a:extLst>
            </p:cNvPr>
            <p:cNvSpPr txBox="1"/>
            <p:nvPr/>
          </p:nvSpPr>
          <p:spPr>
            <a:xfrm>
              <a:off x="4373950" y="3636744"/>
              <a:ext cx="30384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70B07D3-EE22-4770-A917-F226A861EB0E}"/>
                </a:ext>
              </a:extLst>
            </p:cNvPr>
            <p:cNvSpPr txBox="1"/>
            <p:nvPr/>
          </p:nvSpPr>
          <p:spPr>
            <a:xfrm>
              <a:off x="5004048" y="3636744"/>
              <a:ext cx="46243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27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6C57F93C-CFCD-4C22-B644-92C5031041DA}"/>
                </a:ext>
              </a:extLst>
            </p:cNvPr>
            <p:cNvSpPr txBox="1"/>
            <p:nvPr/>
          </p:nvSpPr>
          <p:spPr>
            <a:xfrm>
              <a:off x="6014588" y="3002613"/>
              <a:ext cx="71765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spc="-300" dirty="0">
                  <a:latin typeface="맑은 고딕" pitchFamily="50" charset="-127"/>
                  <a:ea typeface="맑은 고딕" pitchFamily="50" charset="-127"/>
                </a:rPr>
                <a:t>1296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D6426674-47DF-4FB1-BCF8-0BC990B3E1D7}"/>
                </a:ext>
              </a:extLst>
            </p:cNvPr>
            <p:cNvSpPr txBox="1"/>
            <p:nvPr/>
          </p:nvSpPr>
          <p:spPr>
            <a:xfrm>
              <a:off x="5751120" y="3636744"/>
              <a:ext cx="46243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16</a:t>
              </a:r>
            </a:p>
          </p:txBody>
        </p:sp>
      </p:grp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7379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\app\resource\data\06\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487" y="1028048"/>
            <a:ext cx="331696" cy="32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4583775" y="2806990"/>
            <a:ext cx="840546" cy="537565"/>
            <a:chOff x="6012160" y="1660849"/>
            <a:chExt cx="840546" cy="537565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216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6284561" y="3467087"/>
            <a:ext cx="840546" cy="537565"/>
            <a:chOff x="6012160" y="1660849"/>
            <a:chExt cx="840546" cy="53756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43055</TotalTime>
  <Words>1683</Words>
  <Application>Microsoft Office PowerPoint</Application>
  <PresentationFormat>화면 슬라이드 쇼(4:3)</PresentationFormat>
  <Paragraphs>645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7686</cp:revision>
  <cp:lastPrinted>2021-12-20T01:30:02Z</cp:lastPrinted>
  <dcterms:created xsi:type="dcterms:W3CDTF">2008-07-15T12:19:11Z</dcterms:created>
  <dcterms:modified xsi:type="dcterms:W3CDTF">2022-03-25T00:59:13Z</dcterms:modified>
</cp:coreProperties>
</file>