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327" r:id="rId4"/>
    <p:sldId id="1097" r:id="rId5"/>
    <p:sldId id="1353" r:id="rId6"/>
    <p:sldId id="1361" r:id="rId7"/>
    <p:sldId id="1371" r:id="rId8"/>
    <p:sldId id="1372" r:id="rId9"/>
    <p:sldId id="1374" r:id="rId10"/>
    <p:sldId id="1373" r:id="rId11"/>
    <p:sldId id="1351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E5"/>
    <a:srgbClr val="F9D4D7"/>
    <a:srgbClr val="BBDDF5"/>
    <a:srgbClr val="FCDCB7"/>
    <a:srgbClr val="71B6E6"/>
    <a:srgbClr val="485DA9"/>
    <a:srgbClr val="CC0000"/>
    <a:srgbClr val="CC0066"/>
    <a:srgbClr val="9900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2257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864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21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BB56E22-50DE-4C0E-8480-C51E41F4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68" y="1534726"/>
            <a:ext cx="3032591" cy="355153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="" xmlns:a16="http://schemas.microsoft.com/office/drawing/2014/main" id="{449898D9-EEAE-4C11-89C3-429FFDC7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760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7_0_3_04.svg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77C963E8-0735-486A-8F00-37DB8245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E4D5798-F967-4566-A5DE-9245AF8EE25E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네 가지 임무를 하고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7CDC2D-FB28-4022-9402-645CC0210B44}"/>
              </a:ext>
            </a:extLst>
          </p:cNvPr>
          <p:cNvSpPr/>
          <p:nvPr/>
        </p:nvSpPr>
        <p:spPr>
          <a:xfrm>
            <a:off x="2411760" y="1708608"/>
            <a:ext cx="1872208" cy="244228"/>
          </a:xfrm>
          <a:prstGeom prst="rect">
            <a:avLst/>
          </a:prstGeom>
          <a:solidFill>
            <a:srgbClr val="BCE2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BCA4A06-FDC9-4A69-BF2B-CF45C134FBEC}"/>
              </a:ext>
            </a:extLst>
          </p:cNvPr>
          <p:cNvSpPr/>
          <p:nvPr/>
        </p:nvSpPr>
        <p:spPr>
          <a:xfrm>
            <a:off x="2735796" y="1678900"/>
            <a:ext cx="1872208" cy="244228"/>
          </a:xfrm>
          <a:prstGeom prst="rect">
            <a:avLst/>
          </a:prstGeom>
          <a:solidFill>
            <a:srgbClr val="BCE2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521C85-AEE4-4603-A30D-EE4BE18F8619}"/>
              </a:ext>
            </a:extLst>
          </p:cNvPr>
          <p:cNvSpPr txBox="1"/>
          <p:nvPr/>
        </p:nvSpPr>
        <p:spPr>
          <a:xfrm rot="21426527">
            <a:off x="2591781" y="1614128"/>
            <a:ext cx="3708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음식을 계획적으로 먹기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313936D-AB5A-4BEF-950C-0000617178C7}"/>
              </a:ext>
            </a:extLst>
          </p:cNvPr>
          <p:cNvSpPr/>
          <p:nvPr/>
        </p:nvSpPr>
        <p:spPr>
          <a:xfrm>
            <a:off x="2475473" y="2445536"/>
            <a:ext cx="1658466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7FBBA85-CA21-41EA-8861-C3970E253644}"/>
              </a:ext>
            </a:extLst>
          </p:cNvPr>
          <p:cNvSpPr/>
          <p:nvPr/>
        </p:nvSpPr>
        <p:spPr>
          <a:xfrm>
            <a:off x="2421690" y="2172200"/>
            <a:ext cx="1877258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C2C287-C047-429E-A759-863A0CF1CC15}"/>
              </a:ext>
            </a:extLst>
          </p:cNvPr>
          <p:cNvSpPr txBox="1"/>
          <p:nvPr/>
        </p:nvSpPr>
        <p:spPr>
          <a:xfrm>
            <a:off x="1964788" y="2158620"/>
            <a:ext cx="2899371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매일 같은 양으로 한 사람이 하루에 먹을 수 있는 음식의 양을 구합니다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5D1EF83A-1D2C-46A3-848E-ED09646AF188}"/>
              </a:ext>
            </a:extLst>
          </p:cNvPr>
          <p:cNvSpPr/>
          <p:nvPr/>
        </p:nvSpPr>
        <p:spPr>
          <a:xfrm>
            <a:off x="4474589" y="207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872E9B27-3521-4BAB-B171-F144145A7852}"/>
              </a:ext>
            </a:extLst>
          </p:cNvPr>
          <p:cNvGrpSpPr/>
          <p:nvPr/>
        </p:nvGrpSpPr>
        <p:grpSpPr>
          <a:xfrm>
            <a:off x="2268538" y="5248299"/>
            <a:ext cx="2511663" cy="274037"/>
            <a:chOff x="323528" y="2140421"/>
            <a:chExt cx="2511663" cy="274037"/>
          </a:xfrm>
        </p:grpSpPr>
        <p:pic>
          <p:nvPicPr>
            <p:cNvPr id="23" name="Picture 11">
              <a:extLst>
                <a:ext uri="{FF2B5EF4-FFF2-40B4-BE49-F238E27FC236}">
                  <a16:creationId xmlns="" xmlns:a16="http://schemas.microsoft.com/office/drawing/2014/main" id="{C4603319-1672-4A42-A8E2-F59B2D9C8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214770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="" xmlns:a16="http://schemas.microsoft.com/office/drawing/2014/main" id="{E00999C1-E0C6-4D1A-AA53-965212E37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>
              <a:extLst>
                <a:ext uri="{FF2B5EF4-FFF2-40B4-BE49-F238E27FC236}">
                  <a16:creationId xmlns="" xmlns:a16="http://schemas.microsoft.com/office/drawing/2014/main" id="{24095643-EB49-4ABD-B7F7-F8B9D79EC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214456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="" xmlns:a16="http://schemas.microsoft.com/office/drawing/2014/main" id="{DB880A08-7B97-448A-B829-B799FFDA4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="" xmlns:a16="http://schemas.microsoft.com/office/drawing/2014/main" id="{DBA16652-8C44-45F4-98B4-C6CA9FC41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="" xmlns:a16="http://schemas.microsoft.com/office/drawing/2014/main" id="{C71F5331-6503-4F54-B67E-B2FF915B6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9005" y="2196382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="" xmlns:a16="http://schemas.microsoft.com/office/drawing/2014/main" id="{6D61E3BC-72C7-4BD8-876B-BDC08B772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36" y="219638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1">
              <a:extLst>
                <a:ext uri="{FF2B5EF4-FFF2-40B4-BE49-F238E27FC236}">
                  <a16:creationId xmlns="" xmlns:a16="http://schemas.microsoft.com/office/drawing/2014/main" id="{175DE933-8DBB-4D0F-8B16-6FD0DCEBD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51874" y="2144565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>
              <a:extLst>
                <a:ext uri="{FF2B5EF4-FFF2-40B4-BE49-F238E27FC236}">
                  <a16:creationId xmlns="" xmlns:a16="http://schemas.microsoft.com/office/drawing/2014/main" id="{81312ED2-11C3-4878-B496-F43C1B5A2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528" y="2140421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삽화 안에서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98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55676" y="3067541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연료를 채울 우주정거장 찾아보기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72" y="31971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154~155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1565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대한민국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152~153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지구로 돌아오기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152~153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759027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대원증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완성하기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152~153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 가지 임무를 하고 일지 쓰기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152~153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614716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B5A3C95-DA4C-45EF-82B2-836EDFB8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" y="903196"/>
            <a:ext cx="6940745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25415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959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7_intro.mp4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\app\resource\contents\lesson07\ops\7\media\mp4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54" y="231287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5" y="8763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2916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호기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5841" y="3147936"/>
            <a:ext cx="61143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필요한 관련 단원의 학습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내용을  확인하여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최종 완성하는 산출물을 확인할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" y="3290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3"/>
            <a:ext cx="6918956" cy="590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0171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(1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)4-1-7_152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쪽상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E6A5E74D-8DD4-4C7F-B387-84F66735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" y="1969516"/>
            <a:ext cx="6918956" cy="284028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C0C6228-B58C-4429-9115-FBF4D6EB85C6}"/>
              </a:ext>
            </a:extLst>
          </p:cNvPr>
          <p:cNvSpPr/>
          <p:nvPr/>
        </p:nvSpPr>
        <p:spPr>
          <a:xfrm>
            <a:off x="-508" y="1908679"/>
            <a:ext cx="3097334" cy="494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CEE1BC4D-7FC5-4234-BFD2-E805BF4DA4DB}"/>
              </a:ext>
            </a:extLst>
          </p:cNvPr>
          <p:cNvSpPr/>
          <p:nvPr/>
        </p:nvSpPr>
        <p:spPr>
          <a:xfrm>
            <a:off x="440395" y="2579497"/>
            <a:ext cx="1119476" cy="7671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B05BDE15-38BA-4767-A97F-33C25120B50B}"/>
              </a:ext>
            </a:extLst>
          </p:cNvPr>
          <p:cNvSpPr/>
          <p:nvPr/>
        </p:nvSpPr>
        <p:spPr>
          <a:xfrm>
            <a:off x="289120" y="2650296"/>
            <a:ext cx="1438080" cy="6272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5187EF3-76A9-48A8-9592-7C6C5DE6D711}"/>
              </a:ext>
            </a:extLst>
          </p:cNvPr>
          <p:cNvSpPr/>
          <p:nvPr/>
        </p:nvSpPr>
        <p:spPr>
          <a:xfrm>
            <a:off x="4932040" y="3837977"/>
            <a:ext cx="1044115" cy="2009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91A4269-85CF-4503-90D9-2F97F7AC8D08}"/>
              </a:ext>
            </a:extLst>
          </p:cNvPr>
          <p:cNvSpPr/>
          <p:nvPr/>
        </p:nvSpPr>
        <p:spPr>
          <a:xfrm>
            <a:off x="5166358" y="2280268"/>
            <a:ext cx="1562985" cy="4711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F4F7BD28-3BDB-47ED-B748-D5A84BE3B91D}"/>
              </a:ext>
            </a:extLst>
          </p:cNvPr>
          <p:cNvSpPr/>
          <p:nvPr/>
        </p:nvSpPr>
        <p:spPr>
          <a:xfrm>
            <a:off x="5210044" y="2142678"/>
            <a:ext cx="1485483" cy="6086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878904C-60FE-433C-ACB0-E70EB217495D}"/>
              </a:ext>
            </a:extLst>
          </p:cNvPr>
          <p:cNvSpPr txBox="1"/>
          <p:nvPr/>
        </p:nvSpPr>
        <p:spPr>
          <a:xfrm>
            <a:off x="4625343" y="3768673"/>
            <a:ext cx="174164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알겠습니다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5A1835E-625A-480F-AA29-2723D29A4A45}"/>
              </a:ext>
            </a:extLst>
          </p:cNvPr>
          <p:cNvSpPr txBox="1"/>
          <p:nvPr/>
        </p:nvSpPr>
        <p:spPr>
          <a:xfrm>
            <a:off x="-63816" y="2418213"/>
            <a:ext cx="217083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호기는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미지의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행성을 탐사하고 돌아오라는 임무를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받았습니다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81042FBC-3F0D-4112-8E04-4C8B6B319D32}"/>
              </a:ext>
            </a:extLst>
          </p:cNvPr>
          <p:cNvSpPr/>
          <p:nvPr/>
        </p:nvSpPr>
        <p:spPr>
          <a:xfrm>
            <a:off x="208384" y="2394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1A174D2B-BC93-4D5B-A7D8-C913F9142560}"/>
              </a:ext>
            </a:extLst>
          </p:cNvPr>
          <p:cNvSpPr/>
          <p:nvPr/>
        </p:nvSpPr>
        <p:spPr>
          <a:xfrm>
            <a:off x="4645882" y="3564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A38002D-87F0-4A23-B510-77D8C8A30BED}"/>
              </a:ext>
            </a:extLst>
          </p:cNvPr>
          <p:cNvSpPr/>
          <p:nvPr/>
        </p:nvSpPr>
        <p:spPr>
          <a:xfrm>
            <a:off x="5586840" y="2221475"/>
            <a:ext cx="697844" cy="6086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9B71E155-34DB-4723-8779-046CDF22A4A1}"/>
              </a:ext>
            </a:extLst>
          </p:cNvPr>
          <p:cNvSpPr txBox="1"/>
          <p:nvPr/>
        </p:nvSpPr>
        <p:spPr>
          <a:xfrm>
            <a:off x="4757221" y="1958889"/>
            <a:ext cx="238125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대원들끼리 힘을 합쳐 임무를 해결하고 지구로 무사히 돌아오기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바랍니다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81042FBC-3F0D-4112-8E04-4C8B6B319D32}"/>
              </a:ext>
            </a:extLst>
          </p:cNvPr>
          <p:cNvSpPr/>
          <p:nvPr/>
        </p:nvSpPr>
        <p:spPr>
          <a:xfrm>
            <a:off x="-10368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4948" y="4853016"/>
            <a:ext cx="565125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호기가 임무를 받고 출발하려고 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16" y="4725144"/>
            <a:ext cx="360000" cy="355000"/>
          </a:xfrm>
          <a:prstGeom prst="rect">
            <a:avLst/>
          </a:prstGeom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43"/>
          <p:cNvSpPr txBox="1"/>
          <p:nvPr/>
        </p:nvSpPr>
        <p:spPr>
          <a:xfrm>
            <a:off x="287524" y="155679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26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93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여아 사진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>
            <a:extLst>
              <a:ext uri="{FF2B5EF4-FFF2-40B4-BE49-F238E27FC236}">
                <a16:creationId xmlns="" xmlns:a16="http://schemas.microsoft.com/office/drawing/2014/main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062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7_0_2_bg.png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803EF1D0-7C32-4906-BFC1-DAB5D902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A2C3EBE-A03F-4250-BBBE-DAE4DEFCB25A}"/>
              </a:ext>
            </a:extLst>
          </p:cNvPr>
          <p:cNvSpPr txBox="1"/>
          <p:nvPr/>
        </p:nvSpPr>
        <p:spPr>
          <a:xfrm>
            <a:off x="389042" y="944724"/>
            <a:ext cx="65952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여러분은 자랑스러운 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호기의 대원입니다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왼쪽과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같이 대원증을 완성해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0EC25F2-CD1C-48E9-99FA-60A4C6B8F19D}"/>
              </a:ext>
            </a:extLst>
          </p:cNvPr>
          <p:cNvGrpSpPr/>
          <p:nvPr/>
        </p:nvGrpSpPr>
        <p:grpSpPr>
          <a:xfrm>
            <a:off x="647564" y="1687986"/>
            <a:ext cx="2579055" cy="3865250"/>
            <a:chOff x="647564" y="1711258"/>
            <a:chExt cx="2579055" cy="386525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565CF80-3FBE-4683-A5F8-AE2EB5468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564" y="1711258"/>
              <a:ext cx="2579055" cy="38652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D0BB7222-75C9-49E7-A9FD-02A0567F3A8E}"/>
                </a:ext>
              </a:extLst>
            </p:cNvPr>
            <p:cNvSpPr/>
            <p:nvPr/>
          </p:nvSpPr>
          <p:spPr>
            <a:xfrm>
              <a:off x="1619672" y="2024844"/>
              <a:ext cx="648866" cy="262915"/>
            </a:xfrm>
            <a:prstGeom prst="rect">
              <a:avLst/>
            </a:prstGeom>
            <a:solidFill>
              <a:srgbClr val="485DA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11A69EB0-FC3F-4035-BD45-E2A5EEF6C1BC}"/>
                </a:ext>
              </a:extLst>
            </p:cNvPr>
            <p:cNvSpPr/>
            <p:nvPr/>
          </p:nvSpPr>
          <p:spPr>
            <a:xfrm>
              <a:off x="2123728" y="2338431"/>
              <a:ext cx="936104" cy="154466"/>
            </a:xfrm>
            <a:prstGeom prst="rect">
              <a:avLst/>
            </a:prstGeom>
            <a:solidFill>
              <a:srgbClr val="71B6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89FCC43B-5C0C-42E3-A7FE-BDCB89E02C3F}"/>
                </a:ext>
              </a:extLst>
            </p:cNvPr>
            <p:cNvGrpSpPr/>
            <p:nvPr/>
          </p:nvGrpSpPr>
          <p:grpSpPr>
            <a:xfrm>
              <a:off x="863600" y="4005064"/>
              <a:ext cx="2196232" cy="1141678"/>
              <a:chOff x="863600" y="4005064"/>
              <a:chExt cx="2196232" cy="1141678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41B1B7D4-E7D9-43EF-966F-DB597962E24A}"/>
                  </a:ext>
                </a:extLst>
              </p:cNvPr>
              <p:cNvSpPr/>
              <p:nvPr/>
            </p:nvSpPr>
            <p:spPr>
              <a:xfrm>
                <a:off x="863600" y="4005064"/>
                <a:ext cx="1008100" cy="11416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F82149E9-833F-40AB-A4E2-34CE92361F73}"/>
                  </a:ext>
                </a:extLst>
              </p:cNvPr>
              <p:cNvSpPr/>
              <p:nvPr/>
            </p:nvSpPr>
            <p:spPr>
              <a:xfrm>
                <a:off x="1811096" y="4215864"/>
                <a:ext cx="1248736" cy="93087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1841B04-DA6C-4483-8C58-423F2D79ADCB}"/>
              </a:ext>
            </a:extLst>
          </p:cNvPr>
          <p:cNvGrpSpPr/>
          <p:nvPr/>
        </p:nvGrpSpPr>
        <p:grpSpPr>
          <a:xfrm>
            <a:off x="3472136" y="1687986"/>
            <a:ext cx="3332112" cy="3865250"/>
            <a:chOff x="3419872" y="1711258"/>
            <a:chExt cx="3332112" cy="386525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6CADF59A-158C-44C7-A971-0DD61FBBC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1711258"/>
              <a:ext cx="3332112" cy="386525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2E96A072-537B-4828-976F-22F549A43A0B}"/>
                </a:ext>
              </a:extLst>
            </p:cNvPr>
            <p:cNvSpPr/>
            <p:nvPr/>
          </p:nvSpPr>
          <p:spPr>
            <a:xfrm>
              <a:off x="4427190" y="2013957"/>
              <a:ext cx="648866" cy="262915"/>
            </a:xfrm>
            <a:prstGeom prst="rect">
              <a:avLst/>
            </a:prstGeom>
            <a:solidFill>
              <a:srgbClr val="485DA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638DCF76-2B59-40B1-A5E7-001495E9E828}"/>
                </a:ext>
              </a:extLst>
            </p:cNvPr>
            <p:cNvSpPr/>
            <p:nvPr/>
          </p:nvSpPr>
          <p:spPr>
            <a:xfrm>
              <a:off x="4896036" y="2338431"/>
              <a:ext cx="936104" cy="154466"/>
            </a:xfrm>
            <a:prstGeom prst="rect">
              <a:avLst/>
            </a:prstGeom>
            <a:solidFill>
              <a:srgbClr val="71B6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B2201B48-C041-49EF-AF1C-AF468667BEC9}"/>
                </a:ext>
              </a:extLst>
            </p:cNvPr>
            <p:cNvSpPr/>
            <p:nvPr/>
          </p:nvSpPr>
          <p:spPr>
            <a:xfrm>
              <a:off x="3629248" y="3935669"/>
              <a:ext cx="1554819" cy="125752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FB870623-2F23-49B3-89D3-7FA0E551A389}"/>
                </a:ext>
              </a:extLst>
            </p:cNvPr>
            <p:cNvSpPr/>
            <p:nvPr/>
          </p:nvSpPr>
          <p:spPr>
            <a:xfrm>
              <a:off x="4177827" y="4041068"/>
              <a:ext cx="1248736" cy="11521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BEC05C74-959F-4753-858E-88EDE9EDF582}"/>
                </a:ext>
              </a:extLst>
            </p:cNvPr>
            <p:cNvSpPr/>
            <p:nvPr/>
          </p:nvSpPr>
          <p:spPr>
            <a:xfrm>
              <a:off x="4715222" y="4221545"/>
              <a:ext cx="1116918" cy="28711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A9B57C-D1C5-4B75-A10B-54D8C0B05502}"/>
              </a:ext>
            </a:extLst>
          </p:cNvPr>
          <p:cNvSpPr txBox="1"/>
          <p:nvPr/>
        </p:nvSpPr>
        <p:spPr>
          <a:xfrm>
            <a:off x="731192" y="3917039"/>
            <a:ext cx="148467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김샛별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7EEBE66-03CC-4197-861A-5C0C9DD1AE1E}"/>
              </a:ext>
            </a:extLst>
          </p:cNvPr>
          <p:cNvSpPr txBox="1"/>
          <p:nvPr/>
        </p:nvSpPr>
        <p:spPr>
          <a:xfrm>
            <a:off x="731192" y="4226997"/>
            <a:ext cx="2579055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○○년 ○월 ○일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46EA79F-BD8B-488D-ACCB-5C07EAB41717}"/>
              </a:ext>
            </a:extLst>
          </p:cNvPr>
          <p:cNvSpPr txBox="1"/>
          <p:nvPr/>
        </p:nvSpPr>
        <p:spPr>
          <a:xfrm>
            <a:off x="731192" y="4545969"/>
            <a:ext cx="148467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혈액형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AB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3954799-AD57-44D4-94DE-B9F19EE57091}"/>
              </a:ext>
            </a:extLst>
          </p:cNvPr>
          <p:cNvSpPr txBox="1"/>
          <p:nvPr/>
        </p:nvSpPr>
        <p:spPr>
          <a:xfrm>
            <a:off x="731192" y="4873158"/>
            <a:ext cx="148467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대원 번호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19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B18D1FC-1C3C-492B-B57C-FB7681171057}"/>
              </a:ext>
            </a:extLst>
          </p:cNvPr>
          <p:cNvSpPr txBox="1"/>
          <p:nvPr/>
        </p:nvSpPr>
        <p:spPr>
          <a:xfrm>
            <a:off x="1499542" y="1952364"/>
            <a:ext cx="9361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대원증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0D22117-072F-40FF-AD4C-629F2ADD0D7F}"/>
              </a:ext>
            </a:extLst>
          </p:cNvPr>
          <p:cNvSpPr txBox="1"/>
          <p:nvPr/>
        </p:nvSpPr>
        <p:spPr>
          <a:xfrm>
            <a:off x="4335835" y="1952364"/>
            <a:ext cx="9361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대원증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C3CC0E2-C224-4278-8DA7-CEE6F2E5AF4B}"/>
              </a:ext>
            </a:extLst>
          </p:cNvPr>
          <p:cNvSpPr txBox="1"/>
          <p:nvPr/>
        </p:nvSpPr>
        <p:spPr>
          <a:xfrm>
            <a:off x="1835696" y="2235182"/>
            <a:ext cx="137606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EF388B6-7CE1-47B0-BAE4-40CAD0AA7644}"/>
              </a:ext>
            </a:extLst>
          </p:cNvPr>
          <p:cNvSpPr txBox="1"/>
          <p:nvPr/>
        </p:nvSpPr>
        <p:spPr>
          <a:xfrm>
            <a:off x="4680012" y="2235182"/>
            <a:ext cx="137606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D881804-F9AB-43C3-B9AC-72E64F7CFBDA}"/>
              </a:ext>
            </a:extLst>
          </p:cNvPr>
          <p:cNvSpPr txBox="1"/>
          <p:nvPr/>
        </p:nvSpPr>
        <p:spPr>
          <a:xfrm>
            <a:off x="3599892" y="3923635"/>
            <a:ext cx="574223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9243FB6-BCBB-4F17-86FC-9BC3CD6D360F}"/>
              </a:ext>
            </a:extLst>
          </p:cNvPr>
          <p:cNvSpPr txBox="1"/>
          <p:nvPr/>
        </p:nvSpPr>
        <p:spPr>
          <a:xfrm>
            <a:off x="3599892" y="4226997"/>
            <a:ext cx="2579055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○○년 ○월 ○일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0D6E947-6868-4A7E-B12B-0CDFAF7490BC}"/>
              </a:ext>
            </a:extLst>
          </p:cNvPr>
          <p:cNvSpPr txBox="1"/>
          <p:nvPr/>
        </p:nvSpPr>
        <p:spPr>
          <a:xfrm>
            <a:off x="3599892" y="4545969"/>
            <a:ext cx="201622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혈액형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C10841B-D3F8-4760-A552-74D45F3C2486}"/>
              </a:ext>
            </a:extLst>
          </p:cNvPr>
          <p:cNvSpPr txBox="1"/>
          <p:nvPr/>
        </p:nvSpPr>
        <p:spPr>
          <a:xfrm>
            <a:off x="3599892" y="4873158"/>
            <a:ext cx="2284512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대원 번호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    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081E470C-ED37-46A2-8E2A-D69A3D86C390}"/>
              </a:ext>
            </a:extLst>
          </p:cNvPr>
          <p:cNvSpPr/>
          <p:nvPr/>
        </p:nvSpPr>
        <p:spPr bwMode="auto">
          <a:xfrm>
            <a:off x="4102021" y="3941375"/>
            <a:ext cx="974035" cy="2459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0A42477-9977-4911-ABFE-C44016970499}"/>
              </a:ext>
            </a:extLst>
          </p:cNvPr>
          <p:cNvSpPr/>
          <p:nvPr/>
        </p:nvSpPr>
        <p:spPr bwMode="auto">
          <a:xfrm>
            <a:off x="4277761" y="4573309"/>
            <a:ext cx="974035" cy="2459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794D8DC-EE84-42FB-BEC0-60BF74BAFD78}"/>
              </a:ext>
            </a:extLst>
          </p:cNvPr>
          <p:cNvSpPr/>
          <p:nvPr/>
        </p:nvSpPr>
        <p:spPr bwMode="auto">
          <a:xfrm>
            <a:off x="4504792" y="4914778"/>
            <a:ext cx="974035" cy="2459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24" name="타원 23"/>
          <p:cNvSpPr/>
          <p:nvPr/>
        </p:nvSpPr>
        <p:spPr>
          <a:xfrm>
            <a:off x="3942247" y="3750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A71BFF40-54AC-4521-83F9-0D30FF0DD875}"/>
              </a:ext>
            </a:extLst>
          </p:cNvPr>
          <p:cNvSpPr/>
          <p:nvPr/>
        </p:nvSpPr>
        <p:spPr>
          <a:xfrm>
            <a:off x="4109207" y="4373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9174923D-7E7F-412C-98BB-99891ECEFA0B}"/>
              </a:ext>
            </a:extLst>
          </p:cNvPr>
          <p:cNvSpPr/>
          <p:nvPr/>
        </p:nvSpPr>
        <p:spPr>
          <a:xfrm>
            <a:off x="4342227" y="473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16116" y="3896924"/>
            <a:ext cx="1296144" cy="1656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9174923D-7E7F-412C-98BB-99891ECEFA0B}"/>
              </a:ext>
            </a:extLst>
          </p:cNvPr>
          <p:cNvSpPr/>
          <p:nvPr/>
        </p:nvSpPr>
        <p:spPr>
          <a:xfrm>
            <a:off x="6614287" y="3777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7104" y="1709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삽화 안에서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="" xmlns:a16="http://schemas.microsoft.com/office/drawing/2014/main" id="{449898D9-EEAE-4C11-89C3-429FFDC7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732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7_0_3_01.svg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77C963E8-0735-486A-8F00-37DB8245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E4D5798-F967-4566-A5DE-9245AF8EE25E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네 가지 임무를 하고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D14160B-AA58-467E-9AFC-20CF0211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961" y="1542388"/>
            <a:ext cx="3329753" cy="3506307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298F476B-666A-4C83-B9AE-2586815DED26}"/>
              </a:ext>
            </a:extLst>
          </p:cNvPr>
          <p:cNvGrpSpPr/>
          <p:nvPr/>
        </p:nvGrpSpPr>
        <p:grpSpPr>
          <a:xfrm>
            <a:off x="2268538" y="5303296"/>
            <a:ext cx="2501286" cy="269893"/>
            <a:chOff x="333905" y="396819"/>
            <a:chExt cx="2501286" cy="269893"/>
          </a:xfrm>
        </p:grpSpPr>
        <p:pic>
          <p:nvPicPr>
            <p:cNvPr id="48" name="Picture 11">
              <a:extLst>
                <a:ext uri="{FF2B5EF4-FFF2-40B4-BE49-F238E27FC236}">
                  <a16:creationId xmlns="" xmlns:a16="http://schemas.microsoft.com/office/drawing/2014/main" id="{61165702-5C02-4003-B081-78F1EDBD5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39995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>
              <a:extLst>
                <a:ext uri="{FF2B5EF4-FFF2-40B4-BE49-F238E27FC236}">
                  <a16:creationId xmlns="" xmlns:a16="http://schemas.microsoft.com/office/drawing/2014/main" id="{2A2EA6E1-D09A-476F-B37A-55E43F0FD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="" xmlns:a16="http://schemas.microsoft.com/office/drawing/2014/main" id="{438203A3-88C7-41FB-B329-3BC69F9AA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396819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C0FB3746-4497-4BB5-AACC-E532CD4EF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7779" y="45123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E5933116-3D3C-4F8B-8615-792B9C1B5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>
              <a:extLst>
                <a:ext uri="{FF2B5EF4-FFF2-40B4-BE49-F238E27FC236}">
                  <a16:creationId xmlns="" xmlns:a16="http://schemas.microsoft.com/office/drawing/2014/main" id="{B9C964A0-7D2C-4ECC-AEE7-76A97C309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448636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7CDC2D-FB28-4022-9402-645CC0210B44}"/>
              </a:ext>
            </a:extLst>
          </p:cNvPr>
          <p:cNvSpPr/>
          <p:nvPr/>
        </p:nvSpPr>
        <p:spPr>
          <a:xfrm>
            <a:off x="2375756" y="1736812"/>
            <a:ext cx="1872208" cy="244228"/>
          </a:xfrm>
          <a:prstGeom prst="rect">
            <a:avLst/>
          </a:prstGeom>
          <a:solidFill>
            <a:srgbClr val="FCDCB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BCA4A06-FDC9-4A69-BF2B-CF45C134FBEC}"/>
              </a:ext>
            </a:extLst>
          </p:cNvPr>
          <p:cNvSpPr/>
          <p:nvPr/>
        </p:nvSpPr>
        <p:spPr>
          <a:xfrm>
            <a:off x="3077142" y="1678900"/>
            <a:ext cx="1872208" cy="244228"/>
          </a:xfrm>
          <a:prstGeom prst="rect">
            <a:avLst/>
          </a:prstGeom>
          <a:solidFill>
            <a:srgbClr val="FCDCB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521C85-AEE4-4603-A30D-EE4BE18F8619}"/>
              </a:ext>
            </a:extLst>
          </p:cNvPr>
          <p:cNvSpPr txBox="1"/>
          <p:nvPr/>
        </p:nvSpPr>
        <p:spPr>
          <a:xfrm rot="21426527">
            <a:off x="2288028" y="1665976"/>
            <a:ext cx="3708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연료를 채울 우주 정거장 알아보기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313936D-AB5A-4BEF-950C-0000617178C7}"/>
              </a:ext>
            </a:extLst>
          </p:cNvPr>
          <p:cNvSpPr/>
          <p:nvPr/>
        </p:nvSpPr>
        <p:spPr>
          <a:xfrm>
            <a:off x="2483768" y="2373868"/>
            <a:ext cx="1658466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7FBBA85-CA21-41EA-8861-C3970E253644}"/>
              </a:ext>
            </a:extLst>
          </p:cNvPr>
          <p:cNvSpPr/>
          <p:nvPr/>
        </p:nvSpPr>
        <p:spPr>
          <a:xfrm>
            <a:off x="2750594" y="2153004"/>
            <a:ext cx="1137330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C2C287-C047-429E-A759-863A0CF1CC15}"/>
              </a:ext>
            </a:extLst>
          </p:cNvPr>
          <p:cNvSpPr txBox="1"/>
          <p:nvPr/>
        </p:nvSpPr>
        <p:spPr>
          <a:xfrm>
            <a:off x="1784405" y="2184416"/>
            <a:ext cx="3069708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호기가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연료를 채우기 위해 가야 할 우주 정거장을 찾아봅시다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5D1EF83A-1D2C-46A3-848E-ED09646AF188}"/>
              </a:ext>
            </a:extLst>
          </p:cNvPr>
          <p:cNvSpPr/>
          <p:nvPr/>
        </p:nvSpPr>
        <p:spPr>
          <a:xfrm>
            <a:off x="4572000" y="51072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3D35520D-982B-4022-B447-686DF0ABD5AA}"/>
              </a:ext>
            </a:extLst>
          </p:cNvPr>
          <p:cNvSpPr/>
          <p:nvPr/>
        </p:nvSpPr>
        <p:spPr>
          <a:xfrm>
            <a:off x="4053366" y="20897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02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C012702-8C94-4CFB-ACBF-157638F0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54" y="1517884"/>
            <a:ext cx="3097409" cy="353456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삽화 안에서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="" xmlns:a16="http://schemas.microsoft.com/office/drawing/2014/main" id="{449898D9-EEAE-4C11-89C3-429FFDC7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129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7_0_3_02.svg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77C963E8-0735-486A-8F00-37DB8245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E4D5798-F967-4566-A5DE-9245AF8EE25E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네 가지 임무를 하고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7CDC2D-FB28-4022-9402-645CC0210B44}"/>
              </a:ext>
            </a:extLst>
          </p:cNvPr>
          <p:cNvSpPr/>
          <p:nvPr/>
        </p:nvSpPr>
        <p:spPr>
          <a:xfrm>
            <a:off x="2411760" y="1708608"/>
            <a:ext cx="1872208" cy="244228"/>
          </a:xfrm>
          <a:prstGeom prst="rect">
            <a:avLst/>
          </a:prstGeom>
          <a:solidFill>
            <a:srgbClr val="BBD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BCA4A06-FDC9-4A69-BF2B-CF45C134FBEC}"/>
              </a:ext>
            </a:extLst>
          </p:cNvPr>
          <p:cNvSpPr/>
          <p:nvPr/>
        </p:nvSpPr>
        <p:spPr>
          <a:xfrm>
            <a:off x="2843808" y="1678900"/>
            <a:ext cx="1872208" cy="244228"/>
          </a:xfrm>
          <a:prstGeom prst="rect">
            <a:avLst/>
          </a:prstGeom>
          <a:solidFill>
            <a:srgbClr val="BBD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521C85-AEE4-4603-A30D-EE4BE18F8619}"/>
              </a:ext>
            </a:extLst>
          </p:cNvPr>
          <p:cNvSpPr txBox="1"/>
          <p:nvPr/>
        </p:nvSpPr>
        <p:spPr>
          <a:xfrm rot="21426527">
            <a:off x="2318285" y="1591915"/>
            <a:ext cx="3708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b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행성의 자원 탐사하기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313936D-AB5A-4BEF-950C-0000617178C7}"/>
              </a:ext>
            </a:extLst>
          </p:cNvPr>
          <p:cNvSpPr/>
          <p:nvPr/>
        </p:nvSpPr>
        <p:spPr>
          <a:xfrm>
            <a:off x="2483768" y="2373868"/>
            <a:ext cx="1658466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7FBBA85-CA21-41EA-8861-C3970E253644}"/>
              </a:ext>
            </a:extLst>
          </p:cNvPr>
          <p:cNvSpPr/>
          <p:nvPr/>
        </p:nvSpPr>
        <p:spPr>
          <a:xfrm>
            <a:off x="2483768" y="2173272"/>
            <a:ext cx="1658466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C2C287-C047-429E-A759-863A0CF1CC15}"/>
              </a:ext>
            </a:extLst>
          </p:cNvPr>
          <p:cNvSpPr txBox="1"/>
          <p:nvPr/>
        </p:nvSpPr>
        <p:spPr>
          <a:xfrm>
            <a:off x="1964788" y="2178486"/>
            <a:ext cx="2806339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탐사 로봇을 이용해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행성의 자원을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탐사합니다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5D1EF83A-1D2C-46A3-848E-ED09646AF188}"/>
              </a:ext>
            </a:extLst>
          </p:cNvPr>
          <p:cNvSpPr/>
          <p:nvPr/>
        </p:nvSpPr>
        <p:spPr>
          <a:xfrm>
            <a:off x="4474589" y="207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0989619C-B3DA-4562-ACEC-C52C3CA7E0C6}"/>
              </a:ext>
            </a:extLst>
          </p:cNvPr>
          <p:cNvGrpSpPr/>
          <p:nvPr/>
        </p:nvGrpSpPr>
        <p:grpSpPr>
          <a:xfrm>
            <a:off x="2267568" y="5260988"/>
            <a:ext cx="2514443" cy="271463"/>
            <a:chOff x="320748" y="865905"/>
            <a:chExt cx="2514443" cy="271463"/>
          </a:xfrm>
        </p:grpSpPr>
        <p:pic>
          <p:nvPicPr>
            <p:cNvPr id="33" name="Picture 11">
              <a:extLst>
                <a:ext uri="{FF2B5EF4-FFF2-40B4-BE49-F238E27FC236}">
                  <a16:creationId xmlns="" xmlns:a16="http://schemas.microsoft.com/office/drawing/2014/main" id="{E8889A40-BACA-463D-8136-D5D60BFC20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870613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CC29D802-CEC6-4806-BA02-1E915893F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4">
              <a:extLst>
                <a:ext uri="{FF2B5EF4-FFF2-40B4-BE49-F238E27FC236}">
                  <a16:creationId xmlns="" xmlns:a16="http://schemas.microsoft.com/office/drawing/2014/main" id="{14EE3B60-1783-4BFE-9A8E-003842DBA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86747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DC2484B6-6FBF-4E23-8BDD-E7BAFB343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1628" y="92189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A143C0C0-5F43-452B-B86F-91107B425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="" xmlns:a16="http://schemas.microsoft.com/office/drawing/2014/main" id="{E510ED40-0B66-40F5-8FAF-799EC872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="" xmlns:a16="http://schemas.microsoft.com/office/drawing/2014/main" id="{239751D8-243B-4D5F-A993-274AA9D68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4499" y="919292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>
              <a:extLst>
                <a:ext uri="{FF2B5EF4-FFF2-40B4-BE49-F238E27FC236}">
                  <a16:creationId xmlns="" xmlns:a16="http://schemas.microsoft.com/office/drawing/2014/main" id="{C91F2150-1113-44F5-8638-BC1E5E15B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865905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8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B378696-C3F9-4ACD-A6E1-F14CC1DA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96" y="1534726"/>
            <a:ext cx="3012609" cy="355153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="" xmlns:a16="http://schemas.microsoft.com/office/drawing/2014/main" id="{449898D9-EEAE-4C11-89C3-429FFDC7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667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7_0_3_03.svg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77C963E8-0735-486A-8F00-37DB8245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E4D5798-F967-4566-A5DE-9245AF8EE25E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순서로 네 가지 임무를 하고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7CDC2D-FB28-4022-9402-645CC0210B44}"/>
              </a:ext>
            </a:extLst>
          </p:cNvPr>
          <p:cNvSpPr/>
          <p:nvPr/>
        </p:nvSpPr>
        <p:spPr>
          <a:xfrm>
            <a:off x="2411760" y="1708608"/>
            <a:ext cx="1872208" cy="244228"/>
          </a:xfrm>
          <a:prstGeom prst="rect">
            <a:avLst/>
          </a:prstGeom>
          <a:solidFill>
            <a:srgbClr val="F9D4D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BCA4A06-FDC9-4A69-BF2B-CF45C134FBEC}"/>
              </a:ext>
            </a:extLst>
          </p:cNvPr>
          <p:cNvSpPr/>
          <p:nvPr/>
        </p:nvSpPr>
        <p:spPr>
          <a:xfrm>
            <a:off x="2843808" y="1678900"/>
            <a:ext cx="1872208" cy="244228"/>
          </a:xfrm>
          <a:prstGeom prst="rect">
            <a:avLst/>
          </a:prstGeom>
          <a:solidFill>
            <a:srgbClr val="F9D4D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521C85-AEE4-4603-A30D-EE4BE18F8619}"/>
              </a:ext>
            </a:extLst>
          </p:cNvPr>
          <p:cNvSpPr txBox="1"/>
          <p:nvPr/>
        </p:nvSpPr>
        <p:spPr>
          <a:xfrm rot="21426527">
            <a:off x="2410465" y="1644345"/>
            <a:ext cx="3708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지구로 돌아갈 준비하기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313936D-AB5A-4BEF-950C-0000617178C7}"/>
              </a:ext>
            </a:extLst>
          </p:cNvPr>
          <p:cNvSpPr/>
          <p:nvPr/>
        </p:nvSpPr>
        <p:spPr>
          <a:xfrm>
            <a:off x="2483768" y="2373868"/>
            <a:ext cx="1658466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7FBBA85-CA21-41EA-8861-C3970E253644}"/>
              </a:ext>
            </a:extLst>
          </p:cNvPr>
          <p:cNvSpPr/>
          <p:nvPr/>
        </p:nvSpPr>
        <p:spPr>
          <a:xfrm>
            <a:off x="2483768" y="2173272"/>
            <a:ext cx="1658466" cy="479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C2C287-C047-429E-A759-863A0CF1CC15}"/>
              </a:ext>
            </a:extLst>
          </p:cNvPr>
          <p:cNvSpPr txBox="1"/>
          <p:nvPr/>
        </p:nvSpPr>
        <p:spPr>
          <a:xfrm>
            <a:off x="1964789" y="2309291"/>
            <a:ext cx="260721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우주선의 각도를 바꾸는 훈련을 합니다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5D1EF83A-1D2C-46A3-848E-ED09646AF188}"/>
              </a:ext>
            </a:extLst>
          </p:cNvPr>
          <p:cNvSpPr/>
          <p:nvPr/>
        </p:nvSpPr>
        <p:spPr>
          <a:xfrm>
            <a:off x="4306064" y="2145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0CC0C2A3-544C-4761-A77C-6C500D5B26BD}"/>
              </a:ext>
            </a:extLst>
          </p:cNvPr>
          <p:cNvGrpSpPr/>
          <p:nvPr/>
        </p:nvGrpSpPr>
        <p:grpSpPr>
          <a:xfrm>
            <a:off x="2267568" y="5277825"/>
            <a:ext cx="2514443" cy="269893"/>
            <a:chOff x="320748" y="1455772"/>
            <a:chExt cx="2514443" cy="269893"/>
          </a:xfrm>
        </p:grpSpPr>
        <p:pic>
          <p:nvPicPr>
            <p:cNvPr id="23" name="Picture 11">
              <a:extLst>
                <a:ext uri="{FF2B5EF4-FFF2-40B4-BE49-F238E27FC236}">
                  <a16:creationId xmlns="" xmlns:a16="http://schemas.microsoft.com/office/drawing/2014/main" id="{285713B2-52D8-4841-BEFD-ACC754EE5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905" y="1458910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="" xmlns:a16="http://schemas.microsoft.com/office/drawing/2014/main" id="{E29638CC-D4B7-4FAC-AE80-9018A284E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96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4">
              <a:extLst>
                <a:ext uri="{FF2B5EF4-FFF2-40B4-BE49-F238E27FC236}">
                  <a16:creationId xmlns="" xmlns:a16="http://schemas.microsoft.com/office/drawing/2014/main" id="{8E2CC08F-756B-4BC4-94EE-17A6AB1E7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21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="" xmlns:a16="http://schemas.microsoft.com/office/drawing/2014/main" id="{20FE15CC-F39F-434C-9675-BDFE6B4E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9820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="" xmlns:a16="http://schemas.microsoft.com/office/drawing/2014/main" id="{AFF85E6D-491F-49AD-B0B8-71CBDEE4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8613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="" xmlns:a16="http://schemas.microsoft.com/office/drawing/2014/main" id="{A96ED385-44B6-43F1-8208-A349EFE54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488" y="1510187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3">
              <a:extLst>
                <a:ext uri="{FF2B5EF4-FFF2-40B4-BE49-F238E27FC236}">
                  <a16:creationId xmlns="" xmlns:a16="http://schemas.microsoft.com/office/drawing/2014/main" id="{46C88E0C-F213-418C-8AD4-E01072701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345" y="1507589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4">
              <a:extLst>
                <a:ext uri="{FF2B5EF4-FFF2-40B4-BE49-F238E27FC236}">
                  <a16:creationId xmlns="" xmlns:a16="http://schemas.microsoft.com/office/drawing/2014/main" id="{301B1FF0-8983-40D8-9AB5-4E8B8759E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748" y="1455772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삽화 안에서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92691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42552</TotalTime>
  <Words>744</Words>
  <Application>Microsoft Office PowerPoint</Application>
  <PresentationFormat>화면 슬라이드 쇼(4:3)</PresentationFormat>
  <Paragraphs>254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7707</cp:revision>
  <dcterms:created xsi:type="dcterms:W3CDTF">2008-07-15T12:19:11Z</dcterms:created>
  <dcterms:modified xsi:type="dcterms:W3CDTF">2022-03-25T01:35:35Z</dcterms:modified>
</cp:coreProperties>
</file>