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327" r:id="rId4"/>
    <p:sldId id="1351" r:id="rId5"/>
    <p:sldId id="1385" r:id="rId6"/>
    <p:sldId id="1386" r:id="rId7"/>
    <p:sldId id="1387" r:id="rId8"/>
    <p:sldId id="1097" r:id="rId9"/>
    <p:sldId id="1289" r:id="rId10"/>
    <p:sldId id="1391" r:id="rId11"/>
    <p:sldId id="1390" r:id="rId12"/>
    <p:sldId id="1380" r:id="rId13"/>
    <p:sldId id="1388" r:id="rId14"/>
    <p:sldId id="1345" r:id="rId15"/>
    <p:sldId id="1393" r:id="rId16"/>
    <p:sldId id="1394" r:id="rId17"/>
    <p:sldId id="1315" r:id="rId1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7EF"/>
    <a:srgbClr val="9B9ECE"/>
    <a:srgbClr val="012155"/>
    <a:srgbClr val="182F4E"/>
    <a:srgbClr val="1F346E"/>
    <a:srgbClr val="3E589A"/>
    <a:srgbClr val="576CAC"/>
    <a:srgbClr val="16294A"/>
    <a:srgbClr val="FCDFE0"/>
    <a:srgbClr val="85B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98695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2022.2.26.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5934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연료를 채울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우주 정거장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52" name="직사각형 51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축소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A1F3E4A8-D1A6-4437-B773-E5E3FB3E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63" y="1772816"/>
            <a:ext cx="3537432" cy="3359683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1147131" y="3661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43669" y="3452657"/>
            <a:ext cx="1112107" cy="16798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1757218" y="16616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13" y="1240321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1357494" y="980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70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2"/>
            <a:ext cx="6918956" cy="1071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9681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7_1_3_bg.png / 7_1_3_girl.png / 7_1_3_text.svg / 7_1_3_text2.svg / 7_1_5_bg.png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55979" y="50912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77470" y="942111"/>
            <a:ext cx="660679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호기에서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행성과 주변 우주 정거장까지의 거리를 나타낸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호기에서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행성까지의 거리를  쓰고 읽어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="" xmlns:a16="http://schemas.microsoft.com/office/drawing/2014/main" id="{7DBC1A0F-9E8C-439B-935B-065B38D1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48B5CE0E-33C4-4DEA-89AA-4B1DE8FEF49F}"/>
              </a:ext>
            </a:extLst>
          </p:cNvPr>
          <p:cNvGrpSpPr/>
          <p:nvPr/>
        </p:nvGrpSpPr>
        <p:grpSpPr>
          <a:xfrm>
            <a:off x="851804" y="3138691"/>
            <a:ext cx="1710995" cy="333074"/>
            <a:chOff x="5043195" y="3276626"/>
            <a:chExt cx="1710995" cy="333074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="" xmlns:a16="http://schemas.microsoft.com/office/drawing/2014/main" id="{815F8540-2F64-45E9-BAA1-3AAA6D8826E5}"/>
                </a:ext>
              </a:extLst>
            </p:cNvPr>
            <p:cNvSpPr/>
            <p:nvPr/>
          </p:nvSpPr>
          <p:spPr>
            <a:xfrm>
              <a:off x="5116220" y="3317596"/>
              <a:ext cx="1525321" cy="292104"/>
            </a:xfrm>
            <a:prstGeom prst="roundRect">
              <a:avLst/>
            </a:prstGeom>
            <a:solidFill>
              <a:srgbClr val="01215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5BFC1CB8-11A6-46D7-A731-A56E6FC76C31}"/>
                </a:ext>
              </a:extLst>
            </p:cNvPr>
            <p:cNvSpPr txBox="1"/>
            <p:nvPr/>
          </p:nvSpPr>
          <p:spPr>
            <a:xfrm>
              <a:off x="5043195" y="3276626"/>
              <a:ext cx="17109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1197800000 km</a:t>
              </a:r>
              <a:endParaRPr lang="ko-KR" altLang="en-US" sz="15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908D15DA-B7A8-40E7-82E5-6A7BFADC1395}"/>
              </a:ext>
            </a:extLst>
          </p:cNvPr>
          <p:cNvGrpSpPr/>
          <p:nvPr/>
        </p:nvGrpSpPr>
        <p:grpSpPr>
          <a:xfrm>
            <a:off x="2524737" y="3172058"/>
            <a:ext cx="541150" cy="280375"/>
            <a:chOff x="3778372" y="2884026"/>
            <a:chExt cx="541150" cy="280375"/>
          </a:xfrm>
        </p:grpSpPr>
        <p:pic>
          <p:nvPicPr>
            <p:cNvPr id="82" name="Picture 2">
              <a:extLst>
                <a:ext uri="{FF2B5EF4-FFF2-40B4-BE49-F238E27FC236}">
                  <a16:creationId xmlns="" xmlns:a16="http://schemas.microsoft.com/office/drawing/2014/main" id="{CC362B20-418F-48A0-9881-1F6723AB65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691" y="2884026"/>
              <a:ext cx="460513" cy="28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53">
              <a:extLst>
                <a:ext uri="{FF2B5EF4-FFF2-40B4-BE49-F238E27FC236}">
                  <a16:creationId xmlns="" xmlns:a16="http://schemas.microsoft.com/office/drawing/2014/main" id="{E328326E-4A95-4FBE-B2B8-04CE6EE220AB}"/>
                </a:ext>
              </a:extLst>
            </p:cNvPr>
            <p:cNvSpPr txBox="1"/>
            <p:nvPr/>
          </p:nvSpPr>
          <p:spPr>
            <a:xfrm>
              <a:off x="3778372" y="2924209"/>
              <a:ext cx="541150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879FB0F4-6B97-40A0-A3BD-09ED96EA3B0F}"/>
              </a:ext>
            </a:extLst>
          </p:cNvPr>
          <p:cNvGrpSpPr/>
          <p:nvPr/>
        </p:nvGrpSpPr>
        <p:grpSpPr>
          <a:xfrm>
            <a:off x="2565056" y="3645471"/>
            <a:ext cx="473959" cy="279751"/>
            <a:chOff x="3818691" y="3958483"/>
            <a:chExt cx="473959" cy="279751"/>
          </a:xfrm>
        </p:grpSpPr>
        <p:pic>
          <p:nvPicPr>
            <p:cNvPr id="85" name="Picture 3">
              <a:extLst>
                <a:ext uri="{FF2B5EF4-FFF2-40B4-BE49-F238E27FC236}">
                  <a16:creationId xmlns="" xmlns:a16="http://schemas.microsoft.com/office/drawing/2014/main" id="{AAF16AD9-EBC5-452C-B72F-8FF8AFF5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691" y="3958483"/>
              <a:ext cx="460513" cy="279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TextBox 53">
              <a:extLst>
                <a:ext uri="{FF2B5EF4-FFF2-40B4-BE49-F238E27FC236}">
                  <a16:creationId xmlns="" xmlns:a16="http://schemas.microsoft.com/office/drawing/2014/main" id="{37612446-37B9-4B9D-A956-3A2FA1D92D70}"/>
                </a:ext>
              </a:extLst>
            </p:cNvPr>
            <p:cNvSpPr txBox="1"/>
            <p:nvPr/>
          </p:nvSpPr>
          <p:spPr>
            <a:xfrm>
              <a:off x="3818691" y="3993433"/>
              <a:ext cx="473959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5F24A71-4A6E-4FE5-8511-8819309F9FCF}"/>
              </a:ext>
            </a:extLst>
          </p:cNvPr>
          <p:cNvSpPr/>
          <p:nvPr/>
        </p:nvSpPr>
        <p:spPr bwMode="auto">
          <a:xfrm>
            <a:off x="3558408" y="3132054"/>
            <a:ext cx="58532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5BA8CBAB-10E6-43EE-918C-100E34CAD16D}"/>
              </a:ext>
            </a:extLst>
          </p:cNvPr>
          <p:cNvSpPr/>
          <p:nvPr/>
        </p:nvSpPr>
        <p:spPr bwMode="auto">
          <a:xfrm>
            <a:off x="4731441" y="3126964"/>
            <a:ext cx="91519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만 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km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576FE6EF-2205-4873-91E9-2F59D48B2BA2}"/>
              </a:ext>
            </a:extLst>
          </p:cNvPr>
          <p:cNvSpPr/>
          <p:nvPr/>
        </p:nvSpPr>
        <p:spPr bwMode="auto">
          <a:xfrm>
            <a:off x="3089710" y="3152262"/>
            <a:ext cx="644929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03592220-DE3C-48C2-8530-538D73A492CD}"/>
              </a:ext>
            </a:extLst>
          </p:cNvPr>
          <p:cNvSpPr/>
          <p:nvPr/>
        </p:nvSpPr>
        <p:spPr bwMode="auto">
          <a:xfrm>
            <a:off x="4071066" y="3152262"/>
            <a:ext cx="753288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9780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A055612D-9D89-4B82-B03C-72CC401AE73D}"/>
              </a:ext>
            </a:extLst>
          </p:cNvPr>
          <p:cNvSpPr/>
          <p:nvPr/>
        </p:nvSpPr>
        <p:spPr bwMode="auto">
          <a:xfrm>
            <a:off x="3089710" y="3591836"/>
            <a:ext cx="2723155" cy="377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err="1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십일억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구천칠백팔십만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14E22E1E-8F5F-4E3E-83D1-C48F47BE00B5}"/>
              </a:ext>
            </a:extLst>
          </p:cNvPr>
          <p:cNvSpPr/>
          <p:nvPr/>
        </p:nvSpPr>
        <p:spPr>
          <a:xfrm>
            <a:off x="2404247" y="29339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639" y="2921732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397" y="2940998"/>
            <a:ext cx="360000" cy="355000"/>
          </a:xfrm>
          <a:prstGeom prst="rect">
            <a:avLst/>
          </a:prstGeom>
        </p:spPr>
      </p:pic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74977" y="531682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5264" y="532841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009" y="537709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90" y="538337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156" y="342054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769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약물 클릭 시 확대 팝업 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05108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7_1_4_01.svg / 7_1_4_02.svg / 7_1_4_03.svg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323529" y="1851792"/>
            <a:ext cx="655272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호기에서 주변 우주 정거장까지의 거리를 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9755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23734" y="52143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9837112-00DC-4555-8E38-36B559A82B01}"/>
              </a:ext>
            </a:extLst>
          </p:cNvPr>
          <p:cNvSpPr txBox="1"/>
          <p:nvPr/>
        </p:nvSpPr>
        <p:spPr>
          <a:xfrm>
            <a:off x="398816" y="944724"/>
            <a:ext cx="6611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호기가 연료를 채우기 위해 가야 할 우주 정거장을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A7106F51-F743-46AD-954F-E5BA7B387379}"/>
              </a:ext>
            </a:extLst>
          </p:cNvPr>
          <p:cNvGrpSpPr/>
          <p:nvPr/>
        </p:nvGrpSpPr>
        <p:grpSpPr>
          <a:xfrm>
            <a:off x="3044367" y="2632231"/>
            <a:ext cx="541150" cy="280375"/>
            <a:chOff x="3778372" y="2884026"/>
            <a:chExt cx="541150" cy="280375"/>
          </a:xfrm>
        </p:grpSpPr>
        <p:pic>
          <p:nvPicPr>
            <p:cNvPr id="108" name="Picture 2">
              <a:extLst>
                <a:ext uri="{FF2B5EF4-FFF2-40B4-BE49-F238E27FC236}">
                  <a16:creationId xmlns="" xmlns:a16="http://schemas.microsoft.com/office/drawing/2014/main" id="{043C4E7A-9DFF-428C-A60A-B3F1ECF36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691" y="2884026"/>
              <a:ext cx="460513" cy="28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9" name="TextBox 53">
              <a:extLst>
                <a:ext uri="{FF2B5EF4-FFF2-40B4-BE49-F238E27FC236}">
                  <a16:creationId xmlns="" xmlns:a16="http://schemas.microsoft.com/office/drawing/2014/main" id="{723D2FB0-607E-4848-8875-5CE8065FE0D3}"/>
                </a:ext>
              </a:extLst>
            </p:cNvPr>
            <p:cNvSpPr txBox="1"/>
            <p:nvPr/>
          </p:nvSpPr>
          <p:spPr>
            <a:xfrm>
              <a:off x="3778372" y="2924209"/>
              <a:ext cx="541150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쓰기</a:t>
              </a: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1EB2E8E9-3523-456C-9A34-E762BB0EB619}"/>
              </a:ext>
            </a:extLst>
          </p:cNvPr>
          <p:cNvSpPr/>
          <p:nvPr/>
        </p:nvSpPr>
        <p:spPr bwMode="auto">
          <a:xfrm>
            <a:off x="3982145" y="2596366"/>
            <a:ext cx="58532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7DB2A2DA-7D0F-41F8-B9FB-C8219F40D400}"/>
              </a:ext>
            </a:extLst>
          </p:cNvPr>
          <p:cNvSpPr/>
          <p:nvPr/>
        </p:nvSpPr>
        <p:spPr bwMode="auto">
          <a:xfrm>
            <a:off x="5009913" y="2611541"/>
            <a:ext cx="91519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만 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km</a:t>
            </a:r>
            <a:endParaRPr kumimoji="1" lang="ko-KR" altLang="en-US" sz="16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4CD97CAA-6C25-4D30-9B4F-907C290A4621}"/>
              </a:ext>
            </a:extLst>
          </p:cNvPr>
          <p:cNvSpPr/>
          <p:nvPr/>
        </p:nvSpPr>
        <p:spPr bwMode="auto">
          <a:xfrm>
            <a:off x="3720297" y="2621032"/>
            <a:ext cx="419097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AC3CCBA2-F15B-42EF-88ED-94F855E1FAAD}"/>
              </a:ext>
            </a:extLst>
          </p:cNvPr>
          <p:cNvSpPr/>
          <p:nvPr/>
        </p:nvSpPr>
        <p:spPr bwMode="auto">
          <a:xfrm>
            <a:off x="4423456" y="2621032"/>
            <a:ext cx="753288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5900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43C8FD71-5B57-4153-87B7-AA66C0E61787}"/>
              </a:ext>
            </a:extLst>
          </p:cNvPr>
          <p:cNvGrpSpPr/>
          <p:nvPr/>
        </p:nvGrpSpPr>
        <p:grpSpPr>
          <a:xfrm>
            <a:off x="3099165" y="3064952"/>
            <a:ext cx="473959" cy="279751"/>
            <a:chOff x="3818691" y="3958483"/>
            <a:chExt cx="473959" cy="279751"/>
          </a:xfrm>
        </p:grpSpPr>
        <p:pic>
          <p:nvPicPr>
            <p:cNvPr id="116" name="Picture 3">
              <a:extLst>
                <a:ext uri="{FF2B5EF4-FFF2-40B4-BE49-F238E27FC236}">
                  <a16:creationId xmlns="" xmlns:a16="http://schemas.microsoft.com/office/drawing/2014/main" id="{951E9202-18F4-4379-B2FC-D960400A3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691" y="3958483"/>
              <a:ext cx="460513" cy="279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7" name="TextBox 53">
              <a:extLst>
                <a:ext uri="{FF2B5EF4-FFF2-40B4-BE49-F238E27FC236}">
                  <a16:creationId xmlns="" xmlns:a16="http://schemas.microsoft.com/office/drawing/2014/main" id="{70991DD5-2D4F-4F0A-80FC-C6B0726A25FC}"/>
                </a:ext>
              </a:extLst>
            </p:cNvPr>
            <p:cNvSpPr txBox="1"/>
            <p:nvPr/>
          </p:nvSpPr>
          <p:spPr>
            <a:xfrm>
              <a:off x="3818691" y="3993433"/>
              <a:ext cx="473959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327D58F-3B45-4920-9E2D-EBF29ED297EC}"/>
              </a:ext>
            </a:extLst>
          </p:cNvPr>
          <p:cNvSpPr/>
          <p:nvPr/>
        </p:nvSpPr>
        <p:spPr bwMode="auto">
          <a:xfrm>
            <a:off x="3724190" y="3022044"/>
            <a:ext cx="2305967" cy="377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오억 오천구백만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70BE1A65-AE54-42A0-8062-74413419CCF2}"/>
              </a:ext>
            </a:extLst>
          </p:cNvPr>
          <p:cNvSpPr/>
          <p:nvPr/>
        </p:nvSpPr>
        <p:spPr bwMode="auto">
          <a:xfrm>
            <a:off x="3976280" y="3465004"/>
            <a:ext cx="58532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B51DB773-6EB7-403D-B150-7D5652847621}"/>
              </a:ext>
            </a:extLst>
          </p:cNvPr>
          <p:cNvSpPr/>
          <p:nvPr/>
        </p:nvSpPr>
        <p:spPr bwMode="auto">
          <a:xfrm>
            <a:off x="5004048" y="3480179"/>
            <a:ext cx="91519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만 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km</a:t>
            </a:r>
            <a:endParaRPr kumimoji="1" lang="ko-KR" altLang="en-US" sz="16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769745BE-4ABA-411F-9F82-1A23B3796689}"/>
              </a:ext>
            </a:extLst>
          </p:cNvPr>
          <p:cNvSpPr/>
          <p:nvPr/>
        </p:nvSpPr>
        <p:spPr bwMode="auto">
          <a:xfrm>
            <a:off x="3714432" y="3489670"/>
            <a:ext cx="419097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349EBCF-3BB9-4135-ACBD-822E042B8CFF}"/>
              </a:ext>
            </a:extLst>
          </p:cNvPr>
          <p:cNvSpPr/>
          <p:nvPr/>
        </p:nvSpPr>
        <p:spPr bwMode="auto">
          <a:xfrm>
            <a:off x="4417591" y="3489670"/>
            <a:ext cx="753288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3850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BD2BFD11-4225-4633-9BCD-F27D87A0707A}"/>
              </a:ext>
            </a:extLst>
          </p:cNvPr>
          <p:cNvSpPr/>
          <p:nvPr/>
        </p:nvSpPr>
        <p:spPr bwMode="auto">
          <a:xfrm>
            <a:off x="3714432" y="3949034"/>
            <a:ext cx="2305967" cy="377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팔억 </a:t>
            </a:r>
            <a:r>
              <a:rPr kumimoji="1" lang="ko-KR" altLang="en-US" sz="16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삼천팔백오십만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B054F99B-69ED-4143-8D6A-AF31A81F4FD1}"/>
              </a:ext>
            </a:extLst>
          </p:cNvPr>
          <p:cNvSpPr/>
          <p:nvPr/>
        </p:nvSpPr>
        <p:spPr bwMode="auto">
          <a:xfrm>
            <a:off x="3986038" y="4378082"/>
            <a:ext cx="58532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0C38BFA7-1D84-4D5D-AD51-BBD22E6A3F4B}"/>
              </a:ext>
            </a:extLst>
          </p:cNvPr>
          <p:cNvSpPr/>
          <p:nvPr/>
        </p:nvSpPr>
        <p:spPr bwMode="auto">
          <a:xfrm>
            <a:off x="5013806" y="4393257"/>
            <a:ext cx="91519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만 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km</a:t>
            </a:r>
            <a:endParaRPr kumimoji="1" lang="ko-KR" altLang="en-US" sz="16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F522685C-C16B-40AB-88F8-C0BF1F4E6D82}"/>
              </a:ext>
            </a:extLst>
          </p:cNvPr>
          <p:cNvSpPr/>
          <p:nvPr/>
        </p:nvSpPr>
        <p:spPr bwMode="auto">
          <a:xfrm>
            <a:off x="3724190" y="4402748"/>
            <a:ext cx="419097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A15993DF-2B3C-4B99-9B2A-B1A699774020}"/>
              </a:ext>
            </a:extLst>
          </p:cNvPr>
          <p:cNvSpPr/>
          <p:nvPr/>
        </p:nvSpPr>
        <p:spPr bwMode="auto">
          <a:xfrm>
            <a:off x="4427349" y="4402748"/>
            <a:ext cx="753288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5932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3F827BEF-82C9-4F37-BBEC-E42B2C58C2BF}"/>
              </a:ext>
            </a:extLst>
          </p:cNvPr>
          <p:cNvSpPr/>
          <p:nvPr/>
        </p:nvSpPr>
        <p:spPr bwMode="auto">
          <a:xfrm>
            <a:off x="3724190" y="4872726"/>
            <a:ext cx="2305967" cy="377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삼억 </a:t>
            </a:r>
            <a:r>
              <a:rPr kumimoji="1" lang="ko-KR" altLang="en-US" sz="16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오천구백삼십이만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="" xmlns:a16="http://schemas.microsoft.com/office/drawing/2014/main" id="{9A4097AB-2CE5-4D97-B0FD-2FE14E72FF35}"/>
              </a:ext>
            </a:extLst>
          </p:cNvPr>
          <p:cNvGrpSpPr/>
          <p:nvPr/>
        </p:nvGrpSpPr>
        <p:grpSpPr>
          <a:xfrm>
            <a:off x="5868144" y="1340768"/>
            <a:ext cx="1166700" cy="325255"/>
            <a:chOff x="1403648" y="1187807"/>
            <a:chExt cx="1166700" cy="325255"/>
          </a:xfrm>
        </p:grpSpPr>
        <p:sp>
          <p:nvSpPr>
            <p:cNvPr id="141" name="직사각형 140">
              <a:extLst>
                <a:ext uri="{FF2B5EF4-FFF2-40B4-BE49-F238E27FC236}">
                  <a16:creationId xmlns="" xmlns:a16="http://schemas.microsoft.com/office/drawing/2014/main" id="{5859CCE3-FD8D-4A77-8070-954CDA369021}"/>
                </a:ext>
              </a:extLst>
            </p:cNvPr>
            <p:cNvSpPr/>
            <p:nvPr/>
          </p:nvSpPr>
          <p:spPr>
            <a:xfrm>
              <a:off x="1981604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5CB7B9C7-4568-4477-9F15-DD8214384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627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="" xmlns:a16="http://schemas.microsoft.com/office/drawing/2014/main" id="{41DD1984-33F4-409B-9C7D-CCDFE85F57FC}"/>
                </a:ext>
              </a:extLst>
            </p:cNvPr>
            <p:cNvSpPr/>
            <p:nvPr/>
          </p:nvSpPr>
          <p:spPr>
            <a:xfrm>
              <a:off x="1432891" y="1244958"/>
              <a:ext cx="521274" cy="25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E10B4AA6-4DBC-43B9-8C5C-4E51176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199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45" name="Picture 2">
            <a:extLst>
              <a:ext uri="{FF2B5EF4-FFF2-40B4-BE49-F238E27FC236}">
                <a16:creationId xmlns="" xmlns:a16="http://schemas.microsoft.com/office/drawing/2014/main" id="{14DC7386-30C1-46A3-94B9-FD5A996E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5612250" y="1497541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41638" y="953720"/>
            <a:ext cx="752080" cy="32406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활동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55" y="1262234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4590788" y="1264039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7106F51-F743-46AD-954F-E5BA7B387379}"/>
              </a:ext>
            </a:extLst>
          </p:cNvPr>
          <p:cNvGrpSpPr/>
          <p:nvPr/>
        </p:nvGrpSpPr>
        <p:grpSpPr>
          <a:xfrm>
            <a:off x="3062765" y="3527231"/>
            <a:ext cx="541150" cy="280375"/>
            <a:chOff x="3778372" y="2884026"/>
            <a:chExt cx="541150" cy="280375"/>
          </a:xfrm>
        </p:grpSpPr>
        <p:pic>
          <p:nvPicPr>
            <p:cNvPr id="123" name="Picture 2">
              <a:extLst>
                <a:ext uri="{FF2B5EF4-FFF2-40B4-BE49-F238E27FC236}">
                  <a16:creationId xmlns="" xmlns:a16="http://schemas.microsoft.com/office/drawing/2014/main" id="{043C4E7A-9DFF-428C-A60A-B3F1ECF36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691" y="2884026"/>
              <a:ext cx="460513" cy="28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4" name="TextBox 53">
              <a:extLst>
                <a:ext uri="{FF2B5EF4-FFF2-40B4-BE49-F238E27FC236}">
                  <a16:creationId xmlns="" xmlns:a16="http://schemas.microsoft.com/office/drawing/2014/main" id="{723D2FB0-607E-4848-8875-5CE8065FE0D3}"/>
                </a:ext>
              </a:extLst>
            </p:cNvPr>
            <p:cNvSpPr txBox="1"/>
            <p:nvPr/>
          </p:nvSpPr>
          <p:spPr>
            <a:xfrm>
              <a:off x="3778372" y="2924209"/>
              <a:ext cx="541150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쓰기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3C8FD71-5B57-4153-87B7-AA66C0E61787}"/>
              </a:ext>
            </a:extLst>
          </p:cNvPr>
          <p:cNvGrpSpPr/>
          <p:nvPr/>
        </p:nvGrpSpPr>
        <p:grpSpPr>
          <a:xfrm>
            <a:off x="3099635" y="3959952"/>
            <a:ext cx="473959" cy="279751"/>
            <a:chOff x="3818691" y="3958483"/>
            <a:chExt cx="473959" cy="279751"/>
          </a:xfrm>
        </p:grpSpPr>
        <p:pic>
          <p:nvPicPr>
            <p:cNvPr id="126" name="Picture 3">
              <a:extLst>
                <a:ext uri="{FF2B5EF4-FFF2-40B4-BE49-F238E27FC236}">
                  <a16:creationId xmlns="" xmlns:a16="http://schemas.microsoft.com/office/drawing/2014/main" id="{951E9202-18F4-4379-B2FC-D960400A3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691" y="3958483"/>
              <a:ext cx="460513" cy="279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7" name="TextBox 53">
              <a:extLst>
                <a:ext uri="{FF2B5EF4-FFF2-40B4-BE49-F238E27FC236}">
                  <a16:creationId xmlns="" xmlns:a16="http://schemas.microsoft.com/office/drawing/2014/main" id="{70991DD5-2D4F-4F0A-80FC-C6B0726A25FC}"/>
                </a:ext>
              </a:extLst>
            </p:cNvPr>
            <p:cNvSpPr txBox="1"/>
            <p:nvPr/>
          </p:nvSpPr>
          <p:spPr>
            <a:xfrm>
              <a:off x="3818691" y="3993433"/>
              <a:ext cx="473959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="" xmlns:a16="http://schemas.microsoft.com/office/drawing/2014/main" id="{A7106F51-F743-46AD-954F-E5BA7B387379}"/>
              </a:ext>
            </a:extLst>
          </p:cNvPr>
          <p:cNvGrpSpPr/>
          <p:nvPr/>
        </p:nvGrpSpPr>
        <p:grpSpPr>
          <a:xfrm>
            <a:off x="3058742" y="4449303"/>
            <a:ext cx="541150" cy="280375"/>
            <a:chOff x="3778372" y="2884026"/>
            <a:chExt cx="541150" cy="280375"/>
          </a:xfrm>
        </p:grpSpPr>
        <p:pic>
          <p:nvPicPr>
            <p:cNvPr id="129" name="Picture 2">
              <a:extLst>
                <a:ext uri="{FF2B5EF4-FFF2-40B4-BE49-F238E27FC236}">
                  <a16:creationId xmlns="" xmlns:a16="http://schemas.microsoft.com/office/drawing/2014/main" id="{043C4E7A-9DFF-428C-A60A-B3F1ECF36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691" y="2884026"/>
              <a:ext cx="460513" cy="28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6" name="TextBox 53">
              <a:extLst>
                <a:ext uri="{FF2B5EF4-FFF2-40B4-BE49-F238E27FC236}">
                  <a16:creationId xmlns="" xmlns:a16="http://schemas.microsoft.com/office/drawing/2014/main" id="{723D2FB0-607E-4848-8875-5CE8065FE0D3}"/>
                </a:ext>
              </a:extLst>
            </p:cNvPr>
            <p:cNvSpPr txBox="1"/>
            <p:nvPr/>
          </p:nvSpPr>
          <p:spPr>
            <a:xfrm>
              <a:off x="3778372" y="2924209"/>
              <a:ext cx="541150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쓰기</a:t>
              </a: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="" xmlns:a16="http://schemas.microsoft.com/office/drawing/2014/main" id="{43C8FD71-5B57-4153-87B7-AA66C0E61787}"/>
              </a:ext>
            </a:extLst>
          </p:cNvPr>
          <p:cNvGrpSpPr/>
          <p:nvPr/>
        </p:nvGrpSpPr>
        <p:grpSpPr>
          <a:xfrm>
            <a:off x="3095612" y="4882024"/>
            <a:ext cx="473959" cy="279751"/>
            <a:chOff x="3818691" y="3958483"/>
            <a:chExt cx="473959" cy="279751"/>
          </a:xfrm>
        </p:grpSpPr>
        <p:pic>
          <p:nvPicPr>
            <p:cNvPr id="148" name="Picture 3">
              <a:extLst>
                <a:ext uri="{FF2B5EF4-FFF2-40B4-BE49-F238E27FC236}">
                  <a16:creationId xmlns="" xmlns:a16="http://schemas.microsoft.com/office/drawing/2014/main" id="{951E9202-18F4-4379-B2FC-D960400A3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691" y="3958483"/>
              <a:ext cx="460513" cy="279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9" name="TextBox 53">
              <a:extLst>
                <a:ext uri="{FF2B5EF4-FFF2-40B4-BE49-F238E27FC236}">
                  <a16:creationId xmlns="" xmlns:a16="http://schemas.microsoft.com/office/drawing/2014/main" id="{70991DD5-2D4F-4F0A-80FC-C6B0726A25FC}"/>
                </a:ext>
              </a:extLst>
            </p:cNvPr>
            <p:cNvSpPr txBox="1"/>
            <p:nvPr/>
          </p:nvSpPr>
          <p:spPr>
            <a:xfrm>
              <a:off x="3818691" y="3993433"/>
              <a:ext cx="473959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3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</a:p>
          </p:txBody>
        </p:sp>
      </p:grpSp>
      <p:pic>
        <p:nvPicPr>
          <p:cNvPr id="150" name="그림 1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1171" y="2396040"/>
            <a:ext cx="360000" cy="355000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0520" y="2417418"/>
            <a:ext cx="360000" cy="355000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0726" y="3340432"/>
            <a:ext cx="360000" cy="355000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0879" y="3321514"/>
            <a:ext cx="360000" cy="355000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9479" y="3838416"/>
            <a:ext cx="360000" cy="355000"/>
          </a:xfrm>
          <a:prstGeom prst="rect">
            <a:avLst/>
          </a:prstGeom>
        </p:spPr>
      </p:pic>
      <p:pic>
        <p:nvPicPr>
          <p:cNvPr id="155" name="그림 15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0843" y="2901467"/>
            <a:ext cx="360000" cy="355000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5236" y="4258321"/>
            <a:ext cx="360000" cy="355000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0726" y="4267912"/>
            <a:ext cx="360000" cy="355000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5932" y="4764750"/>
            <a:ext cx="360000" cy="355000"/>
          </a:xfrm>
          <a:prstGeom prst="rect">
            <a:avLst/>
          </a:prstGeom>
        </p:spPr>
      </p:pic>
      <p:sp>
        <p:nvSpPr>
          <p:cNvPr id="160" name="타원 159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615017" y="2696446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1123340" y="803868"/>
            <a:ext cx="261822" cy="281711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CEB6EA38-ED10-46DD-A123-54DC729CCEE7}"/>
              </a:ext>
            </a:extLst>
          </p:cNvPr>
          <p:cNvSpPr txBox="1"/>
          <p:nvPr/>
        </p:nvSpPr>
        <p:spPr>
          <a:xfrm>
            <a:off x="1118591" y="2628677"/>
            <a:ext cx="1843006" cy="36707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559000000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="" xmlns:a16="http://schemas.microsoft.com/office/drawing/2014/main" id="{DAB900CA-396D-490B-A223-534BA2D6EE8C}"/>
              </a:ext>
            </a:extLst>
          </p:cNvPr>
          <p:cNvSpPr txBox="1"/>
          <p:nvPr/>
        </p:nvSpPr>
        <p:spPr>
          <a:xfrm>
            <a:off x="1118591" y="3482302"/>
            <a:ext cx="1843006" cy="384721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838500000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417FB282-E70D-4694-8E87-B1ADC12721AD}"/>
              </a:ext>
            </a:extLst>
          </p:cNvPr>
          <p:cNvSpPr txBox="1"/>
          <p:nvPr/>
        </p:nvSpPr>
        <p:spPr>
          <a:xfrm>
            <a:off x="1135963" y="4377280"/>
            <a:ext cx="1843006" cy="384721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359320000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8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8309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7_1_4_boy.png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7278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호기가 연료를 채우기 위해 가야 할 우주 정거장을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713957" y="5077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DB39AA5F-D17C-49E0-8C0E-D6977E43BA71}"/>
              </a:ext>
            </a:extLst>
          </p:cNvPr>
          <p:cNvSpPr/>
          <p:nvPr/>
        </p:nvSpPr>
        <p:spPr bwMode="auto">
          <a:xfrm>
            <a:off x="2411760" y="4559719"/>
            <a:ext cx="2305967" cy="377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우주정거장 </a:t>
            </a:r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95C18EB-3B1D-4BB2-BEAE-3607837FD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990" y="2631652"/>
            <a:ext cx="3449727" cy="1823576"/>
          </a:xfrm>
          <a:prstGeom prst="rect">
            <a:avLst/>
          </a:prstGeom>
        </p:spPr>
      </p:pic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F78773EF-1549-4B85-BD32-35C63D3B01F9}"/>
              </a:ext>
            </a:extLst>
          </p:cNvPr>
          <p:cNvSpPr/>
          <p:nvPr/>
        </p:nvSpPr>
        <p:spPr>
          <a:xfrm>
            <a:off x="1949259" y="2921637"/>
            <a:ext cx="1659278" cy="74853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D9EE8BDD-AB76-4A3A-A60D-18F05A821618}"/>
              </a:ext>
            </a:extLst>
          </p:cNvPr>
          <p:cNvSpPr/>
          <p:nvPr/>
        </p:nvSpPr>
        <p:spPr>
          <a:xfrm>
            <a:off x="2091571" y="2845088"/>
            <a:ext cx="1336946" cy="5839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CE51A0C5-AF35-4828-A460-906B7E9DF17F}"/>
              </a:ext>
            </a:extLst>
          </p:cNvPr>
          <p:cNvSpPr/>
          <p:nvPr/>
        </p:nvSpPr>
        <p:spPr>
          <a:xfrm>
            <a:off x="2411196" y="3331830"/>
            <a:ext cx="697696" cy="5839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6DE9B9D-24B0-47B6-89FC-64B885BB3265}"/>
              </a:ext>
            </a:extLst>
          </p:cNvPr>
          <p:cNvSpPr txBox="1"/>
          <p:nvPr/>
        </p:nvSpPr>
        <p:spPr>
          <a:xfrm>
            <a:off x="1691680" y="2838524"/>
            <a:ext cx="213672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호기에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연료로 몇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갈 수 있을지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생각해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08C4E650-2F37-48C5-AFF2-E4E8EBBFB65C}"/>
              </a:ext>
            </a:extLst>
          </p:cNvPr>
          <p:cNvSpPr/>
          <p:nvPr/>
        </p:nvSpPr>
        <p:spPr>
          <a:xfrm>
            <a:off x="3460268" y="2639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727" y="4455228"/>
            <a:ext cx="360000" cy="355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3"/>
            <a:ext cx="6918956" cy="769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59837112-00DC-4555-8E38-36B559A82B01}"/>
              </a:ext>
            </a:extLst>
          </p:cNvPr>
          <p:cNvSpPr txBox="1"/>
          <p:nvPr/>
        </p:nvSpPr>
        <p:spPr>
          <a:xfrm>
            <a:off x="398816" y="944724"/>
            <a:ext cx="6611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호기가 연료를 채우기 위해 가야 할 우주 정거장을 찾아봅시다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9A4097AB-2CE5-4D97-B0FD-2FE14E72FF35}"/>
              </a:ext>
            </a:extLst>
          </p:cNvPr>
          <p:cNvGrpSpPr/>
          <p:nvPr/>
        </p:nvGrpSpPr>
        <p:grpSpPr>
          <a:xfrm>
            <a:off x="5868144" y="1340768"/>
            <a:ext cx="1166700" cy="313951"/>
            <a:chOff x="1403648" y="1187807"/>
            <a:chExt cx="1166700" cy="31395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5859CCE3-FD8D-4A77-8070-954CDA369021}"/>
                </a:ext>
              </a:extLst>
            </p:cNvPr>
            <p:cNvSpPr/>
            <p:nvPr/>
          </p:nvSpPr>
          <p:spPr>
            <a:xfrm>
              <a:off x="1981604" y="1244957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5CB7B9C7-4568-4477-9F15-DD8214384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627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41DD1984-33F4-409B-9C7D-CCDFE85F57FC}"/>
                </a:ext>
              </a:extLst>
            </p:cNvPr>
            <p:cNvSpPr/>
            <p:nvPr/>
          </p:nvSpPr>
          <p:spPr>
            <a:xfrm>
              <a:off x="1432891" y="1244958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E10B4AA6-4DBC-43B9-8C5C-4E51176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187807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14DC7386-30C1-46A3-94B9-FD5A996E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541638" y="953720"/>
            <a:ext cx="752080" cy="324067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활동 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55" y="1262234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17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7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 오버 시 회색 테두리 효과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마우스 오버 시 회색 테두리 효과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D51AACFA-822E-4E1B-8411-BE462C7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D1CBF53-CC4D-48E7-86A4-B15C2BD94051}"/>
              </a:ext>
            </a:extLst>
          </p:cNvPr>
          <p:cNvSpPr txBox="1"/>
          <p:nvPr/>
        </p:nvSpPr>
        <p:spPr>
          <a:xfrm>
            <a:off x="398816" y="944724"/>
            <a:ext cx="6611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에 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행성까지 이동한 길을 표시하고 일지를 써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C99C13BD-4599-4AC9-8EE8-78A5BCFFA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48" y="959428"/>
            <a:ext cx="933450" cy="32385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F6816BF6-DCCA-47B9-8AC4-3B12939A69F9}"/>
              </a:ext>
            </a:extLst>
          </p:cNvPr>
          <p:cNvGrpSpPr/>
          <p:nvPr/>
        </p:nvGrpSpPr>
        <p:grpSpPr>
          <a:xfrm>
            <a:off x="2801958" y="1284894"/>
            <a:ext cx="1226799" cy="307902"/>
            <a:chOff x="5253413" y="2035940"/>
            <a:chExt cx="1226799" cy="307902"/>
          </a:xfrm>
        </p:grpSpPr>
        <p:pic>
          <p:nvPicPr>
            <p:cNvPr id="33" name="Picture 3">
              <a:extLst>
                <a:ext uri="{FF2B5EF4-FFF2-40B4-BE49-F238E27FC236}">
                  <a16:creationId xmlns="" xmlns:a16="http://schemas.microsoft.com/office/drawing/2014/main" id="{54E1043A-6767-46E7-91B5-E3CD4868D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43">
              <a:extLst>
                <a:ext uri="{FF2B5EF4-FFF2-40B4-BE49-F238E27FC236}">
                  <a16:creationId xmlns="" xmlns:a16="http://schemas.microsoft.com/office/drawing/2014/main" id="{613B1B79-4EC8-43C9-BA7F-665EA96D03C3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 195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204BBD66-E329-4249-8C76-0F291E7EFB53}"/>
              </a:ext>
            </a:extLst>
          </p:cNvPr>
          <p:cNvSpPr/>
          <p:nvPr/>
        </p:nvSpPr>
        <p:spPr>
          <a:xfrm>
            <a:off x="3956747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7899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7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)4-1-7_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" y="2042338"/>
            <a:ext cx="6838403" cy="201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모서리가 둥근 직사각형 58"/>
          <p:cNvSpPr/>
          <p:nvPr/>
        </p:nvSpPr>
        <p:spPr>
          <a:xfrm>
            <a:off x="253792" y="4166574"/>
            <a:ext cx="3048543" cy="95461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호기가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행성까지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이동한 길 표시하기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31134" y="4149595"/>
            <a:ext cx="3048543" cy="95461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일지 쓰기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204BBD66-E329-4249-8C76-0F291E7EFB53}"/>
              </a:ext>
            </a:extLst>
          </p:cNvPr>
          <p:cNvSpPr/>
          <p:nvPr/>
        </p:nvSpPr>
        <p:spPr>
          <a:xfrm>
            <a:off x="2995268" y="3329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04457"/>
            <a:ext cx="292595" cy="29259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82" y="3632815"/>
            <a:ext cx="292595" cy="292595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204BBD66-E329-4249-8C76-0F291E7EFB53}"/>
              </a:ext>
            </a:extLst>
          </p:cNvPr>
          <p:cNvSpPr/>
          <p:nvPr/>
        </p:nvSpPr>
        <p:spPr>
          <a:xfrm>
            <a:off x="6389873" y="34547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6" name="직사각형 25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영역까지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반짝이는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노란 점 클릭 시 전자저작물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끝나면 자동으로 초기화한 화면으로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\app\resource\contents\lesson07\ops\7\7_1_05.html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BF6370B5-AF32-4952-93E6-A8C49431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" y="1798461"/>
            <a:ext cx="6601345" cy="340957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85ECD5B-C21F-40F9-9608-F2383B520014}"/>
              </a:ext>
            </a:extLst>
          </p:cNvPr>
          <p:cNvSpPr/>
          <p:nvPr/>
        </p:nvSpPr>
        <p:spPr>
          <a:xfrm>
            <a:off x="2339752" y="2094340"/>
            <a:ext cx="829969" cy="200626"/>
          </a:xfrm>
          <a:prstGeom prst="rect">
            <a:avLst/>
          </a:prstGeom>
          <a:solidFill>
            <a:srgbClr val="16294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7B174F7-D281-4532-A834-05095148413B}"/>
              </a:ext>
            </a:extLst>
          </p:cNvPr>
          <p:cNvSpPr/>
          <p:nvPr/>
        </p:nvSpPr>
        <p:spPr>
          <a:xfrm>
            <a:off x="4716016" y="2146794"/>
            <a:ext cx="864096" cy="141273"/>
          </a:xfrm>
          <a:prstGeom prst="rect">
            <a:avLst/>
          </a:prstGeom>
          <a:solidFill>
            <a:srgbClr val="1F346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70F23FB8-30B3-4878-97B5-6F1CEFCE5148}"/>
              </a:ext>
            </a:extLst>
          </p:cNvPr>
          <p:cNvSpPr/>
          <p:nvPr/>
        </p:nvSpPr>
        <p:spPr>
          <a:xfrm>
            <a:off x="1355417" y="2994440"/>
            <a:ext cx="984335" cy="200626"/>
          </a:xfrm>
          <a:prstGeom prst="rect">
            <a:avLst/>
          </a:prstGeom>
          <a:solidFill>
            <a:srgbClr val="182F4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6AFF1E4-9C90-4084-AE8A-A28A6F72B644}"/>
              </a:ext>
            </a:extLst>
          </p:cNvPr>
          <p:cNvSpPr/>
          <p:nvPr/>
        </p:nvSpPr>
        <p:spPr>
          <a:xfrm>
            <a:off x="3512905" y="4149884"/>
            <a:ext cx="861305" cy="139675"/>
          </a:xfrm>
          <a:prstGeom prst="rect">
            <a:avLst/>
          </a:prstGeom>
          <a:solidFill>
            <a:srgbClr val="576CA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9F704641-28A9-459B-986D-5B712759ACB6}"/>
              </a:ext>
            </a:extLst>
          </p:cNvPr>
          <p:cNvSpPr/>
          <p:nvPr/>
        </p:nvSpPr>
        <p:spPr>
          <a:xfrm>
            <a:off x="5539810" y="3502672"/>
            <a:ext cx="861305" cy="189304"/>
          </a:xfrm>
          <a:prstGeom prst="rect">
            <a:avLst/>
          </a:prstGeom>
          <a:solidFill>
            <a:srgbClr val="3E58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DD391591-6A26-4C37-8FF1-2C14CD478D7B}"/>
              </a:ext>
            </a:extLst>
          </p:cNvPr>
          <p:cNvGrpSpPr/>
          <p:nvPr/>
        </p:nvGrpSpPr>
        <p:grpSpPr>
          <a:xfrm>
            <a:off x="3239242" y="3022754"/>
            <a:ext cx="1543590" cy="292388"/>
            <a:chOff x="966242" y="2749326"/>
            <a:chExt cx="1248138" cy="294815"/>
          </a:xfrm>
        </p:grpSpPr>
        <p:sp>
          <p:nvSpPr>
            <p:cNvPr id="47" name="사각형: 둥근 모서리 69">
              <a:extLst>
                <a:ext uri="{FF2B5EF4-FFF2-40B4-BE49-F238E27FC236}">
                  <a16:creationId xmlns="" xmlns:a16="http://schemas.microsoft.com/office/drawing/2014/main" id="{C6213469-7EE8-4E15-A45B-CA8F613EE3D4}"/>
                </a:ext>
              </a:extLst>
            </p:cNvPr>
            <p:cNvSpPr/>
            <p:nvPr/>
          </p:nvSpPr>
          <p:spPr>
            <a:xfrm>
              <a:off x="1077248" y="2825891"/>
              <a:ext cx="1010249" cy="150430"/>
            </a:xfrm>
            <a:prstGeom prst="roundRect">
              <a:avLst/>
            </a:prstGeom>
            <a:solidFill>
              <a:srgbClr val="01215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73D32771-5C73-4503-999D-6E76DB4198D1}"/>
                </a:ext>
              </a:extLst>
            </p:cNvPr>
            <p:cNvSpPr txBox="1"/>
            <p:nvPr/>
          </p:nvSpPr>
          <p:spPr>
            <a:xfrm>
              <a:off x="966242" y="2749326"/>
              <a:ext cx="1248138" cy="29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1197800000 km</a:t>
              </a:r>
              <a:endParaRPr lang="ko-KR" altLang="en-US" sz="13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7DEE605-3F67-4700-B625-127D887CFB62}"/>
              </a:ext>
            </a:extLst>
          </p:cNvPr>
          <p:cNvSpPr txBox="1"/>
          <p:nvPr/>
        </p:nvSpPr>
        <p:spPr>
          <a:xfrm>
            <a:off x="4597241" y="2065678"/>
            <a:ext cx="119889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 정거장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FD910D5-1D57-41E2-923F-A5A1AEC06F2D}"/>
              </a:ext>
            </a:extLst>
          </p:cNvPr>
          <p:cNvSpPr txBox="1"/>
          <p:nvPr/>
        </p:nvSpPr>
        <p:spPr>
          <a:xfrm>
            <a:off x="1970826" y="2044681"/>
            <a:ext cx="119889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 정거장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294DE9E-8EC4-400B-838E-30ADCEEE089A}"/>
              </a:ext>
            </a:extLst>
          </p:cNvPr>
          <p:cNvSpPr txBox="1"/>
          <p:nvPr/>
        </p:nvSpPr>
        <p:spPr>
          <a:xfrm>
            <a:off x="3442283" y="4044490"/>
            <a:ext cx="119889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 정거장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B0BA3E-1683-481E-95D1-A441E8404D27}"/>
              </a:ext>
            </a:extLst>
          </p:cNvPr>
          <p:cNvSpPr txBox="1"/>
          <p:nvPr/>
        </p:nvSpPr>
        <p:spPr>
          <a:xfrm>
            <a:off x="5397841" y="3458824"/>
            <a:ext cx="119889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행성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B575D8B-78E3-4914-8B89-A17FBB847406}"/>
              </a:ext>
            </a:extLst>
          </p:cNvPr>
          <p:cNvSpPr txBox="1"/>
          <p:nvPr/>
        </p:nvSpPr>
        <p:spPr>
          <a:xfrm>
            <a:off x="1187624" y="2912668"/>
            <a:ext cx="1259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대한민국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호기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20344CA3-9C4D-417A-B32F-27B471D534F5}"/>
              </a:ext>
            </a:extLst>
          </p:cNvPr>
          <p:cNvGrpSpPr/>
          <p:nvPr/>
        </p:nvGrpSpPr>
        <p:grpSpPr>
          <a:xfrm>
            <a:off x="4166842" y="2583479"/>
            <a:ext cx="1543590" cy="292388"/>
            <a:chOff x="966242" y="2749326"/>
            <a:chExt cx="1248138" cy="294815"/>
          </a:xfrm>
        </p:grpSpPr>
        <p:sp>
          <p:nvSpPr>
            <p:cNvPr id="70" name="사각형: 둥근 모서리 86">
              <a:extLst>
                <a:ext uri="{FF2B5EF4-FFF2-40B4-BE49-F238E27FC236}">
                  <a16:creationId xmlns="" xmlns:a16="http://schemas.microsoft.com/office/drawing/2014/main" id="{B424983E-F897-485E-99A8-21046B202BEB}"/>
                </a:ext>
              </a:extLst>
            </p:cNvPr>
            <p:cNvSpPr/>
            <p:nvPr/>
          </p:nvSpPr>
          <p:spPr>
            <a:xfrm>
              <a:off x="1077248" y="2825891"/>
              <a:ext cx="1010249" cy="150430"/>
            </a:xfrm>
            <a:prstGeom prst="roundRect">
              <a:avLst/>
            </a:prstGeom>
            <a:solidFill>
              <a:srgbClr val="01215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7F2350BF-A0E3-448D-B435-D62C3B69F749}"/>
                </a:ext>
              </a:extLst>
            </p:cNvPr>
            <p:cNvSpPr txBox="1"/>
            <p:nvPr/>
          </p:nvSpPr>
          <p:spPr>
            <a:xfrm>
              <a:off x="966242" y="2749326"/>
              <a:ext cx="1248138" cy="29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8385000000 km</a:t>
              </a:r>
              <a:endParaRPr lang="ko-KR" altLang="en-US" sz="13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A3E70D66-3266-4895-AAB8-659E68D2681E}"/>
              </a:ext>
            </a:extLst>
          </p:cNvPr>
          <p:cNvGrpSpPr/>
          <p:nvPr/>
        </p:nvGrpSpPr>
        <p:grpSpPr>
          <a:xfrm>
            <a:off x="1241865" y="2504477"/>
            <a:ext cx="1543590" cy="292388"/>
            <a:chOff x="966242" y="2749326"/>
            <a:chExt cx="1248138" cy="294815"/>
          </a:xfrm>
        </p:grpSpPr>
        <p:sp>
          <p:nvSpPr>
            <p:cNvPr id="73" name="사각형: 둥근 모서리 89">
              <a:extLst>
                <a:ext uri="{FF2B5EF4-FFF2-40B4-BE49-F238E27FC236}">
                  <a16:creationId xmlns="" xmlns:a16="http://schemas.microsoft.com/office/drawing/2014/main" id="{612EA05C-E01A-4D9F-BA5D-2369584158C7}"/>
                </a:ext>
              </a:extLst>
            </p:cNvPr>
            <p:cNvSpPr/>
            <p:nvPr/>
          </p:nvSpPr>
          <p:spPr>
            <a:xfrm>
              <a:off x="1077248" y="2825891"/>
              <a:ext cx="1010249" cy="150430"/>
            </a:xfrm>
            <a:prstGeom prst="roundRect">
              <a:avLst/>
            </a:prstGeom>
            <a:solidFill>
              <a:srgbClr val="01215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D44B0CED-5823-476E-A101-D15590EDCC5E}"/>
                </a:ext>
              </a:extLst>
            </p:cNvPr>
            <p:cNvSpPr txBox="1"/>
            <p:nvPr/>
          </p:nvSpPr>
          <p:spPr>
            <a:xfrm>
              <a:off x="966242" y="2749326"/>
              <a:ext cx="1248138" cy="29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5590000000 km</a:t>
              </a:r>
              <a:endParaRPr lang="ko-KR" altLang="en-US" sz="13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288B135A-DA77-4555-9088-E278E9D1835C}"/>
              </a:ext>
            </a:extLst>
          </p:cNvPr>
          <p:cNvGrpSpPr/>
          <p:nvPr/>
        </p:nvGrpSpPr>
        <p:grpSpPr>
          <a:xfrm>
            <a:off x="2956402" y="3493212"/>
            <a:ext cx="1543590" cy="292388"/>
            <a:chOff x="966242" y="2749326"/>
            <a:chExt cx="1248138" cy="294815"/>
          </a:xfrm>
        </p:grpSpPr>
        <p:sp>
          <p:nvSpPr>
            <p:cNvPr id="76" name="사각형: 둥근 모서리 93">
              <a:extLst>
                <a:ext uri="{FF2B5EF4-FFF2-40B4-BE49-F238E27FC236}">
                  <a16:creationId xmlns="" xmlns:a16="http://schemas.microsoft.com/office/drawing/2014/main" id="{AE4D82EB-82B3-46E8-8A84-EC671B6250E0}"/>
                </a:ext>
              </a:extLst>
            </p:cNvPr>
            <p:cNvSpPr/>
            <p:nvPr/>
          </p:nvSpPr>
          <p:spPr>
            <a:xfrm>
              <a:off x="1077248" y="2825891"/>
              <a:ext cx="1010249" cy="150430"/>
            </a:xfrm>
            <a:prstGeom prst="roundRect">
              <a:avLst/>
            </a:prstGeom>
            <a:solidFill>
              <a:srgbClr val="01215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11367464-BB9B-4DA5-AF47-E6211B449C71}"/>
                </a:ext>
              </a:extLst>
            </p:cNvPr>
            <p:cNvSpPr txBox="1"/>
            <p:nvPr/>
          </p:nvSpPr>
          <p:spPr>
            <a:xfrm>
              <a:off x="966242" y="2749326"/>
              <a:ext cx="1248138" cy="29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3593200000 km</a:t>
              </a:r>
              <a:endParaRPr lang="ko-KR" altLang="en-US" sz="13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타원 85"/>
          <p:cNvSpPr/>
          <p:nvPr/>
        </p:nvSpPr>
        <p:spPr>
          <a:xfrm>
            <a:off x="3105231" y="3951700"/>
            <a:ext cx="268021" cy="268021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5312" y="3597324"/>
            <a:ext cx="1752015" cy="16678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204BBD66-E329-4249-8C76-0F291E7EFB53}"/>
              </a:ext>
            </a:extLst>
          </p:cNvPr>
          <p:cNvSpPr/>
          <p:nvPr/>
        </p:nvSpPr>
        <p:spPr>
          <a:xfrm>
            <a:off x="200631" y="34437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2869357" y="40736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216" y="1769879"/>
            <a:ext cx="6867268" cy="32253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204BBD66-E329-4249-8C76-0F291E7EFB53}"/>
              </a:ext>
            </a:extLst>
          </p:cNvPr>
          <p:cNvSpPr/>
          <p:nvPr/>
        </p:nvSpPr>
        <p:spPr>
          <a:xfrm>
            <a:off x="200631" y="1661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43"/>
          <p:cNvSpPr txBox="1"/>
          <p:nvPr/>
        </p:nvSpPr>
        <p:spPr>
          <a:xfrm>
            <a:off x="5334689" y="1431035"/>
            <a:ext cx="1454718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204BBD66-E329-4249-8C76-0F291E7EFB53}"/>
              </a:ext>
            </a:extLst>
          </p:cNvPr>
          <p:cNvSpPr/>
          <p:nvPr/>
        </p:nvSpPr>
        <p:spPr>
          <a:xfrm>
            <a:off x="5199603" y="1197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90538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7_1_3_bg.png / 7_1_5_card.svg / p_417_155gif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2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6" name="직사각형 25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빈 박스 텍스트 처리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아님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클릭하면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F8534C6-4ED9-4D1E-BE16-AEC4EAF6AA18}"/>
              </a:ext>
            </a:extLst>
          </p:cNvPr>
          <p:cNvSpPr/>
          <p:nvPr/>
        </p:nvSpPr>
        <p:spPr>
          <a:xfrm>
            <a:off x="100345" y="1412776"/>
            <a:ext cx="6875758" cy="3522624"/>
          </a:xfrm>
          <a:prstGeom prst="rect">
            <a:avLst/>
          </a:prstGeom>
          <a:solidFill>
            <a:srgbClr val="F8F7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CAC98D6-9841-4EBE-9F64-87C4A6D37CF3}"/>
              </a:ext>
            </a:extLst>
          </p:cNvPr>
          <p:cNvSpPr txBox="1"/>
          <p:nvPr/>
        </p:nvSpPr>
        <p:spPr>
          <a:xfrm>
            <a:off x="2845237" y="1589041"/>
            <a:ext cx="1078691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C8118223-D4DC-42DD-B888-C9A8F889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56" y="1598564"/>
            <a:ext cx="933450" cy="3238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CC7697B-134E-4F14-A90B-448A5EDC6C04}"/>
              </a:ext>
            </a:extLst>
          </p:cNvPr>
          <p:cNvSpPr/>
          <p:nvPr/>
        </p:nvSpPr>
        <p:spPr bwMode="auto">
          <a:xfrm>
            <a:off x="4463714" y="2131930"/>
            <a:ext cx="720422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D1AA8B5-A1CA-4D61-9065-495CFD9C2A2B}"/>
              </a:ext>
            </a:extLst>
          </p:cNvPr>
          <p:cNvSpPr/>
          <p:nvPr/>
        </p:nvSpPr>
        <p:spPr bwMode="auto">
          <a:xfrm>
            <a:off x="5579496" y="2142824"/>
            <a:ext cx="720422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7EDC803-BC8B-464F-ADC5-DE64BE2B9810}"/>
              </a:ext>
            </a:extLst>
          </p:cNvPr>
          <p:cNvSpPr txBox="1"/>
          <p:nvPr/>
        </p:nvSpPr>
        <p:spPr>
          <a:xfrm>
            <a:off x="4139678" y="2113943"/>
            <a:ext cx="290514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5FABE8B-DB4C-4767-B6CD-4FB19E0E564D}"/>
              </a:ext>
            </a:extLst>
          </p:cNvPr>
          <p:cNvSpPr txBox="1"/>
          <p:nvPr/>
        </p:nvSpPr>
        <p:spPr>
          <a:xfrm>
            <a:off x="5183794" y="2113943"/>
            <a:ext cx="290514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D7070FC-09E7-4437-8323-B2FC064FB840}"/>
              </a:ext>
            </a:extLst>
          </p:cNvPr>
          <p:cNvSpPr txBox="1"/>
          <p:nvPr/>
        </p:nvSpPr>
        <p:spPr>
          <a:xfrm>
            <a:off x="6191838" y="2113943"/>
            <a:ext cx="720422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1C1AF424-642E-4222-801A-30A1A1BF7E93}"/>
              </a:ext>
            </a:extLst>
          </p:cNvPr>
          <p:cNvSpPr txBox="1"/>
          <p:nvPr/>
        </p:nvSpPr>
        <p:spPr>
          <a:xfrm>
            <a:off x="64614" y="2559974"/>
            <a:ext cx="6847645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행성을 가는 도중 연료가 얼마 남지 않은 것을 발견했다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행성까지의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거리는               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였다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42551BD-E420-4B08-82D0-81BEC73CE289}"/>
              </a:ext>
            </a:extLst>
          </p:cNvPr>
          <p:cNvSpPr txBox="1"/>
          <p:nvPr/>
        </p:nvSpPr>
        <p:spPr>
          <a:xfrm>
            <a:off x="64340" y="3165616"/>
            <a:ext cx="6847919" cy="15542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연료로는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           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밖에 갈 수 없어서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행성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갈 수가 없었다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우리는 우주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정거장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가서 부족한 연료를 채웠고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행성에 무사히 도착할 수 있었다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우리의 항해가 잘 끝날지 긴장되면서도 동료들과 함께라서 즐거웠다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9FEDE8D6-C4A1-4CD6-8FB4-59B69C6941FF}"/>
              </a:ext>
            </a:extLst>
          </p:cNvPr>
          <p:cNvSpPr/>
          <p:nvPr/>
        </p:nvSpPr>
        <p:spPr bwMode="auto">
          <a:xfrm>
            <a:off x="3437121" y="2131930"/>
            <a:ext cx="720422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E3B97100-7572-47B1-94F1-8B55ED655B0C}"/>
              </a:ext>
            </a:extLst>
          </p:cNvPr>
          <p:cNvSpPr/>
          <p:nvPr/>
        </p:nvSpPr>
        <p:spPr>
          <a:xfrm>
            <a:off x="3168999" y="19858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C8B070C-3731-4543-8FEA-0A740232AC43}"/>
              </a:ext>
            </a:extLst>
          </p:cNvPr>
          <p:cNvSpPr/>
          <p:nvPr/>
        </p:nvSpPr>
        <p:spPr bwMode="auto">
          <a:xfrm>
            <a:off x="3707903" y="2847680"/>
            <a:ext cx="1621147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1197800000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57BF8F84-A9F7-403A-87DE-97522C5578D0}"/>
              </a:ext>
            </a:extLst>
          </p:cNvPr>
          <p:cNvSpPr/>
          <p:nvPr/>
        </p:nvSpPr>
        <p:spPr bwMode="auto">
          <a:xfrm>
            <a:off x="2102990" y="3171716"/>
            <a:ext cx="1738295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500000000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CD32E3B6-5FA8-4DA2-BFFE-2484F69F105B}"/>
              </a:ext>
            </a:extLst>
          </p:cNvPr>
          <p:cNvSpPr/>
          <p:nvPr/>
        </p:nvSpPr>
        <p:spPr bwMode="auto">
          <a:xfrm>
            <a:off x="5939707" y="3482066"/>
            <a:ext cx="828879" cy="348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928" y="3030158"/>
            <a:ext cx="360000" cy="3550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405" y="3473292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582" y="2721028"/>
            <a:ext cx="360000" cy="355000"/>
          </a:xfrm>
          <a:prstGeom prst="rect">
            <a:avLst/>
          </a:prstGeom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048" y="500481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6759738" y="4797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0" y="1052736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466612" y="8843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86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39455" y="2744924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행성의 자원 탐사하기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90" y="28753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93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53"/>
          <p:cNvSpPr txBox="1"/>
          <p:nvPr/>
        </p:nvSpPr>
        <p:spPr>
          <a:xfrm>
            <a:off x="3278222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156~157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32269"/>
              </p:ext>
            </p:extLst>
          </p:nvPr>
        </p:nvGraphicFramePr>
        <p:xfrm>
          <a:off x="179388" y="654012"/>
          <a:ext cx="8774172" cy="35355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행성의 거리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연료를 채울 우주정거장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대한민국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호기에서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뵤뵤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행성까지의 거리 읽기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연료를 채우기 위해 가야 할 우주 정거장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임무 카드에 대한민국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호기가 이동한 길을 표시하고 일지 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suh_h_0401_07_0002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C055FA9-6092-407B-9D66-A15D080C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888548"/>
            <a:ext cx="6924993" cy="475501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5739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7_1_1_ani.mp4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1998" y="872716"/>
            <a:ext cx="6924993" cy="475501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행성의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거리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app\resource\contents\lesson07\ops\7\media\mp4</a:t>
            </a:r>
          </a:p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3" y="298570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CA25CF4-59A3-4639-9AAD-0FBDD396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0" y="1670982"/>
            <a:ext cx="6868812" cy="3918258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영역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</a:p>
        </p:txBody>
      </p:sp>
      <p:sp>
        <p:nvSpPr>
          <p:cNvPr id="46" name="타원 45"/>
          <p:cNvSpPr/>
          <p:nvPr/>
        </p:nvSpPr>
        <p:spPr>
          <a:xfrm>
            <a:off x="-114569" y="1836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75DCA4B-2966-4DFB-9975-81A40476A7DA}"/>
              </a:ext>
            </a:extLst>
          </p:cNvPr>
          <p:cNvSpPr/>
          <p:nvPr/>
        </p:nvSpPr>
        <p:spPr>
          <a:xfrm>
            <a:off x="65456" y="2033991"/>
            <a:ext cx="3786463" cy="1178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5D45B50-A17F-40F9-BED6-74963B212E93}"/>
              </a:ext>
            </a:extLst>
          </p:cNvPr>
          <p:cNvSpPr/>
          <p:nvPr/>
        </p:nvSpPr>
        <p:spPr>
          <a:xfrm>
            <a:off x="458639" y="3575985"/>
            <a:ext cx="927249" cy="4290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9A991B6-C4EE-4C63-AEE9-E0794DE3E8EB}"/>
              </a:ext>
            </a:extLst>
          </p:cNvPr>
          <p:cNvSpPr/>
          <p:nvPr/>
        </p:nvSpPr>
        <p:spPr>
          <a:xfrm>
            <a:off x="3236143" y="3312680"/>
            <a:ext cx="927249" cy="6203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36E99D8-5F2E-44E6-80F6-9D46B9B4C466}"/>
              </a:ext>
            </a:extLst>
          </p:cNvPr>
          <p:cNvSpPr/>
          <p:nvPr/>
        </p:nvSpPr>
        <p:spPr>
          <a:xfrm>
            <a:off x="5110297" y="2780928"/>
            <a:ext cx="1261903" cy="6203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4DA448E-5C17-4CAA-B8A8-E228649336E7}"/>
              </a:ext>
            </a:extLst>
          </p:cNvPr>
          <p:cNvSpPr txBox="1"/>
          <p:nvPr/>
        </p:nvSpPr>
        <p:spPr>
          <a:xfrm>
            <a:off x="-126510" y="3498136"/>
            <a:ext cx="19802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연료가 얼마 남지 않았습니다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C17DA699-5CF2-480E-BCF6-D5036CD3A96F}"/>
              </a:ext>
            </a:extLst>
          </p:cNvPr>
          <p:cNvSpPr/>
          <p:nvPr/>
        </p:nvSpPr>
        <p:spPr>
          <a:xfrm>
            <a:off x="-126510" y="3374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5D758AB-BE93-46F7-B580-CB31C429B553}"/>
              </a:ext>
            </a:extLst>
          </p:cNvPr>
          <p:cNvSpPr txBox="1"/>
          <p:nvPr/>
        </p:nvSpPr>
        <p:spPr>
          <a:xfrm>
            <a:off x="2938620" y="3207369"/>
            <a:ext cx="159136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연료로는 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밖에 갈 수 없습니다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4BD5691B-EAB9-40CA-8E3D-F2FE7E65C759}"/>
              </a:ext>
            </a:extLst>
          </p:cNvPr>
          <p:cNvSpPr txBox="1"/>
          <p:nvPr/>
        </p:nvSpPr>
        <p:spPr>
          <a:xfrm>
            <a:off x="4580696" y="2628142"/>
            <a:ext cx="242059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뵤뵤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행성까지의 거리와 각 우주 정거장까지의 거리를 확인해 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9899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7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)4-1-7_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4816609" y="1337995"/>
            <a:ext cx="2158634" cy="260415"/>
            <a:chOff x="4816609" y="1337995"/>
            <a:chExt cx="2158634" cy="260415"/>
          </a:xfrm>
        </p:grpSpPr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54696242-3DEE-47D3-9785-FF67FD9E79B3}"/>
                </a:ext>
              </a:extLst>
            </p:cNvPr>
            <p:cNvSpPr/>
            <p:nvPr/>
          </p:nvSpPr>
          <p:spPr>
            <a:xfrm>
              <a:off x="6453969" y="133989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12CE02A6-1F0B-4C87-9E59-60E04DC2D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780" y="1337995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2F293E10-B49E-471A-A823-7AC0D2AB379D}"/>
                </a:ext>
              </a:extLst>
            </p:cNvPr>
            <p:cNvGrpSpPr/>
            <p:nvPr/>
          </p:nvGrpSpPr>
          <p:grpSpPr>
            <a:xfrm>
              <a:off x="5906120" y="1338321"/>
              <a:ext cx="521274" cy="258880"/>
              <a:chOff x="3792317" y="345499"/>
              <a:chExt cx="521274" cy="25888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2DAB3487-716D-4F0D-B02D-2AEBDD59AEB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BDF95F2D-8B5E-4B6E-9557-B7A25A97F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64114D8C-8F6E-4F0C-83A2-A87FF8FB4F6E}"/>
                </a:ext>
              </a:extLst>
            </p:cNvPr>
            <p:cNvGrpSpPr/>
            <p:nvPr/>
          </p:nvGrpSpPr>
          <p:grpSpPr>
            <a:xfrm>
              <a:off x="5361668" y="1337995"/>
              <a:ext cx="521274" cy="260415"/>
              <a:chOff x="3240719" y="345173"/>
              <a:chExt cx="521274" cy="26041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2B467810-BA8C-4388-9124-74706504F3B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F18D1725-3307-465E-ADC0-3079B04B42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2F293E10-B49E-471A-A823-7AC0D2AB379D}"/>
                </a:ext>
              </a:extLst>
            </p:cNvPr>
            <p:cNvGrpSpPr/>
            <p:nvPr/>
          </p:nvGrpSpPr>
          <p:grpSpPr>
            <a:xfrm>
              <a:off x="4816609" y="1338222"/>
              <a:ext cx="521274" cy="258880"/>
              <a:chOff x="3792317" y="345499"/>
              <a:chExt cx="521274" cy="25888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2DAB3487-716D-4F0D-B02D-2AEBDD59AEB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BDF95F2D-8B5E-4B6E-9557-B7A25A97F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3" name="타원 42"/>
          <p:cNvSpPr/>
          <p:nvPr/>
        </p:nvSpPr>
        <p:spPr>
          <a:xfrm>
            <a:off x="4558950" y="14134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286534" y="177010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18959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791580" y="2240683"/>
            <a:ext cx="5375178" cy="4849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호기에 연료가 얼마 남지 않았습니다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757" y="2046721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32EC91C-401E-4701-9C41-7E1684B1BD15}"/>
              </a:ext>
            </a:extLst>
          </p:cNvPr>
          <p:cNvSpPr/>
          <p:nvPr/>
        </p:nvSpPr>
        <p:spPr bwMode="auto">
          <a:xfrm>
            <a:off x="791580" y="2808053"/>
            <a:ext cx="5375178" cy="4849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남은 연료로는 약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밖에 갈 수 없습니다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58424C1-828A-47E1-91BB-4E063379F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999" y="2786901"/>
            <a:ext cx="360000" cy="355000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FEC0CAB0-17C3-4401-B0AB-F22893DBF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A186A3CB-CD99-42E1-840B-BA44295129FE}"/>
              </a:ext>
            </a:extLst>
          </p:cNvPr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54696242-3DEE-47D3-9785-FF67FD9E79B3}"/>
              </a:ext>
            </a:extLst>
          </p:cNvPr>
          <p:cNvSpPr/>
          <p:nvPr/>
        </p:nvSpPr>
        <p:spPr>
          <a:xfrm>
            <a:off x="6453969" y="13398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CE02A6-1F0B-4C87-9E59-60E04DC2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1780" y="133799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2F293E10-B49E-471A-A823-7AC0D2AB379D}"/>
              </a:ext>
            </a:extLst>
          </p:cNvPr>
          <p:cNvGrpSpPr/>
          <p:nvPr/>
        </p:nvGrpSpPr>
        <p:grpSpPr>
          <a:xfrm>
            <a:off x="5906120" y="1338321"/>
            <a:ext cx="521274" cy="258880"/>
            <a:chOff x="3792317" y="345499"/>
            <a:chExt cx="521274" cy="258880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2DAB3487-716D-4F0D-B02D-2AEBDD59AEB8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BDF95F2D-8B5E-4B6E-9557-B7A25A97F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64114D8C-8F6E-4F0C-83A2-A87FF8FB4F6E}"/>
              </a:ext>
            </a:extLst>
          </p:cNvPr>
          <p:cNvGrpSpPr/>
          <p:nvPr/>
        </p:nvGrpSpPr>
        <p:grpSpPr>
          <a:xfrm>
            <a:off x="5361668" y="1337995"/>
            <a:ext cx="521274" cy="260415"/>
            <a:chOff x="3240719" y="345173"/>
            <a:chExt cx="521274" cy="260415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B467810-BA8C-4388-9124-74706504F3B6}"/>
                </a:ext>
              </a:extLst>
            </p:cNvPr>
            <p:cNvSpPr/>
            <p:nvPr/>
          </p:nvSpPr>
          <p:spPr>
            <a:xfrm>
              <a:off x="3240719" y="349997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F18D1725-3307-465E-ADC0-3079B04B4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099" y="345173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2F293E10-B49E-471A-A823-7AC0D2AB379D}"/>
              </a:ext>
            </a:extLst>
          </p:cNvPr>
          <p:cNvGrpSpPr/>
          <p:nvPr/>
        </p:nvGrpSpPr>
        <p:grpSpPr>
          <a:xfrm>
            <a:off x="4816609" y="1338222"/>
            <a:ext cx="521274" cy="258880"/>
            <a:chOff x="3792317" y="345499"/>
            <a:chExt cx="521274" cy="258880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2DAB3487-716D-4F0D-B02D-2AEBDD59AEB8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BDF95F2D-8B5E-4B6E-9557-B7A25A97F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4" y="2368529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4" y="2935899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07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92002132-3361-4CCF-8F8B-811E40C7BFAB}"/>
              </a:ext>
            </a:extLst>
          </p:cNvPr>
          <p:cNvGrpSpPr/>
          <p:nvPr/>
        </p:nvGrpSpPr>
        <p:grpSpPr>
          <a:xfrm>
            <a:off x="5363266" y="1335857"/>
            <a:ext cx="1608662" cy="262036"/>
            <a:chOff x="3238747" y="5486833"/>
            <a:chExt cx="1608662" cy="262036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4CFB8506-48C3-4492-90EA-AF6F976F050C}"/>
                </a:ext>
              </a:extLst>
            </p:cNvPr>
            <p:cNvGrpSpPr/>
            <p:nvPr/>
          </p:nvGrpSpPr>
          <p:grpSpPr>
            <a:xfrm>
              <a:off x="4326135" y="5490882"/>
              <a:ext cx="521274" cy="257987"/>
              <a:chOff x="2267118" y="4094130"/>
              <a:chExt cx="521274" cy="257987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8E7C89B7-6D8E-42F2-9CD0-7EFFAA4C10E7}"/>
                  </a:ext>
                </a:extLst>
              </p:cNvPr>
              <p:cNvSpPr/>
              <p:nvPr/>
            </p:nvSpPr>
            <p:spPr>
              <a:xfrm>
                <a:off x="2267118" y="4094130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D6D26B61-A774-488F-8FA0-AD63C62EF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9286" y="4098201"/>
                <a:ext cx="462514" cy="253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7C1B2695-80DF-4DF9-BF9C-DBB5A5D126A4}"/>
                </a:ext>
              </a:extLst>
            </p:cNvPr>
            <p:cNvGrpSpPr/>
            <p:nvPr/>
          </p:nvGrpSpPr>
          <p:grpSpPr>
            <a:xfrm>
              <a:off x="3783199" y="5487159"/>
              <a:ext cx="521274" cy="258880"/>
              <a:chOff x="3792317" y="345499"/>
              <a:chExt cx="521274" cy="25888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BCBB814A-D8B1-487A-9F40-9F7B3BE4F885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E1FADA77-E1FD-42AB-BED1-32DD65EE9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232C607C-BE5F-4B74-B2C4-2014FC8D1F98}"/>
                </a:ext>
              </a:extLst>
            </p:cNvPr>
            <p:cNvGrpSpPr/>
            <p:nvPr/>
          </p:nvGrpSpPr>
          <p:grpSpPr>
            <a:xfrm>
              <a:off x="3238747" y="5486833"/>
              <a:ext cx="521274" cy="260415"/>
              <a:chOff x="3240719" y="345173"/>
              <a:chExt cx="521274" cy="26041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671DE333-0C7B-4742-B5B8-47B0154B169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BA17CE53-5F33-4557-BFC2-A9C57F2389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A83C796E-C0AE-4364-BB42-75DBA58E9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C50834BE-FFFC-4374-9FA5-2BF74845F37C}"/>
              </a:ext>
            </a:extLst>
          </p:cNvPr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2F293E10-B49E-471A-A823-7AC0D2AB379D}"/>
              </a:ext>
            </a:extLst>
          </p:cNvPr>
          <p:cNvGrpSpPr/>
          <p:nvPr/>
        </p:nvGrpSpPr>
        <p:grpSpPr>
          <a:xfrm>
            <a:off x="4825845" y="1338222"/>
            <a:ext cx="521274" cy="258880"/>
            <a:chOff x="3792317" y="345499"/>
            <a:chExt cx="521274" cy="258880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2DAB3487-716D-4F0D-B02D-2AEBDD59AEB8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BDF95F2D-8B5E-4B6E-9557-B7A25A97F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TextBox 43"/>
          <p:cNvSpPr txBox="1"/>
          <p:nvPr/>
        </p:nvSpPr>
        <p:spPr>
          <a:xfrm>
            <a:off x="286534" y="1770102"/>
            <a:ext cx="65733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자동차에 휘발유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경유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전기와 같은 연료가 부족하면 어떻게 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18959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1793095" y="2528900"/>
            <a:ext cx="3302751" cy="4849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자동차가 멈출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4" y="2656746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981" y="240172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6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C387FC8-31C9-494A-8C95-84EA5074B1C8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C16E86A6-4A0F-44D6-BE92-C5D31DB71D72}"/>
              </a:ext>
            </a:extLst>
          </p:cNvPr>
          <p:cNvGrpSpPr/>
          <p:nvPr/>
        </p:nvGrpSpPr>
        <p:grpSpPr>
          <a:xfrm>
            <a:off x="5376941" y="1340768"/>
            <a:ext cx="1607327" cy="261624"/>
            <a:chOff x="3235992" y="5615832"/>
            <a:chExt cx="1607327" cy="261624"/>
          </a:xfrm>
        </p:grpSpPr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70239144-6539-45B2-9E98-F611B0955900}"/>
                </a:ext>
              </a:extLst>
            </p:cNvPr>
            <p:cNvGrpSpPr/>
            <p:nvPr/>
          </p:nvGrpSpPr>
          <p:grpSpPr>
            <a:xfrm>
              <a:off x="3780444" y="5617367"/>
              <a:ext cx="521274" cy="258880"/>
              <a:chOff x="3792317" y="345499"/>
              <a:chExt cx="521274" cy="25888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BA61D448-40B5-4E3E-8A89-C7393165B30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DB83D95F-D575-4025-ADF5-277C38A7E9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18C01BF5-CFAF-434C-AC66-842366DBD9AA}"/>
                </a:ext>
              </a:extLst>
            </p:cNvPr>
            <p:cNvGrpSpPr/>
            <p:nvPr/>
          </p:nvGrpSpPr>
          <p:grpSpPr>
            <a:xfrm>
              <a:off x="3235992" y="5617041"/>
              <a:ext cx="521274" cy="260415"/>
              <a:chOff x="3240719" y="345173"/>
              <a:chExt cx="521274" cy="26041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1CB529A3-0A3F-431A-8F3C-E3C8ABCB771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0CCCF3E5-39F4-48B0-A55F-8606C8458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B464CFE1-EA87-44C2-A0CB-B4D3909F7BD8}"/>
                </a:ext>
              </a:extLst>
            </p:cNvPr>
            <p:cNvGrpSpPr/>
            <p:nvPr/>
          </p:nvGrpSpPr>
          <p:grpSpPr>
            <a:xfrm>
              <a:off x="4322045" y="5615832"/>
              <a:ext cx="521274" cy="260415"/>
              <a:chOff x="620505" y="4093345"/>
              <a:chExt cx="521274" cy="26041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9BE21DD7-7718-47DF-8FB2-DA39909243EF}"/>
                  </a:ext>
                </a:extLst>
              </p:cNvPr>
              <p:cNvSpPr/>
              <p:nvPr/>
            </p:nvSpPr>
            <p:spPr>
              <a:xfrm>
                <a:off x="620505" y="4098169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9FD2A9DF-1A3C-4AB6-82D3-ADB5B0359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885" y="409334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9" name="Picture 6">
            <a:extLst>
              <a:ext uri="{FF2B5EF4-FFF2-40B4-BE49-F238E27FC236}">
                <a16:creationId xmlns="" xmlns:a16="http://schemas.microsoft.com/office/drawing/2014/main" id="{620832BF-B4D2-4128-9582-553882B4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9BDBF023-36E3-4E0F-9A47-12EC57E22C94}"/>
              </a:ext>
            </a:extLst>
          </p:cNvPr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2F293E10-B49E-471A-A823-7AC0D2AB379D}"/>
              </a:ext>
            </a:extLst>
          </p:cNvPr>
          <p:cNvGrpSpPr/>
          <p:nvPr/>
        </p:nvGrpSpPr>
        <p:grpSpPr>
          <a:xfrm>
            <a:off x="4842814" y="1338222"/>
            <a:ext cx="521274" cy="258880"/>
            <a:chOff x="3792317" y="345499"/>
            <a:chExt cx="521274" cy="258880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2DAB3487-716D-4F0D-B02D-2AEBDD59AEB8}"/>
                </a:ext>
              </a:extLst>
            </p:cNvPr>
            <p:cNvSpPr/>
            <p:nvPr/>
          </p:nvSpPr>
          <p:spPr>
            <a:xfrm>
              <a:off x="3792317" y="348788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DF95F2D-8B5E-4B6E-9557-B7A25A97F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196" y="345499"/>
              <a:ext cx="462514" cy="22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그림</a:t>
              </a:r>
              <a:endPara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TextBox 43"/>
          <p:cNvSpPr txBox="1"/>
          <p:nvPr/>
        </p:nvSpPr>
        <p:spPr>
          <a:xfrm>
            <a:off x="286534" y="1770102"/>
            <a:ext cx="657337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호기가 멈추지 않으려면 어떻게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" y="18959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 bwMode="auto">
          <a:xfrm>
            <a:off x="444074" y="2240683"/>
            <a:ext cx="6415836" cy="4849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연료를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사용하여 이동할 수 있는 거리를 잘 파악해야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23" y="2368529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95" y="204672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2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2190" y="191683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억과 조를 이해하고 쓰고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6" y="20347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7805B6E-EEE8-47FC-8F36-4857D8DD193C}"/>
              </a:ext>
            </a:extLst>
          </p:cNvPr>
          <p:cNvSpPr txBox="1"/>
          <p:nvPr/>
        </p:nvSpPr>
        <p:spPr>
          <a:xfrm>
            <a:off x="752190" y="2344321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큰 수의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473A8CA9-17E0-4026-900B-843F4FCE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6" y="2484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EED03E24-AA4A-4281-94F7-775AC5ABEE9D}"/>
              </a:ext>
            </a:extLst>
          </p:cNvPr>
          <p:cNvSpPr/>
          <p:nvPr/>
        </p:nvSpPr>
        <p:spPr>
          <a:xfrm>
            <a:off x="65312" y="894492"/>
            <a:ext cx="6918956" cy="1071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돋보기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2997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7_1_3_bg.png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\app\resource\contents\lesson07\ops\7\images\7_1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suh_h_0401_07_0002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지구로 돌아오기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연료를 채울 우주정거장 알아보기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495522" y="5199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77470" y="942111"/>
            <a:ext cx="660679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호기에서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행성과 주변 우주 정거장까지의 거리를 나타낸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대한민국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호기에서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뵤뵤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행성까지의 거리를  쓰고 읽어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AC9DF739-43C6-4FC7-B8A4-4969110209BB}"/>
              </a:ext>
            </a:extLst>
          </p:cNvPr>
          <p:cNvGrpSpPr/>
          <p:nvPr/>
        </p:nvGrpSpPr>
        <p:grpSpPr>
          <a:xfrm>
            <a:off x="1367644" y="2060848"/>
            <a:ext cx="4025819" cy="3359683"/>
            <a:chOff x="192745" y="2037932"/>
            <a:chExt cx="4976752" cy="3359683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A1F3E4A8-D1A6-4437-B773-E5E3FB3ED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745" y="2037932"/>
              <a:ext cx="4373004" cy="3359683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671BF8A7-474F-43D8-A8BB-276E7581271B}"/>
                </a:ext>
              </a:extLst>
            </p:cNvPr>
            <p:cNvSpPr/>
            <p:nvPr/>
          </p:nvSpPr>
          <p:spPr>
            <a:xfrm>
              <a:off x="1655676" y="2348880"/>
              <a:ext cx="612862" cy="177784"/>
            </a:xfrm>
            <a:prstGeom prst="rect">
              <a:avLst/>
            </a:prstGeom>
            <a:solidFill>
              <a:srgbClr val="16294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C07620D-1E52-4433-AF74-55F288A67C10}"/>
                </a:ext>
              </a:extLst>
            </p:cNvPr>
            <p:cNvSpPr/>
            <p:nvPr/>
          </p:nvSpPr>
          <p:spPr>
            <a:xfrm>
              <a:off x="3275856" y="2350248"/>
              <a:ext cx="612862" cy="177784"/>
            </a:xfrm>
            <a:prstGeom prst="rect">
              <a:avLst/>
            </a:prstGeom>
            <a:solidFill>
              <a:srgbClr val="1F346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C6BEAFFB-E5AA-4E93-9680-81A36A89D446}"/>
                </a:ext>
              </a:extLst>
            </p:cNvPr>
            <p:cNvSpPr/>
            <p:nvPr/>
          </p:nvSpPr>
          <p:spPr>
            <a:xfrm>
              <a:off x="971600" y="3252162"/>
              <a:ext cx="720080" cy="140834"/>
            </a:xfrm>
            <a:prstGeom prst="rect">
              <a:avLst/>
            </a:prstGeom>
            <a:solidFill>
              <a:srgbClr val="182F4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B7308C79-478E-4216-8B97-47038AE66B8C}"/>
                </a:ext>
              </a:extLst>
            </p:cNvPr>
            <p:cNvSpPr/>
            <p:nvPr/>
          </p:nvSpPr>
          <p:spPr>
            <a:xfrm>
              <a:off x="2434324" y="4348036"/>
              <a:ext cx="720080" cy="140834"/>
            </a:xfrm>
            <a:prstGeom prst="rect">
              <a:avLst/>
            </a:prstGeom>
            <a:solidFill>
              <a:srgbClr val="576CA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BAC6B2C5-0BD6-425D-A602-50BDE80D95EE}"/>
                </a:ext>
              </a:extLst>
            </p:cNvPr>
            <p:cNvSpPr/>
            <p:nvPr/>
          </p:nvSpPr>
          <p:spPr>
            <a:xfrm>
              <a:off x="3699768" y="3735009"/>
              <a:ext cx="720080" cy="140834"/>
            </a:xfrm>
            <a:prstGeom prst="rect">
              <a:avLst/>
            </a:prstGeom>
            <a:solidFill>
              <a:srgbClr val="3E589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EDAE470B-F56C-4008-89E4-566E3FEC3A7D}"/>
                </a:ext>
              </a:extLst>
            </p:cNvPr>
            <p:cNvGrpSpPr/>
            <p:nvPr/>
          </p:nvGrpSpPr>
          <p:grpSpPr>
            <a:xfrm>
              <a:off x="773578" y="2759748"/>
              <a:ext cx="1404156" cy="230832"/>
              <a:chOff x="773578" y="2759748"/>
              <a:chExt cx="1404156" cy="230832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="" xmlns:a16="http://schemas.microsoft.com/office/drawing/2014/main" id="{9AD2B04B-EE0A-42C4-8F05-3C234F68488B}"/>
                  </a:ext>
                </a:extLst>
              </p:cNvPr>
              <p:cNvSpPr/>
              <p:nvPr/>
            </p:nvSpPr>
            <p:spPr>
              <a:xfrm>
                <a:off x="1079612" y="2818996"/>
                <a:ext cx="792088" cy="140834"/>
              </a:xfrm>
              <a:prstGeom prst="roundRect">
                <a:avLst/>
              </a:prstGeom>
              <a:solidFill>
                <a:srgbClr val="01215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F9679DFF-A8CF-4FF2-BCA2-ED68C823AE64}"/>
                  </a:ext>
                </a:extLst>
              </p:cNvPr>
              <p:cNvSpPr txBox="1"/>
              <p:nvPr/>
            </p:nvSpPr>
            <p:spPr>
              <a:xfrm>
                <a:off x="773578" y="2759748"/>
                <a:ext cx="14041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559000000 km</a:t>
                </a:r>
                <a:endParaRPr lang="ko-KR" altLang="en-US" sz="900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AB80C21F-C155-4189-A0F8-CF65A522160C}"/>
                </a:ext>
              </a:extLst>
            </p:cNvPr>
            <p:cNvGrpSpPr/>
            <p:nvPr/>
          </p:nvGrpSpPr>
          <p:grpSpPr>
            <a:xfrm>
              <a:off x="2149117" y="3270455"/>
              <a:ext cx="1290493" cy="230832"/>
              <a:chOff x="851585" y="2771854"/>
              <a:chExt cx="1248138" cy="230832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="" xmlns:a16="http://schemas.microsoft.com/office/drawing/2014/main" id="{C4F32944-EAC9-4E18-B82A-F2216A1B1120}"/>
                  </a:ext>
                </a:extLst>
              </p:cNvPr>
              <p:cNvSpPr/>
              <p:nvPr/>
            </p:nvSpPr>
            <p:spPr>
              <a:xfrm>
                <a:off x="1079612" y="2818996"/>
                <a:ext cx="792088" cy="140834"/>
              </a:xfrm>
              <a:prstGeom prst="roundRect">
                <a:avLst/>
              </a:prstGeom>
              <a:solidFill>
                <a:srgbClr val="01215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DEA22028-FA07-43C6-95BC-2D88E9AC6581}"/>
                  </a:ext>
                </a:extLst>
              </p:cNvPr>
              <p:cNvSpPr txBox="1"/>
              <p:nvPr/>
            </p:nvSpPr>
            <p:spPr>
              <a:xfrm>
                <a:off x="851585" y="2771854"/>
                <a:ext cx="124813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1197800000 km</a:t>
                </a:r>
                <a:endParaRPr lang="ko-KR" altLang="en-US" sz="900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9" name="사각형: 둥근 모서리 68">
              <a:extLst>
                <a:ext uri="{FF2B5EF4-FFF2-40B4-BE49-F238E27FC236}">
                  <a16:creationId xmlns="" xmlns:a16="http://schemas.microsoft.com/office/drawing/2014/main" id="{8887E501-BA24-441E-B7E1-382D1C553DCF}"/>
                </a:ext>
              </a:extLst>
            </p:cNvPr>
            <p:cNvSpPr/>
            <p:nvPr/>
          </p:nvSpPr>
          <p:spPr>
            <a:xfrm>
              <a:off x="2195736" y="3789863"/>
              <a:ext cx="791296" cy="140834"/>
            </a:xfrm>
            <a:prstGeom prst="roundRect">
              <a:avLst/>
            </a:prstGeom>
            <a:solidFill>
              <a:srgbClr val="01215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7851D561-992B-4BE6-9EBC-BFAC21058201}"/>
                </a:ext>
              </a:extLst>
            </p:cNvPr>
            <p:cNvSpPr txBox="1"/>
            <p:nvPr/>
          </p:nvSpPr>
          <p:spPr>
            <a:xfrm>
              <a:off x="2123728" y="3738228"/>
              <a:ext cx="12127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359320000 km</a:t>
              </a:r>
              <a:endParaRPr lang="ko-KR" altLang="en-US" sz="9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="" xmlns:a16="http://schemas.microsoft.com/office/drawing/2014/main" id="{FB75199E-35AD-43E0-BEBA-26A6232ADD2D}"/>
                </a:ext>
              </a:extLst>
            </p:cNvPr>
            <p:cNvSpPr/>
            <p:nvPr/>
          </p:nvSpPr>
          <p:spPr>
            <a:xfrm>
              <a:off x="2987032" y="2894719"/>
              <a:ext cx="792880" cy="140834"/>
            </a:xfrm>
            <a:prstGeom prst="roundRect">
              <a:avLst/>
            </a:prstGeom>
            <a:solidFill>
              <a:srgbClr val="01215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34A02DDE-C27D-47C3-82F6-E8E0BC9E3DF2}"/>
                </a:ext>
              </a:extLst>
            </p:cNvPr>
            <p:cNvSpPr txBox="1"/>
            <p:nvPr/>
          </p:nvSpPr>
          <p:spPr>
            <a:xfrm>
              <a:off x="2864928" y="2852936"/>
              <a:ext cx="12126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838500000 km</a:t>
              </a:r>
              <a:endParaRPr lang="ko-KR" altLang="en-US" sz="9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5454E0A-6328-4158-B66B-8934AB295FF9}"/>
                </a:ext>
              </a:extLst>
            </p:cNvPr>
            <p:cNvSpPr txBox="1"/>
            <p:nvPr/>
          </p:nvSpPr>
          <p:spPr>
            <a:xfrm>
              <a:off x="1130396" y="2311524"/>
              <a:ext cx="1576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 정거장 </a:t>
              </a:r>
              <a:r>
                <a:rPr lang="en-US" altLang="ko-KR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1E2E82B1-6753-4E19-A68E-E05A86E2E062}"/>
                </a:ext>
              </a:extLst>
            </p:cNvPr>
            <p:cNvSpPr txBox="1"/>
            <p:nvPr/>
          </p:nvSpPr>
          <p:spPr>
            <a:xfrm>
              <a:off x="3144333" y="2306673"/>
              <a:ext cx="1576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 정거장 </a:t>
              </a:r>
              <a:r>
                <a:rPr lang="en-US" altLang="ko-KR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D83B821C-7BFE-48B0-8955-296DD68CB047}"/>
                </a:ext>
              </a:extLst>
            </p:cNvPr>
            <p:cNvSpPr txBox="1"/>
            <p:nvPr/>
          </p:nvSpPr>
          <p:spPr>
            <a:xfrm>
              <a:off x="2322984" y="4330529"/>
              <a:ext cx="1576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우주 정거장 </a:t>
              </a:r>
              <a:r>
                <a:rPr lang="en-US" altLang="ko-KR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6DE32F4F-8FCC-4CD9-8DBB-4CC02A194A3E}"/>
                </a:ext>
              </a:extLst>
            </p:cNvPr>
            <p:cNvSpPr txBox="1"/>
            <p:nvPr/>
          </p:nvSpPr>
          <p:spPr>
            <a:xfrm>
              <a:off x="573077" y="3192961"/>
              <a:ext cx="1576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대한민국 </a:t>
              </a:r>
              <a:r>
                <a:rPr lang="en-US" altLang="ko-KR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호기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99A30389-D9A9-4E8F-AC02-F3FA464F7EEF}"/>
                </a:ext>
              </a:extLst>
            </p:cNvPr>
            <p:cNvSpPr txBox="1"/>
            <p:nvPr/>
          </p:nvSpPr>
          <p:spPr>
            <a:xfrm>
              <a:off x="3593457" y="3655138"/>
              <a:ext cx="15760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뵤뵤</a:t>
              </a:r>
              <a:r>
                <a:rPr lang="ko-KR" altLang="en-US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행성</a:t>
              </a:r>
            </a:p>
          </p:txBody>
        </p:sp>
      </p:grpSp>
      <p:pic>
        <p:nvPicPr>
          <p:cNvPr id="104" name="Picture 2">
            <a:extLst>
              <a:ext uri="{FF2B5EF4-FFF2-40B4-BE49-F238E27FC236}">
                <a16:creationId xmlns="" xmlns:a16="http://schemas.microsoft.com/office/drawing/2014/main" id="{7DBC1A0F-9E8C-439B-935B-065B38D1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02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49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8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9275" y="538368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295400" y="3828342"/>
            <a:ext cx="1017353" cy="16864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1147131" y="3661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2587610" y="5147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4751631" y="2079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31745" y="1996391"/>
            <a:ext cx="3880826" cy="329760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 bwMode="auto">
          <a:xfrm flipV="1">
            <a:off x="4905076" y="2549580"/>
            <a:ext cx="507495" cy="50888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4905076" y="4353445"/>
            <a:ext cx="488387" cy="84617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>
            <a:endCxn id="63" idx="0"/>
          </p:cNvCxnSpPr>
          <p:nvPr/>
        </p:nvCxnSpPr>
        <p:spPr bwMode="auto">
          <a:xfrm>
            <a:off x="4145883" y="4671561"/>
            <a:ext cx="0" cy="64778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45" y="4994216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5264302" y="4827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43724</TotalTime>
  <Words>1315</Words>
  <Application>Microsoft Office PowerPoint</Application>
  <PresentationFormat>화면 슬라이드 쇼(4:3)</PresentationFormat>
  <Paragraphs>476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7928</cp:revision>
  <cp:lastPrinted>2021-12-20T01:30:02Z</cp:lastPrinted>
  <dcterms:created xsi:type="dcterms:W3CDTF">2008-07-15T12:19:11Z</dcterms:created>
  <dcterms:modified xsi:type="dcterms:W3CDTF">2022-03-25T05:29:51Z</dcterms:modified>
</cp:coreProperties>
</file>