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87" r:id="rId4"/>
    <p:sldId id="1437" r:id="rId5"/>
    <p:sldId id="1374" r:id="rId6"/>
    <p:sldId id="1431" r:id="rId7"/>
    <p:sldId id="1389" r:id="rId8"/>
    <p:sldId id="1432" r:id="rId9"/>
    <p:sldId id="1378" r:id="rId10"/>
    <p:sldId id="1438" r:id="rId11"/>
    <p:sldId id="1433" r:id="rId12"/>
    <p:sldId id="1393" r:id="rId13"/>
    <p:sldId id="1434" r:id="rId14"/>
    <p:sldId id="1381" r:id="rId15"/>
    <p:sldId id="1436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EBF"/>
    <a:srgbClr val="F2F6FC"/>
    <a:srgbClr val="C5D8EF"/>
    <a:srgbClr val="95B3D7"/>
    <a:srgbClr val="C82A63"/>
    <a:srgbClr val="FBD8D9"/>
    <a:srgbClr val="FEE3BC"/>
    <a:srgbClr val="F9EABA"/>
    <a:srgbClr val="FDDCCE"/>
    <a:srgbClr val="BFD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0548" autoAdjust="0"/>
  </p:normalViewPr>
  <p:slideViewPr>
    <p:cSldViewPr>
      <p:cViewPr>
        <p:scale>
          <a:sx n="100" d="100"/>
          <a:sy n="100" d="100"/>
        </p:scale>
        <p:origin x="-1854" y="-55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23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55709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809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05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도형의 배열에서 규칙을 찾아볼까요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95D325A-3FB1-42FC-816A-7F215ECD08A9}"/>
              </a:ext>
            </a:extLst>
          </p:cNvPr>
          <p:cNvGrpSpPr/>
          <p:nvPr/>
        </p:nvGrpSpPr>
        <p:grpSpPr>
          <a:xfrm>
            <a:off x="970757" y="1988840"/>
            <a:ext cx="5796644" cy="1812880"/>
            <a:chOff x="467544" y="2045029"/>
            <a:chExt cx="5796644" cy="181288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DC34B76D-A7B8-4B8E-9BAC-7CF97861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404" y="2492896"/>
              <a:ext cx="5234086" cy="1365013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B87B89D4-A1DC-4521-BA38-48958B24F166}"/>
                </a:ext>
              </a:extLst>
            </p:cNvPr>
            <p:cNvGrpSpPr/>
            <p:nvPr/>
          </p:nvGrpSpPr>
          <p:grpSpPr>
            <a:xfrm>
              <a:off x="467544" y="2045029"/>
              <a:ext cx="5796644" cy="1064007"/>
              <a:chOff x="467544" y="2045029"/>
              <a:chExt cx="5796644" cy="1064007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AB5F9B9C-5B09-47A0-BA6A-E9324FD0D870}"/>
                  </a:ext>
                </a:extLst>
              </p:cNvPr>
              <p:cNvGrpSpPr/>
              <p:nvPr/>
            </p:nvGrpSpPr>
            <p:grpSpPr>
              <a:xfrm>
                <a:off x="467544" y="2045029"/>
                <a:ext cx="5796644" cy="433116"/>
                <a:chOff x="467544" y="2045029"/>
                <a:chExt cx="5796644" cy="433116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xmlns="" id="{C5AAF011-2F93-4D80-AE73-36B155707666}"/>
                    </a:ext>
                  </a:extLst>
                </p:cNvPr>
                <p:cNvSpPr/>
                <p:nvPr/>
              </p:nvSpPr>
              <p:spPr>
                <a:xfrm>
                  <a:off x="467544" y="2162791"/>
                  <a:ext cx="5796644" cy="31535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TextBox 43">
                  <a:extLst>
                    <a:ext uri="{FF2B5EF4-FFF2-40B4-BE49-F238E27FC236}">
                      <a16:creationId xmlns:a16="http://schemas.microsoft.com/office/drawing/2014/main" xmlns="" id="{7B394597-71AE-41AA-9E85-E2E5DA8B007D}"/>
                    </a:ext>
                  </a:extLst>
                </p:cNvPr>
                <p:cNvSpPr txBox="1"/>
                <p:nvPr/>
              </p:nvSpPr>
              <p:spPr>
                <a:xfrm>
                  <a:off x="755576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첫째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9" name="TextBox 43">
                  <a:extLst>
                    <a:ext uri="{FF2B5EF4-FFF2-40B4-BE49-F238E27FC236}">
                      <a16:creationId xmlns:a16="http://schemas.microsoft.com/office/drawing/2014/main" xmlns="" id="{E7C131A7-1BBF-4B58-9187-50472BF6FF56}"/>
                    </a:ext>
                  </a:extLst>
                </p:cNvPr>
                <p:cNvSpPr txBox="1"/>
                <p:nvPr/>
              </p:nvSpPr>
              <p:spPr>
                <a:xfrm>
                  <a:off x="2447764" y="2045029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둘째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TextBox 43">
                  <a:extLst>
                    <a:ext uri="{FF2B5EF4-FFF2-40B4-BE49-F238E27FC236}">
                      <a16:creationId xmlns:a16="http://schemas.microsoft.com/office/drawing/2014/main" xmlns="" id="{AD0EA77F-BAC3-43E2-AC88-3D710CBE9839}"/>
                    </a:ext>
                  </a:extLst>
                </p:cNvPr>
                <p:cNvSpPr txBox="1"/>
                <p:nvPr/>
              </p:nvSpPr>
              <p:spPr>
                <a:xfrm>
                  <a:off x="4630172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셋째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2C9AD638-289D-49C0-A2E0-F77632036320}"/>
                  </a:ext>
                </a:extLst>
              </p:cNvPr>
              <p:cNvSpPr/>
              <p:nvPr/>
            </p:nvSpPr>
            <p:spPr>
              <a:xfrm>
                <a:off x="1655676" y="2816932"/>
                <a:ext cx="432048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xmlns="" id="{5EF4CF40-B573-450C-A10E-024B95C6A327}"/>
                  </a:ext>
                </a:extLst>
              </p:cNvPr>
              <p:cNvSpPr/>
              <p:nvPr/>
            </p:nvSpPr>
            <p:spPr>
              <a:xfrm>
                <a:off x="3497656" y="2816932"/>
                <a:ext cx="472044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4" name="Picture 31">
                <a:extLst>
                  <a:ext uri="{FF2B5EF4-FFF2-40B4-BE49-F238E27FC236}">
                    <a16:creationId xmlns:a16="http://schemas.microsoft.com/office/drawing/2014/main" xmlns="" id="{15529BF3-D6DF-4C16-9C0B-E05039DEF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871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5" name="Picture 31">
                <a:extLst>
                  <a:ext uri="{FF2B5EF4-FFF2-40B4-BE49-F238E27FC236}">
                    <a16:creationId xmlns:a16="http://schemas.microsoft.com/office/drawing/2014/main" xmlns="" id="{3D692258-C06A-4F10-9B3E-B901662D5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2676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608922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삼각형의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B846FE36-C5ED-4BF2-8C94-48D06F57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" name="표 6">
            <a:extLst>
              <a:ext uri="{FF2B5EF4-FFF2-40B4-BE49-F238E27FC236}">
                <a16:creationId xmlns:a16="http://schemas.microsoft.com/office/drawing/2014/main" xmlns="" id="{E7BE7895-7814-479B-97BB-EE614EC8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20059"/>
              </p:ext>
            </p:extLst>
          </p:nvPr>
        </p:nvGraphicFramePr>
        <p:xfrm>
          <a:off x="1052171" y="4011360"/>
          <a:ext cx="5167895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5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FE567C5C-5197-4844-A45D-FD6FFD5F4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2228" y="4396575"/>
            <a:ext cx="360000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3B0F5AE0-0B32-4ABB-B20E-724B91FEA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9649" y="4396575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9C9519AA-0D19-4F73-8976-DBD31B2660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438" y="4396575"/>
            <a:ext cx="360000" cy="355000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37684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6_4_4_0.svg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5DBA37FB-A9D1-4230-9E3A-85380F3D5E4A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3A541B40-A662-4C55-AEE4-FFD393DA14CA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22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표 6">
            <a:extLst>
              <a:ext uri="{FF2B5EF4-FFF2-40B4-BE49-F238E27FC236}">
                <a16:creationId xmlns:a16="http://schemas.microsoft.com/office/drawing/2014/main" xmlns="" id="{E7BE7895-7814-479B-97BB-EE614EC87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56250"/>
              </p:ext>
            </p:extLst>
          </p:nvPr>
        </p:nvGraphicFramePr>
        <p:xfrm>
          <a:off x="1052171" y="4011360"/>
          <a:ext cx="5167895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5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xmlns="" id="{B846FE36-C5ED-4BF2-8C94-48D06F57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21B4A87A-CCAA-41D6-B954-0B0F17B6A39D}"/>
              </a:ext>
            </a:extLst>
          </p:cNvPr>
          <p:cNvGrpSpPr/>
          <p:nvPr/>
        </p:nvGrpSpPr>
        <p:grpSpPr>
          <a:xfrm>
            <a:off x="192745" y="4163908"/>
            <a:ext cx="6667165" cy="1073378"/>
            <a:chOff x="192745" y="4199912"/>
            <a:chExt cx="6667165" cy="1073378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C150E0C-937B-4C72-A6ED-0880234E6C48}"/>
                </a:ext>
              </a:extLst>
            </p:cNvPr>
            <p:cNvSpPr/>
            <p:nvPr/>
          </p:nvSpPr>
          <p:spPr>
            <a:xfrm>
              <a:off x="192745" y="4361930"/>
              <a:ext cx="6667165" cy="723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:a16="http://schemas.microsoft.com/office/drawing/2014/main" xmlns="" id="{94F3D07C-6F06-4E70-A443-05D0807ED312}"/>
                </a:ext>
              </a:extLst>
            </p:cNvPr>
            <p:cNvSpPr/>
            <p:nvPr/>
          </p:nvSpPr>
          <p:spPr>
            <a:xfrm>
              <a:off x="338478" y="4199912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xmlns="" id="{2946B6DC-09C1-4404-9360-C77D1C3041C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31758EF9-6FF1-48D7-ACB9-544427753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53">
            <a:extLst>
              <a:ext uri="{FF2B5EF4-FFF2-40B4-BE49-F238E27FC236}">
                <a16:creationId xmlns:a16="http://schemas.microsoft.com/office/drawing/2014/main" xmlns="" id="{539C3B65-ECDC-46CF-AEA7-304D40D5AB2E}"/>
              </a:ext>
            </a:extLst>
          </p:cNvPr>
          <p:cNvSpPr txBox="1"/>
          <p:nvPr/>
        </p:nvSpPr>
        <p:spPr>
          <a:xfrm flipH="1">
            <a:off x="245097" y="4556447"/>
            <a:ext cx="66671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43">
            <a:extLst>
              <a:ext uri="{FF2B5EF4-FFF2-40B4-BE49-F238E27FC236}">
                <a16:creationId xmlns:a16="http://schemas.microsoft.com/office/drawing/2014/main" xmlns="" id="{0B22C912-3F31-4D8B-AFA3-A367407C13DC}"/>
              </a:ext>
            </a:extLst>
          </p:cNvPr>
          <p:cNvSpPr txBox="1"/>
          <p:nvPr/>
        </p:nvSpPr>
        <p:spPr>
          <a:xfrm>
            <a:off x="644499" y="1608922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삼각형의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195D325A-3FB1-42FC-816A-7F215ECD08A9}"/>
              </a:ext>
            </a:extLst>
          </p:cNvPr>
          <p:cNvGrpSpPr/>
          <p:nvPr/>
        </p:nvGrpSpPr>
        <p:grpSpPr>
          <a:xfrm>
            <a:off x="970757" y="1988840"/>
            <a:ext cx="5796644" cy="1812880"/>
            <a:chOff x="467544" y="2045029"/>
            <a:chExt cx="5796644" cy="1812880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xmlns="" id="{DC34B76D-A7B8-4B8E-9BAC-7CF97861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404" y="2492896"/>
              <a:ext cx="5234086" cy="1365013"/>
            </a:xfrm>
            <a:prstGeom prst="rect">
              <a:avLst/>
            </a:prstGeom>
          </p:spPr>
        </p:pic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87B89D4-A1DC-4521-BA38-48958B24F166}"/>
                </a:ext>
              </a:extLst>
            </p:cNvPr>
            <p:cNvGrpSpPr/>
            <p:nvPr/>
          </p:nvGrpSpPr>
          <p:grpSpPr>
            <a:xfrm>
              <a:off x="467544" y="2045029"/>
              <a:ext cx="5796644" cy="1064007"/>
              <a:chOff x="467544" y="2045029"/>
              <a:chExt cx="5796644" cy="1064007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xmlns="" id="{AB5F9B9C-5B09-47A0-BA6A-E9324FD0D870}"/>
                  </a:ext>
                </a:extLst>
              </p:cNvPr>
              <p:cNvGrpSpPr/>
              <p:nvPr/>
            </p:nvGrpSpPr>
            <p:grpSpPr>
              <a:xfrm>
                <a:off x="467544" y="2045029"/>
                <a:ext cx="5796644" cy="433116"/>
                <a:chOff x="467544" y="2045029"/>
                <a:chExt cx="5796644" cy="433116"/>
              </a:xfrm>
            </p:grpSpPr>
            <p:sp>
              <p:nvSpPr>
                <p:cNvPr id="64" name="사각형: 둥근 모서리 3">
                  <a:extLst>
                    <a:ext uri="{FF2B5EF4-FFF2-40B4-BE49-F238E27FC236}">
                      <a16:creationId xmlns:a16="http://schemas.microsoft.com/office/drawing/2014/main" xmlns="" id="{C5AAF011-2F93-4D80-AE73-36B155707666}"/>
                    </a:ext>
                  </a:extLst>
                </p:cNvPr>
                <p:cNvSpPr/>
                <p:nvPr/>
              </p:nvSpPr>
              <p:spPr>
                <a:xfrm>
                  <a:off x="467544" y="2162791"/>
                  <a:ext cx="5796644" cy="31535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TextBox 43">
                  <a:extLst>
                    <a:ext uri="{FF2B5EF4-FFF2-40B4-BE49-F238E27FC236}">
                      <a16:creationId xmlns:a16="http://schemas.microsoft.com/office/drawing/2014/main" xmlns="" id="{7B394597-71AE-41AA-9E85-E2E5DA8B007D}"/>
                    </a:ext>
                  </a:extLst>
                </p:cNvPr>
                <p:cNvSpPr txBox="1"/>
                <p:nvPr/>
              </p:nvSpPr>
              <p:spPr>
                <a:xfrm>
                  <a:off x="755576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첫째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7" name="TextBox 43">
                  <a:extLst>
                    <a:ext uri="{FF2B5EF4-FFF2-40B4-BE49-F238E27FC236}">
                      <a16:creationId xmlns:a16="http://schemas.microsoft.com/office/drawing/2014/main" xmlns="" id="{E7C131A7-1BBF-4B58-9187-50472BF6FF56}"/>
                    </a:ext>
                  </a:extLst>
                </p:cNvPr>
                <p:cNvSpPr txBox="1"/>
                <p:nvPr/>
              </p:nvSpPr>
              <p:spPr>
                <a:xfrm>
                  <a:off x="2447764" y="2045029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둘째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TextBox 43">
                  <a:extLst>
                    <a:ext uri="{FF2B5EF4-FFF2-40B4-BE49-F238E27FC236}">
                      <a16:creationId xmlns:a16="http://schemas.microsoft.com/office/drawing/2014/main" xmlns="" id="{AD0EA77F-BAC3-43E2-AC88-3D710CBE9839}"/>
                    </a:ext>
                  </a:extLst>
                </p:cNvPr>
                <p:cNvSpPr txBox="1"/>
                <p:nvPr/>
              </p:nvSpPr>
              <p:spPr>
                <a:xfrm>
                  <a:off x="4630172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셋째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6" name="사각형: 둥근 모서리 5">
                <a:extLst>
                  <a:ext uri="{FF2B5EF4-FFF2-40B4-BE49-F238E27FC236}">
                    <a16:creationId xmlns:a16="http://schemas.microsoft.com/office/drawing/2014/main" xmlns="" id="{2C9AD638-289D-49C0-A2E0-F77632036320}"/>
                  </a:ext>
                </a:extLst>
              </p:cNvPr>
              <p:cNvSpPr/>
              <p:nvPr/>
            </p:nvSpPr>
            <p:spPr>
              <a:xfrm>
                <a:off x="1655676" y="2816932"/>
                <a:ext cx="432048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사각형: 둥근 모서리 34">
                <a:extLst>
                  <a:ext uri="{FF2B5EF4-FFF2-40B4-BE49-F238E27FC236}">
                    <a16:creationId xmlns:a16="http://schemas.microsoft.com/office/drawing/2014/main" xmlns="" id="{5EF4CF40-B573-450C-A10E-024B95C6A327}"/>
                  </a:ext>
                </a:extLst>
              </p:cNvPr>
              <p:cNvSpPr/>
              <p:nvPr/>
            </p:nvSpPr>
            <p:spPr>
              <a:xfrm>
                <a:off x="3497656" y="2816932"/>
                <a:ext cx="472044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8" name="Picture 31">
                <a:extLst>
                  <a:ext uri="{FF2B5EF4-FFF2-40B4-BE49-F238E27FC236}">
                    <a16:creationId xmlns:a16="http://schemas.microsoft.com/office/drawing/2014/main" xmlns="" id="{15529BF3-D6DF-4C16-9C0B-E05039DEF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871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9" name="Picture 31">
                <a:extLst>
                  <a:ext uri="{FF2B5EF4-FFF2-40B4-BE49-F238E27FC236}">
                    <a16:creationId xmlns:a16="http://schemas.microsoft.com/office/drawing/2014/main" xmlns="" id="{3D692258-C06A-4F10-9B3E-B901662D5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2676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7655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614058"/>
            <a:ext cx="62587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직사각형의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0E3E2BE1-008D-42EA-BC75-7EBE1A54067E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5D840AF-31C4-4A49-A9CA-840C976C98A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5" name="표 6">
            <a:extLst>
              <a:ext uri="{FF2B5EF4-FFF2-40B4-BE49-F238E27FC236}">
                <a16:creationId xmlns:a16="http://schemas.microsoft.com/office/drawing/2014/main" xmlns="" id="{E68E4113-47F4-4660-A9BD-C7EF5524B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69374"/>
              </p:ext>
            </p:extLst>
          </p:nvPr>
        </p:nvGraphicFramePr>
        <p:xfrm>
          <a:off x="719572" y="4011360"/>
          <a:ext cx="5548384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12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56754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56754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256754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직사각형의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6598D80A-E29F-4339-B648-57ABD9E8E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956" y="4257092"/>
            <a:ext cx="360000" cy="355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912DCC70-AFFA-4EE5-A2C9-FC65D5A59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141" y="4257092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47406A1F-61E6-4175-AD9A-F4CBC2580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680" y="4257092"/>
            <a:ext cx="360000" cy="355000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8641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6_4_4_0.svg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195D325A-3FB1-42FC-816A-7F215ECD08A9}"/>
              </a:ext>
            </a:extLst>
          </p:cNvPr>
          <p:cNvGrpSpPr/>
          <p:nvPr/>
        </p:nvGrpSpPr>
        <p:grpSpPr>
          <a:xfrm>
            <a:off x="970757" y="1988840"/>
            <a:ext cx="5796644" cy="1812880"/>
            <a:chOff x="467544" y="2045029"/>
            <a:chExt cx="5796644" cy="1812880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DC34B76D-A7B8-4B8E-9BAC-7CF97861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404" y="2492896"/>
              <a:ext cx="5234086" cy="1365013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B87B89D4-A1DC-4521-BA38-48958B24F166}"/>
                </a:ext>
              </a:extLst>
            </p:cNvPr>
            <p:cNvGrpSpPr/>
            <p:nvPr/>
          </p:nvGrpSpPr>
          <p:grpSpPr>
            <a:xfrm>
              <a:off x="467544" y="2045029"/>
              <a:ext cx="5796644" cy="1064007"/>
              <a:chOff x="467544" y="2045029"/>
              <a:chExt cx="5796644" cy="1064007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AB5F9B9C-5B09-47A0-BA6A-E9324FD0D870}"/>
                  </a:ext>
                </a:extLst>
              </p:cNvPr>
              <p:cNvGrpSpPr/>
              <p:nvPr/>
            </p:nvGrpSpPr>
            <p:grpSpPr>
              <a:xfrm>
                <a:off x="467544" y="2045029"/>
                <a:ext cx="5796644" cy="433116"/>
                <a:chOff x="467544" y="2045029"/>
                <a:chExt cx="5796644" cy="433116"/>
              </a:xfrm>
            </p:grpSpPr>
            <p:sp>
              <p:nvSpPr>
                <p:cNvPr id="66" name="사각형: 둥근 모서리 3">
                  <a:extLst>
                    <a:ext uri="{FF2B5EF4-FFF2-40B4-BE49-F238E27FC236}">
                      <a16:creationId xmlns:a16="http://schemas.microsoft.com/office/drawing/2014/main" xmlns="" id="{C5AAF011-2F93-4D80-AE73-36B155707666}"/>
                    </a:ext>
                  </a:extLst>
                </p:cNvPr>
                <p:cNvSpPr/>
                <p:nvPr/>
              </p:nvSpPr>
              <p:spPr>
                <a:xfrm>
                  <a:off x="467544" y="2162791"/>
                  <a:ext cx="5796644" cy="31535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43">
                  <a:extLst>
                    <a:ext uri="{FF2B5EF4-FFF2-40B4-BE49-F238E27FC236}">
                      <a16:creationId xmlns:a16="http://schemas.microsoft.com/office/drawing/2014/main" xmlns="" id="{7B394597-71AE-41AA-9E85-E2E5DA8B007D}"/>
                    </a:ext>
                  </a:extLst>
                </p:cNvPr>
                <p:cNvSpPr txBox="1"/>
                <p:nvPr/>
              </p:nvSpPr>
              <p:spPr>
                <a:xfrm>
                  <a:off x="755576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첫째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TextBox 43">
                  <a:extLst>
                    <a:ext uri="{FF2B5EF4-FFF2-40B4-BE49-F238E27FC236}">
                      <a16:creationId xmlns:a16="http://schemas.microsoft.com/office/drawing/2014/main" xmlns="" id="{E7C131A7-1BBF-4B58-9187-50472BF6FF56}"/>
                    </a:ext>
                  </a:extLst>
                </p:cNvPr>
                <p:cNvSpPr txBox="1"/>
                <p:nvPr/>
              </p:nvSpPr>
              <p:spPr>
                <a:xfrm>
                  <a:off x="2447764" y="2045029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둘째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9" name="TextBox 43">
                  <a:extLst>
                    <a:ext uri="{FF2B5EF4-FFF2-40B4-BE49-F238E27FC236}">
                      <a16:creationId xmlns:a16="http://schemas.microsoft.com/office/drawing/2014/main" xmlns="" id="{AD0EA77F-BAC3-43E2-AC88-3D710CBE9839}"/>
                    </a:ext>
                  </a:extLst>
                </p:cNvPr>
                <p:cNvSpPr txBox="1"/>
                <p:nvPr/>
              </p:nvSpPr>
              <p:spPr>
                <a:xfrm>
                  <a:off x="4630172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셋째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0" name="사각형: 둥근 모서리 5">
                <a:extLst>
                  <a:ext uri="{FF2B5EF4-FFF2-40B4-BE49-F238E27FC236}">
                    <a16:creationId xmlns:a16="http://schemas.microsoft.com/office/drawing/2014/main" xmlns="" id="{2C9AD638-289D-49C0-A2E0-F77632036320}"/>
                  </a:ext>
                </a:extLst>
              </p:cNvPr>
              <p:cNvSpPr/>
              <p:nvPr/>
            </p:nvSpPr>
            <p:spPr>
              <a:xfrm>
                <a:off x="1655676" y="2816932"/>
                <a:ext cx="432048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34">
                <a:extLst>
                  <a:ext uri="{FF2B5EF4-FFF2-40B4-BE49-F238E27FC236}">
                    <a16:creationId xmlns:a16="http://schemas.microsoft.com/office/drawing/2014/main" xmlns="" id="{5EF4CF40-B573-450C-A10E-024B95C6A327}"/>
                  </a:ext>
                </a:extLst>
              </p:cNvPr>
              <p:cNvSpPr/>
              <p:nvPr/>
            </p:nvSpPr>
            <p:spPr>
              <a:xfrm>
                <a:off x="3497656" y="2816932"/>
                <a:ext cx="472044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" name="Picture 31">
                <a:extLst>
                  <a:ext uri="{FF2B5EF4-FFF2-40B4-BE49-F238E27FC236}">
                    <a16:creationId xmlns:a16="http://schemas.microsoft.com/office/drawing/2014/main" xmlns="" id="{15529BF3-D6DF-4C16-9C0B-E05039DEF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871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1">
                <a:extLst>
                  <a:ext uri="{FF2B5EF4-FFF2-40B4-BE49-F238E27FC236}">
                    <a16:creationId xmlns:a16="http://schemas.microsoft.com/office/drawing/2014/main" xmlns="" id="{3D692258-C06A-4F10-9B3E-B901662D5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2676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1485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표 6">
            <a:extLst>
              <a:ext uri="{FF2B5EF4-FFF2-40B4-BE49-F238E27FC236}">
                <a16:creationId xmlns:a16="http://schemas.microsoft.com/office/drawing/2014/main" xmlns="" id="{E68E4113-47F4-4660-A9BD-C7EF5524B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05280"/>
              </p:ext>
            </p:extLst>
          </p:nvPr>
        </p:nvGraphicFramePr>
        <p:xfrm>
          <a:off x="719572" y="4011360"/>
          <a:ext cx="5548384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122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256754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256754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256754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직사각형의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800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ECD8B1C3-1244-4EA4-94B2-3F5DF1E7E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60B926C1-AC52-4337-8C9A-D785B77F4BF1}"/>
              </a:ext>
            </a:extLst>
          </p:cNvPr>
          <p:cNvGrpSpPr/>
          <p:nvPr/>
        </p:nvGrpSpPr>
        <p:grpSpPr>
          <a:xfrm>
            <a:off x="192745" y="4189161"/>
            <a:ext cx="6667165" cy="1048125"/>
            <a:chOff x="192745" y="4225165"/>
            <a:chExt cx="6667165" cy="104812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8EC6AD91-8D19-4829-B19E-6C78010D0CAB}"/>
                </a:ext>
              </a:extLst>
            </p:cNvPr>
            <p:cNvSpPr/>
            <p:nvPr/>
          </p:nvSpPr>
          <p:spPr>
            <a:xfrm>
              <a:off x="192745" y="4361930"/>
              <a:ext cx="6667165" cy="7232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모서리가 둥근 직사각형 38">
              <a:extLst>
                <a:ext uri="{FF2B5EF4-FFF2-40B4-BE49-F238E27FC236}">
                  <a16:creationId xmlns:a16="http://schemas.microsoft.com/office/drawing/2014/main" xmlns="" id="{98752C3E-8CE4-400F-BF91-AE4125C4E1A3}"/>
                </a:ext>
              </a:extLst>
            </p:cNvPr>
            <p:cNvSpPr/>
            <p:nvPr/>
          </p:nvSpPr>
          <p:spPr>
            <a:xfrm>
              <a:off x="338478" y="4225165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2" name="직각 삼각형 51">
              <a:extLst>
                <a:ext uri="{FF2B5EF4-FFF2-40B4-BE49-F238E27FC236}">
                  <a16:creationId xmlns:a16="http://schemas.microsoft.com/office/drawing/2014/main" xmlns="" id="{C0CAE7F4-2123-443E-A73C-E9D9219D4A38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1163CD2A-8D36-4127-A253-BCE5C2938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FFC7FA3-5F4D-49C9-8D5C-B1E62D1D971F}"/>
              </a:ext>
            </a:extLst>
          </p:cNvPr>
          <p:cNvSpPr txBox="1"/>
          <p:nvPr/>
        </p:nvSpPr>
        <p:spPr>
          <a:xfrm flipH="1">
            <a:off x="265594" y="4581128"/>
            <a:ext cx="56385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직사각형이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4D573C91-34A0-41C5-96BF-F7305AFE9A71}"/>
              </a:ext>
            </a:extLst>
          </p:cNvPr>
          <p:cNvSpPr txBox="1"/>
          <p:nvPr/>
        </p:nvSpPr>
        <p:spPr>
          <a:xfrm>
            <a:off x="644499" y="1614058"/>
            <a:ext cx="625875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직사각형의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195D325A-3FB1-42FC-816A-7F215ECD08A9}"/>
              </a:ext>
            </a:extLst>
          </p:cNvPr>
          <p:cNvGrpSpPr/>
          <p:nvPr/>
        </p:nvGrpSpPr>
        <p:grpSpPr>
          <a:xfrm>
            <a:off x="970757" y="1988840"/>
            <a:ext cx="5796644" cy="1812880"/>
            <a:chOff x="467544" y="2045029"/>
            <a:chExt cx="5796644" cy="1812880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xmlns="" id="{DC34B76D-A7B8-4B8E-9BAC-7CF97861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404" y="2492896"/>
              <a:ext cx="5234086" cy="1365013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B87B89D4-A1DC-4521-BA38-48958B24F166}"/>
                </a:ext>
              </a:extLst>
            </p:cNvPr>
            <p:cNvGrpSpPr/>
            <p:nvPr/>
          </p:nvGrpSpPr>
          <p:grpSpPr>
            <a:xfrm>
              <a:off x="467544" y="2045029"/>
              <a:ext cx="5796644" cy="1064007"/>
              <a:chOff x="467544" y="2045029"/>
              <a:chExt cx="5796644" cy="1064007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xmlns="" id="{AB5F9B9C-5B09-47A0-BA6A-E9324FD0D870}"/>
                  </a:ext>
                </a:extLst>
              </p:cNvPr>
              <p:cNvGrpSpPr/>
              <p:nvPr/>
            </p:nvGrpSpPr>
            <p:grpSpPr>
              <a:xfrm>
                <a:off x="467544" y="2045029"/>
                <a:ext cx="5796644" cy="433116"/>
                <a:chOff x="467544" y="2045029"/>
                <a:chExt cx="5796644" cy="433116"/>
              </a:xfrm>
            </p:grpSpPr>
            <p:sp>
              <p:nvSpPr>
                <p:cNvPr id="68" name="사각형: 둥근 모서리 3">
                  <a:extLst>
                    <a:ext uri="{FF2B5EF4-FFF2-40B4-BE49-F238E27FC236}">
                      <a16:creationId xmlns:a16="http://schemas.microsoft.com/office/drawing/2014/main" xmlns="" id="{C5AAF011-2F93-4D80-AE73-36B155707666}"/>
                    </a:ext>
                  </a:extLst>
                </p:cNvPr>
                <p:cNvSpPr/>
                <p:nvPr/>
              </p:nvSpPr>
              <p:spPr>
                <a:xfrm>
                  <a:off x="467544" y="2162791"/>
                  <a:ext cx="5796644" cy="31535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TextBox 43">
                  <a:extLst>
                    <a:ext uri="{FF2B5EF4-FFF2-40B4-BE49-F238E27FC236}">
                      <a16:creationId xmlns:a16="http://schemas.microsoft.com/office/drawing/2014/main" xmlns="" id="{7B394597-71AE-41AA-9E85-E2E5DA8B007D}"/>
                    </a:ext>
                  </a:extLst>
                </p:cNvPr>
                <p:cNvSpPr txBox="1"/>
                <p:nvPr/>
              </p:nvSpPr>
              <p:spPr>
                <a:xfrm>
                  <a:off x="755576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첫째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0" name="TextBox 43">
                  <a:extLst>
                    <a:ext uri="{FF2B5EF4-FFF2-40B4-BE49-F238E27FC236}">
                      <a16:creationId xmlns:a16="http://schemas.microsoft.com/office/drawing/2014/main" xmlns="" id="{E7C131A7-1BBF-4B58-9187-50472BF6FF56}"/>
                    </a:ext>
                  </a:extLst>
                </p:cNvPr>
                <p:cNvSpPr txBox="1"/>
                <p:nvPr/>
              </p:nvSpPr>
              <p:spPr>
                <a:xfrm>
                  <a:off x="2447764" y="2045029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둘째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4" name="TextBox 43">
                  <a:extLst>
                    <a:ext uri="{FF2B5EF4-FFF2-40B4-BE49-F238E27FC236}">
                      <a16:creationId xmlns:a16="http://schemas.microsoft.com/office/drawing/2014/main" xmlns="" id="{AD0EA77F-BAC3-43E2-AC88-3D710CBE9839}"/>
                    </a:ext>
                  </a:extLst>
                </p:cNvPr>
                <p:cNvSpPr txBox="1"/>
                <p:nvPr/>
              </p:nvSpPr>
              <p:spPr>
                <a:xfrm>
                  <a:off x="4630172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셋째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9" name="사각형: 둥근 모서리 5">
                <a:extLst>
                  <a:ext uri="{FF2B5EF4-FFF2-40B4-BE49-F238E27FC236}">
                    <a16:creationId xmlns:a16="http://schemas.microsoft.com/office/drawing/2014/main" xmlns="" id="{2C9AD638-289D-49C0-A2E0-F77632036320}"/>
                  </a:ext>
                </a:extLst>
              </p:cNvPr>
              <p:cNvSpPr/>
              <p:nvPr/>
            </p:nvSpPr>
            <p:spPr>
              <a:xfrm>
                <a:off x="1655676" y="2816932"/>
                <a:ext cx="432048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34">
                <a:extLst>
                  <a:ext uri="{FF2B5EF4-FFF2-40B4-BE49-F238E27FC236}">
                    <a16:creationId xmlns:a16="http://schemas.microsoft.com/office/drawing/2014/main" xmlns="" id="{5EF4CF40-B573-450C-A10E-024B95C6A327}"/>
                  </a:ext>
                </a:extLst>
              </p:cNvPr>
              <p:cNvSpPr/>
              <p:nvPr/>
            </p:nvSpPr>
            <p:spPr>
              <a:xfrm>
                <a:off x="3497656" y="2816932"/>
                <a:ext cx="472044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Picture 31">
                <a:extLst>
                  <a:ext uri="{FF2B5EF4-FFF2-40B4-BE49-F238E27FC236}">
                    <a16:creationId xmlns:a16="http://schemas.microsoft.com/office/drawing/2014/main" xmlns="" id="{15529BF3-D6DF-4C16-9C0B-E05039DEF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871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7" name="Picture 31">
                <a:extLst>
                  <a:ext uri="{FF2B5EF4-FFF2-40B4-BE49-F238E27FC236}">
                    <a16:creationId xmlns:a16="http://schemas.microsoft.com/office/drawing/2014/main" xmlns="" id="{3D692258-C06A-4F10-9B3E-B901662D5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2676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926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14058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 배열에 사용될 도형의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2" name="표 6">
            <a:extLst>
              <a:ext uri="{FF2B5EF4-FFF2-40B4-BE49-F238E27FC236}">
                <a16:creationId xmlns:a16="http://schemas.microsoft.com/office/drawing/2014/main" xmlns="" id="{BCE0E1CD-B925-461C-8928-274C12C53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37155"/>
              </p:ext>
            </p:extLst>
          </p:nvPr>
        </p:nvGraphicFramePr>
        <p:xfrm>
          <a:off x="719571" y="4011360"/>
          <a:ext cx="5491131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5103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608014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608014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직사각형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6351818C-744F-413C-89AD-9FD3D701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377" y="4434592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042EFEA0-9F02-46EC-BD26-B3EA519E5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08" y="4434592"/>
            <a:ext cx="360000" cy="35500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C890F77-C78A-4F7F-8B58-0327F025D5EA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7" name="Picture 12">
            <a:extLst>
              <a:ext uri="{FF2B5EF4-FFF2-40B4-BE49-F238E27FC236}">
                <a16:creationId xmlns:a16="http://schemas.microsoft.com/office/drawing/2014/main" xmlns="" id="{9B64495E-6940-4895-9F9C-7A282FD2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9E2293A1-1EDA-462B-ACB8-CD2965B33DFD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xmlns="" id="{A9210D8F-8EFE-40EA-913E-229CF04926D3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순서도: 대체 처리 40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28641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6_4_4_0.svg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195D325A-3FB1-42FC-816A-7F215ECD08A9}"/>
              </a:ext>
            </a:extLst>
          </p:cNvPr>
          <p:cNvGrpSpPr/>
          <p:nvPr/>
        </p:nvGrpSpPr>
        <p:grpSpPr>
          <a:xfrm>
            <a:off x="970757" y="1988840"/>
            <a:ext cx="5796644" cy="1812880"/>
            <a:chOff x="467544" y="2045029"/>
            <a:chExt cx="5796644" cy="1812880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DC34B76D-A7B8-4B8E-9BAC-7CF97861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404" y="2492896"/>
              <a:ext cx="5234086" cy="1365013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B87B89D4-A1DC-4521-BA38-48958B24F166}"/>
                </a:ext>
              </a:extLst>
            </p:cNvPr>
            <p:cNvGrpSpPr/>
            <p:nvPr/>
          </p:nvGrpSpPr>
          <p:grpSpPr>
            <a:xfrm>
              <a:off x="467544" y="2045029"/>
              <a:ext cx="5796644" cy="1064007"/>
              <a:chOff x="467544" y="2045029"/>
              <a:chExt cx="5796644" cy="1064007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xmlns="" id="{AB5F9B9C-5B09-47A0-BA6A-E9324FD0D870}"/>
                  </a:ext>
                </a:extLst>
              </p:cNvPr>
              <p:cNvGrpSpPr/>
              <p:nvPr/>
            </p:nvGrpSpPr>
            <p:grpSpPr>
              <a:xfrm>
                <a:off x="467544" y="2045029"/>
                <a:ext cx="5796644" cy="433116"/>
                <a:chOff x="467544" y="2045029"/>
                <a:chExt cx="5796644" cy="433116"/>
              </a:xfrm>
            </p:grpSpPr>
            <p:sp>
              <p:nvSpPr>
                <p:cNvPr id="59" name="사각형: 둥근 모서리 3">
                  <a:extLst>
                    <a:ext uri="{FF2B5EF4-FFF2-40B4-BE49-F238E27FC236}">
                      <a16:creationId xmlns:a16="http://schemas.microsoft.com/office/drawing/2014/main" xmlns="" id="{C5AAF011-2F93-4D80-AE73-36B155707666}"/>
                    </a:ext>
                  </a:extLst>
                </p:cNvPr>
                <p:cNvSpPr/>
                <p:nvPr/>
              </p:nvSpPr>
              <p:spPr>
                <a:xfrm>
                  <a:off x="467544" y="2162791"/>
                  <a:ext cx="5796644" cy="31535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43">
                  <a:extLst>
                    <a:ext uri="{FF2B5EF4-FFF2-40B4-BE49-F238E27FC236}">
                      <a16:creationId xmlns:a16="http://schemas.microsoft.com/office/drawing/2014/main" xmlns="" id="{7B394597-71AE-41AA-9E85-E2E5DA8B007D}"/>
                    </a:ext>
                  </a:extLst>
                </p:cNvPr>
                <p:cNvSpPr txBox="1"/>
                <p:nvPr/>
              </p:nvSpPr>
              <p:spPr>
                <a:xfrm>
                  <a:off x="755576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첫째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2" name="TextBox 43">
                  <a:extLst>
                    <a:ext uri="{FF2B5EF4-FFF2-40B4-BE49-F238E27FC236}">
                      <a16:creationId xmlns:a16="http://schemas.microsoft.com/office/drawing/2014/main" xmlns="" id="{E7C131A7-1BBF-4B58-9187-50472BF6FF56}"/>
                    </a:ext>
                  </a:extLst>
                </p:cNvPr>
                <p:cNvSpPr txBox="1"/>
                <p:nvPr/>
              </p:nvSpPr>
              <p:spPr>
                <a:xfrm>
                  <a:off x="2447764" y="2045029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둘째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3" name="TextBox 43">
                  <a:extLst>
                    <a:ext uri="{FF2B5EF4-FFF2-40B4-BE49-F238E27FC236}">
                      <a16:creationId xmlns:a16="http://schemas.microsoft.com/office/drawing/2014/main" xmlns="" id="{AD0EA77F-BAC3-43E2-AC88-3D710CBE9839}"/>
                    </a:ext>
                  </a:extLst>
                </p:cNvPr>
                <p:cNvSpPr txBox="1"/>
                <p:nvPr/>
              </p:nvSpPr>
              <p:spPr>
                <a:xfrm>
                  <a:off x="4630172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셋째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54" name="사각형: 둥근 모서리 5">
                <a:extLst>
                  <a:ext uri="{FF2B5EF4-FFF2-40B4-BE49-F238E27FC236}">
                    <a16:creationId xmlns:a16="http://schemas.microsoft.com/office/drawing/2014/main" xmlns="" id="{2C9AD638-289D-49C0-A2E0-F77632036320}"/>
                  </a:ext>
                </a:extLst>
              </p:cNvPr>
              <p:cNvSpPr/>
              <p:nvPr/>
            </p:nvSpPr>
            <p:spPr>
              <a:xfrm>
                <a:off x="1655676" y="2816932"/>
                <a:ext cx="432048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사각형: 둥근 모서리 34">
                <a:extLst>
                  <a:ext uri="{FF2B5EF4-FFF2-40B4-BE49-F238E27FC236}">
                    <a16:creationId xmlns:a16="http://schemas.microsoft.com/office/drawing/2014/main" xmlns="" id="{5EF4CF40-B573-450C-A10E-024B95C6A327}"/>
                  </a:ext>
                </a:extLst>
              </p:cNvPr>
              <p:cNvSpPr/>
              <p:nvPr/>
            </p:nvSpPr>
            <p:spPr>
              <a:xfrm>
                <a:off x="3497656" y="2816932"/>
                <a:ext cx="472044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7" name="Picture 31">
                <a:extLst>
                  <a:ext uri="{FF2B5EF4-FFF2-40B4-BE49-F238E27FC236}">
                    <a16:creationId xmlns:a16="http://schemas.microsoft.com/office/drawing/2014/main" xmlns="" id="{15529BF3-D6DF-4C16-9C0B-E05039DEF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871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8" name="Picture 31">
                <a:extLst>
                  <a:ext uri="{FF2B5EF4-FFF2-40B4-BE49-F238E27FC236}">
                    <a16:creationId xmlns:a16="http://schemas.microsoft.com/office/drawing/2014/main" xmlns="" id="{3D692258-C06A-4F10-9B3E-B901662D5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2676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4836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6">
            <a:extLst>
              <a:ext uri="{FF2B5EF4-FFF2-40B4-BE49-F238E27FC236}">
                <a16:creationId xmlns:a16="http://schemas.microsoft.com/office/drawing/2014/main" xmlns="" id="{BCE0E1CD-B925-461C-8928-274C12C53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38794"/>
              </p:ext>
            </p:extLst>
          </p:nvPr>
        </p:nvGraphicFramePr>
        <p:xfrm>
          <a:off x="719571" y="4011360"/>
          <a:ext cx="5491131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5103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608014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608014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직사각형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36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3667" y="1016732"/>
            <a:ext cx="38991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3B4297B-4F1D-4D23-A8F6-658FAC4D8EB3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xmlns="" id="{7E08D181-B845-40C4-8226-08E8C0E59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xmlns="" id="{6351818C-744F-413C-89AD-9FD3D701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44" y="4257092"/>
            <a:ext cx="360000" cy="35500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042EFEA0-9F02-46EC-BD26-B3EA519E5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575" y="4257092"/>
            <a:ext cx="360000" cy="355000"/>
          </a:xfrm>
          <a:prstGeom prst="rect">
            <a:avLst/>
          </a:prstGeom>
        </p:spPr>
      </p:pic>
      <p:pic>
        <p:nvPicPr>
          <p:cNvPr id="87" name="Picture 12">
            <a:extLst>
              <a:ext uri="{FF2B5EF4-FFF2-40B4-BE49-F238E27FC236}">
                <a16:creationId xmlns:a16="http://schemas.microsoft.com/office/drawing/2014/main" xmlns="" id="{9B64495E-6940-4895-9F9C-7A282FD2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1F46A277-52FD-4716-A633-2711EA27DD56}"/>
              </a:ext>
            </a:extLst>
          </p:cNvPr>
          <p:cNvGrpSpPr/>
          <p:nvPr/>
        </p:nvGrpSpPr>
        <p:grpSpPr>
          <a:xfrm>
            <a:off x="192745" y="3941810"/>
            <a:ext cx="6667165" cy="1295476"/>
            <a:chOff x="192745" y="3977814"/>
            <a:chExt cx="6667165" cy="129547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9ED1970F-1BD3-4877-BBF2-C04C9ADC5BA5}"/>
                </a:ext>
              </a:extLst>
            </p:cNvPr>
            <p:cNvSpPr/>
            <p:nvPr/>
          </p:nvSpPr>
          <p:spPr>
            <a:xfrm>
              <a:off x="192745" y="4118080"/>
              <a:ext cx="6667165" cy="9671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7AF2425A-7A12-45CE-920F-FE93E8C2DD0C}"/>
                </a:ext>
              </a:extLst>
            </p:cNvPr>
            <p:cNvSpPr/>
            <p:nvPr/>
          </p:nvSpPr>
          <p:spPr>
            <a:xfrm>
              <a:off x="338478" y="397781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85077174-05E2-4EBE-9E1B-188EB7EF15D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직사각형 21">
            <a:extLst>
              <a:ext uri="{FF2B5EF4-FFF2-40B4-BE49-F238E27FC236}">
                <a16:creationId xmlns:a16="http://schemas.microsoft.com/office/drawing/2014/main" xmlns="" id="{3652A71E-F263-4667-B25D-98E54195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36175339-D771-4AAD-9A4D-B25373A067C6}"/>
              </a:ext>
            </a:extLst>
          </p:cNvPr>
          <p:cNvSpPr txBox="1"/>
          <p:nvPr/>
        </p:nvSpPr>
        <p:spPr>
          <a:xfrm flipH="1">
            <a:off x="192743" y="4300064"/>
            <a:ext cx="66671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삼각형이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늘어나므로 넷째 배열에는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직사각형이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늘어나므로 넷째 배열에는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개가 사용됩니다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735F9884-5D43-48E6-BBF1-334AF051E871}"/>
              </a:ext>
            </a:extLst>
          </p:cNvPr>
          <p:cNvSpPr txBox="1"/>
          <p:nvPr/>
        </p:nvSpPr>
        <p:spPr>
          <a:xfrm>
            <a:off x="644499" y="1614058"/>
            <a:ext cx="637387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 배열에 사용될 도형의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195D325A-3FB1-42FC-816A-7F215ECD08A9}"/>
              </a:ext>
            </a:extLst>
          </p:cNvPr>
          <p:cNvGrpSpPr/>
          <p:nvPr/>
        </p:nvGrpSpPr>
        <p:grpSpPr>
          <a:xfrm>
            <a:off x="970757" y="1988840"/>
            <a:ext cx="5796644" cy="1812880"/>
            <a:chOff x="467544" y="2045029"/>
            <a:chExt cx="5796644" cy="1812880"/>
          </a:xfrm>
        </p:grpSpPr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xmlns="" id="{DC34B76D-A7B8-4B8E-9BAC-7CF97861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404" y="2492896"/>
              <a:ext cx="5234086" cy="1365013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B87B89D4-A1DC-4521-BA38-48958B24F166}"/>
                </a:ext>
              </a:extLst>
            </p:cNvPr>
            <p:cNvGrpSpPr/>
            <p:nvPr/>
          </p:nvGrpSpPr>
          <p:grpSpPr>
            <a:xfrm>
              <a:off x="467544" y="2045029"/>
              <a:ext cx="5796644" cy="1064007"/>
              <a:chOff x="467544" y="2045029"/>
              <a:chExt cx="5796644" cy="1064007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xmlns="" id="{AB5F9B9C-5B09-47A0-BA6A-E9324FD0D870}"/>
                  </a:ext>
                </a:extLst>
              </p:cNvPr>
              <p:cNvGrpSpPr/>
              <p:nvPr/>
            </p:nvGrpSpPr>
            <p:grpSpPr>
              <a:xfrm>
                <a:off x="467544" y="2045029"/>
                <a:ext cx="5796644" cy="433116"/>
                <a:chOff x="467544" y="2045029"/>
                <a:chExt cx="5796644" cy="433116"/>
              </a:xfrm>
            </p:grpSpPr>
            <p:sp>
              <p:nvSpPr>
                <p:cNvPr id="66" name="사각형: 둥근 모서리 3">
                  <a:extLst>
                    <a:ext uri="{FF2B5EF4-FFF2-40B4-BE49-F238E27FC236}">
                      <a16:creationId xmlns:a16="http://schemas.microsoft.com/office/drawing/2014/main" xmlns="" id="{C5AAF011-2F93-4D80-AE73-36B155707666}"/>
                    </a:ext>
                  </a:extLst>
                </p:cNvPr>
                <p:cNvSpPr/>
                <p:nvPr/>
              </p:nvSpPr>
              <p:spPr>
                <a:xfrm>
                  <a:off x="467544" y="2162791"/>
                  <a:ext cx="5796644" cy="31535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TextBox 43">
                  <a:extLst>
                    <a:ext uri="{FF2B5EF4-FFF2-40B4-BE49-F238E27FC236}">
                      <a16:creationId xmlns:a16="http://schemas.microsoft.com/office/drawing/2014/main" xmlns="" id="{7B394597-71AE-41AA-9E85-E2E5DA8B007D}"/>
                    </a:ext>
                  </a:extLst>
                </p:cNvPr>
                <p:cNvSpPr txBox="1"/>
                <p:nvPr/>
              </p:nvSpPr>
              <p:spPr>
                <a:xfrm>
                  <a:off x="755576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첫째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TextBox 43">
                  <a:extLst>
                    <a:ext uri="{FF2B5EF4-FFF2-40B4-BE49-F238E27FC236}">
                      <a16:creationId xmlns:a16="http://schemas.microsoft.com/office/drawing/2014/main" xmlns="" id="{E7C131A7-1BBF-4B58-9187-50472BF6FF56}"/>
                    </a:ext>
                  </a:extLst>
                </p:cNvPr>
                <p:cNvSpPr txBox="1"/>
                <p:nvPr/>
              </p:nvSpPr>
              <p:spPr>
                <a:xfrm>
                  <a:off x="2447764" y="2045029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둘째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73" name="TextBox 43">
                  <a:extLst>
                    <a:ext uri="{FF2B5EF4-FFF2-40B4-BE49-F238E27FC236}">
                      <a16:creationId xmlns:a16="http://schemas.microsoft.com/office/drawing/2014/main" xmlns="" id="{AD0EA77F-BAC3-43E2-AC88-3D710CBE9839}"/>
                    </a:ext>
                  </a:extLst>
                </p:cNvPr>
                <p:cNvSpPr txBox="1"/>
                <p:nvPr/>
              </p:nvSpPr>
              <p:spPr>
                <a:xfrm>
                  <a:off x="4630172" y="2045030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셋째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62" name="사각형: 둥근 모서리 5">
                <a:extLst>
                  <a:ext uri="{FF2B5EF4-FFF2-40B4-BE49-F238E27FC236}">
                    <a16:creationId xmlns:a16="http://schemas.microsoft.com/office/drawing/2014/main" xmlns="" id="{2C9AD638-289D-49C0-A2E0-F77632036320}"/>
                  </a:ext>
                </a:extLst>
              </p:cNvPr>
              <p:cNvSpPr/>
              <p:nvPr/>
            </p:nvSpPr>
            <p:spPr>
              <a:xfrm>
                <a:off x="1655676" y="2816932"/>
                <a:ext cx="432048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34">
                <a:extLst>
                  <a:ext uri="{FF2B5EF4-FFF2-40B4-BE49-F238E27FC236}">
                    <a16:creationId xmlns:a16="http://schemas.microsoft.com/office/drawing/2014/main" xmlns="" id="{5EF4CF40-B573-450C-A10E-024B95C6A327}"/>
                  </a:ext>
                </a:extLst>
              </p:cNvPr>
              <p:cNvSpPr/>
              <p:nvPr/>
            </p:nvSpPr>
            <p:spPr>
              <a:xfrm>
                <a:off x="3497656" y="2816932"/>
                <a:ext cx="472044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4" name="Picture 31">
                <a:extLst>
                  <a:ext uri="{FF2B5EF4-FFF2-40B4-BE49-F238E27FC236}">
                    <a16:creationId xmlns:a16="http://schemas.microsoft.com/office/drawing/2014/main" xmlns="" id="{15529BF3-D6DF-4C16-9C0B-E05039DEF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871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31">
                <a:extLst>
                  <a:ext uri="{FF2B5EF4-FFF2-40B4-BE49-F238E27FC236}">
                    <a16:creationId xmlns:a16="http://schemas.microsoft.com/office/drawing/2014/main" xmlns="" id="{3D692258-C06A-4F10-9B3E-B901662D5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2676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2048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6305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suhi_h_0401_06_0005.html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94~95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삼각형의 배열을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1633015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40" name="순서도: 대체 처리 39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8BC340AC-C94D-4193-878E-2E407F97F704}"/>
              </a:ext>
            </a:extLst>
          </p:cNvPr>
          <p:cNvGrpSpPr/>
          <p:nvPr/>
        </p:nvGrpSpPr>
        <p:grpSpPr>
          <a:xfrm>
            <a:off x="1613952" y="2708920"/>
            <a:ext cx="3966160" cy="1628904"/>
            <a:chOff x="345696" y="2520176"/>
            <a:chExt cx="3966160" cy="1628904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xmlns="" id="{20062B5B-1AE0-4762-9E90-3AB9D8E1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867" y="3078158"/>
              <a:ext cx="3891989" cy="1070922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1F8EEA50-2F06-4D5F-ADDE-BB887A7DE1C6}"/>
                </a:ext>
              </a:extLst>
            </p:cNvPr>
            <p:cNvGrpSpPr/>
            <p:nvPr/>
          </p:nvGrpSpPr>
          <p:grpSpPr>
            <a:xfrm>
              <a:off x="345696" y="2520176"/>
              <a:ext cx="3708412" cy="384722"/>
              <a:chOff x="107504" y="2855534"/>
              <a:chExt cx="3708412" cy="384722"/>
            </a:xfrm>
          </p:grpSpPr>
          <p:sp>
            <p:nvSpPr>
              <p:cNvPr id="79" name="TextBox 43">
                <a:extLst>
                  <a:ext uri="{FF2B5EF4-FFF2-40B4-BE49-F238E27FC236}">
                    <a16:creationId xmlns:a16="http://schemas.microsoft.com/office/drawing/2014/main" xmlns="" id="{FC4D1651-D0DC-4AFB-9E4D-1DF7DD3A043C}"/>
                  </a:ext>
                </a:extLst>
              </p:cNvPr>
              <p:cNvSpPr txBox="1"/>
              <p:nvPr/>
            </p:nvSpPr>
            <p:spPr>
              <a:xfrm>
                <a:off x="107504" y="2855535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0" name="TextBox 43">
                <a:extLst>
                  <a:ext uri="{FF2B5EF4-FFF2-40B4-BE49-F238E27FC236}">
                    <a16:creationId xmlns:a16="http://schemas.microsoft.com/office/drawing/2014/main" xmlns="" id="{C750B845-864C-4216-837B-AC284C397C21}"/>
                  </a:ext>
                </a:extLst>
              </p:cNvPr>
              <p:cNvSpPr txBox="1"/>
              <p:nvPr/>
            </p:nvSpPr>
            <p:spPr>
              <a:xfrm>
                <a:off x="1461820" y="2855534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1" name="TextBox 43">
                <a:extLst>
                  <a:ext uri="{FF2B5EF4-FFF2-40B4-BE49-F238E27FC236}">
                    <a16:creationId xmlns:a16="http://schemas.microsoft.com/office/drawing/2014/main" xmlns="" id="{45769A0B-C232-403B-929E-D4C6466815E0}"/>
                  </a:ext>
                </a:extLst>
              </p:cNvPr>
              <p:cNvSpPr txBox="1"/>
              <p:nvPr/>
            </p:nvSpPr>
            <p:spPr>
              <a:xfrm>
                <a:off x="3118004" y="2855535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5" name="사각형: 둥근 모서리 58">
              <a:extLst>
                <a:ext uri="{FF2B5EF4-FFF2-40B4-BE49-F238E27FC236}">
                  <a16:creationId xmlns:a16="http://schemas.microsoft.com/office/drawing/2014/main" xmlns="" id="{891A6BF4-7B52-4831-8438-2385C15712BA}"/>
                </a:ext>
              </a:extLst>
            </p:cNvPr>
            <p:cNvSpPr/>
            <p:nvPr/>
          </p:nvSpPr>
          <p:spPr>
            <a:xfrm>
              <a:off x="1078103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59">
              <a:extLst>
                <a:ext uri="{FF2B5EF4-FFF2-40B4-BE49-F238E27FC236}">
                  <a16:creationId xmlns:a16="http://schemas.microsoft.com/office/drawing/2014/main" xmlns="" id="{C740CBFB-3172-4078-BB25-283E5A24C990}"/>
                </a:ext>
              </a:extLst>
            </p:cNvPr>
            <p:cNvSpPr/>
            <p:nvPr/>
          </p:nvSpPr>
          <p:spPr>
            <a:xfrm>
              <a:off x="2572437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Picture 31">
              <a:extLst>
                <a:ext uri="{FF2B5EF4-FFF2-40B4-BE49-F238E27FC236}">
                  <a16:creationId xmlns:a16="http://schemas.microsoft.com/office/drawing/2014/main" xmlns="" id="{AA192F6E-30A6-49C7-A99F-4F7835A80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617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31">
              <a:extLst>
                <a:ext uri="{FF2B5EF4-FFF2-40B4-BE49-F238E27FC236}">
                  <a16:creationId xmlns:a16="http://schemas.microsoft.com/office/drawing/2014/main" xmlns="" id="{30C0A04C-D14F-4EE2-85D3-3F7AFA9E2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722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1435399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51259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6_4_1_0.svg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6328935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1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58" y="2096852"/>
            <a:ext cx="2477956" cy="297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FA835E79-A538-49C3-81EB-93F05498A909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xmlns="" id="{7F7F8D06-DAF4-49A2-A720-AC9ED63E2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xmlns="" id="{E593701E-9AB6-43B7-B911-CA72F08001FC}"/>
              </a:ext>
            </a:extLst>
          </p:cNvPr>
          <p:cNvSpPr txBox="1"/>
          <p:nvPr/>
        </p:nvSpPr>
        <p:spPr>
          <a:xfrm>
            <a:off x="644499" y="1604119"/>
            <a:ext cx="60265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넷째에 알맞은 모양을 그려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9888CE7E-E5BD-4694-825F-B7883302949C}"/>
              </a:ext>
            </a:extLst>
          </p:cNvPr>
          <p:cNvSpPr txBox="1"/>
          <p:nvPr/>
        </p:nvSpPr>
        <p:spPr>
          <a:xfrm>
            <a:off x="3281898" y="2151903"/>
            <a:ext cx="697912" cy="384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넷째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28115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6_4_1.svg / 6_4_1_answer.svg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1ACEBE95-F9E7-43E1-B34F-E1CAF44792E1}"/>
              </a:ext>
            </a:extLst>
          </p:cNvPr>
          <p:cNvSpPr/>
          <p:nvPr/>
        </p:nvSpPr>
        <p:spPr>
          <a:xfrm>
            <a:off x="5568066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74" name="순서도: 대체 처리 73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순서도: 대체 처리 76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순서도: 대체 처리 78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순서도: 대체 처리 79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1ACEBE95-F9E7-43E1-B34F-E1CAF44792E1}"/>
              </a:ext>
            </a:extLst>
          </p:cNvPr>
          <p:cNvSpPr/>
          <p:nvPr/>
        </p:nvSpPr>
        <p:spPr>
          <a:xfrm>
            <a:off x="2250011" y="22445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3462E2E7-90CE-4847-803C-B766BCA1C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953" y="234426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삼각형의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8" name="표 6">
            <a:extLst>
              <a:ext uri="{FF2B5EF4-FFF2-40B4-BE49-F238E27FC236}">
                <a16:creationId xmlns:a16="http://schemas.microsoft.com/office/drawing/2014/main" xmlns="" id="{A3413E9B-501E-4DE4-B3CF-4418013C4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70207"/>
              </p:ext>
            </p:extLst>
          </p:nvPr>
        </p:nvGraphicFramePr>
        <p:xfrm>
          <a:off x="323527" y="4011360"/>
          <a:ext cx="6338465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5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243123371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136B9A30-0EB0-4A90-9155-88B5B424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5DBA37FB-A9D1-4230-9E3A-85380F3D5E4A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3A541B40-A662-4C55-AEE4-FFD393DA14CA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8BC340AC-C94D-4193-878E-2E407F97F704}"/>
              </a:ext>
            </a:extLst>
          </p:cNvPr>
          <p:cNvGrpSpPr/>
          <p:nvPr/>
        </p:nvGrpSpPr>
        <p:grpSpPr>
          <a:xfrm>
            <a:off x="1613952" y="2168860"/>
            <a:ext cx="3966160" cy="1548172"/>
            <a:chOff x="345696" y="2600908"/>
            <a:chExt cx="3966160" cy="1548172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20062B5B-1AE0-4762-9E90-3AB9D8E1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867" y="3078158"/>
              <a:ext cx="3891989" cy="1070922"/>
            </a:xfrm>
            <a:prstGeom prst="rect">
              <a:avLst/>
            </a:prstGeom>
          </p:spPr>
        </p:pic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1F8EEA50-2F06-4D5F-ADDE-BB887A7DE1C6}"/>
                </a:ext>
              </a:extLst>
            </p:cNvPr>
            <p:cNvGrpSpPr/>
            <p:nvPr/>
          </p:nvGrpSpPr>
          <p:grpSpPr>
            <a:xfrm>
              <a:off x="345696" y="2600908"/>
              <a:ext cx="3708412" cy="384722"/>
              <a:chOff x="107504" y="2936266"/>
              <a:chExt cx="3708412" cy="384722"/>
            </a:xfrm>
          </p:grpSpPr>
          <p:sp>
            <p:nvSpPr>
              <p:cNvPr id="77" name="TextBox 43">
                <a:extLst>
                  <a:ext uri="{FF2B5EF4-FFF2-40B4-BE49-F238E27FC236}">
                    <a16:creationId xmlns:a16="http://schemas.microsoft.com/office/drawing/2014/main" xmlns="" id="{FC4D1651-D0DC-4AFB-9E4D-1DF7DD3A043C}"/>
                  </a:ext>
                </a:extLst>
              </p:cNvPr>
              <p:cNvSpPr txBox="1"/>
              <p:nvPr/>
            </p:nvSpPr>
            <p:spPr>
              <a:xfrm>
                <a:off x="107504" y="2936267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TextBox 43">
                <a:extLst>
                  <a:ext uri="{FF2B5EF4-FFF2-40B4-BE49-F238E27FC236}">
                    <a16:creationId xmlns:a16="http://schemas.microsoft.com/office/drawing/2014/main" xmlns="" id="{C750B845-864C-4216-837B-AC284C397C21}"/>
                  </a:ext>
                </a:extLst>
              </p:cNvPr>
              <p:cNvSpPr txBox="1"/>
              <p:nvPr/>
            </p:nvSpPr>
            <p:spPr>
              <a:xfrm>
                <a:off x="1461820" y="2936266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9" name="TextBox 43">
                <a:extLst>
                  <a:ext uri="{FF2B5EF4-FFF2-40B4-BE49-F238E27FC236}">
                    <a16:creationId xmlns:a16="http://schemas.microsoft.com/office/drawing/2014/main" xmlns="" id="{45769A0B-C232-403B-929E-D4C6466815E0}"/>
                  </a:ext>
                </a:extLst>
              </p:cNvPr>
              <p:cNvSpPr txBox="1"/>
              <p:nvPr/>
            </p:nvSpPr>
            <p:spPr>
              <a:xfrm>
                <a:off x="3118004" y="2936267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xmlns="" id="{891A6BF4-7B52-4831-8438-2385C15712BA}"/>
                </a:ext>
              </a:extLst>
            </p:cNvPr>
            <p:cNvSpPr/>
            <p:nvPr/>
          </p:nvSpPr>
          <p:spPr>
            <a:xfrm>
              <a:off x="1078103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xmlns="" id="{C740CBFB-3172-4078-BB25-283E5A24C990}"/>
                </a:ext>
              </a:extLst>
            </p:cNvPr>
            <p:cNvSpPr/>
            <p:nvPr/>
          </p:nvSpPr>
          <p:spPr>
            <a:xfrm>
              <a:off x="2572437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31">
              <a:extLst>
                <a:ext uri="{FF2B5EF4-FFF2-40B4-BE49-F238E27FC236}">
                  <a16:creationId xmlns:a16="http://schemas.microsoft.com/office/drawing/2014/main" xmlns="" id="{AA192F6E-30A6-49C7-A99F-4F7835A80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617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31">
              <a:extLst>
                <a:ext uri="{FF2B5EF4-FFF2-40B4-BE49-F238E27FC236}">
                  <a16:creationId xmlns:a16="http://schemas.microsoft.com/office/drawing/2014/main" xmlns="" id="{30C0A04C-D14F-4EE2-85D3-3F7AFA9E2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722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509617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6_4_1_0.svg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3462E2E7-90CE-4847-803C-B766BCA1C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978" y="443459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3462E2E7-90CE-4847-803C-B766BCA1C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7319" y="4434592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3462E2E7-90CE-4847-803C-B766BCA1C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9541" y="4434592"/>
            <a:ext cx="360000" cy="355000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xmlns="" id="{3462E2E7-90CE-4847-803C-B766BCA1C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8935" y="443459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표 6">
            <a:extLst>
              <a:ext uri="{FF2B5EF4-FFF2-40B4-BE49-F238E27FC236}">
                <a16:creationId xmlns:a16="http://schemas.microsoft.com/office/drawing/2014/main" xmlns="" id="{A3413E9B-501E-4DE4-B3CF-4418013C4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05599"/>
              </p:ext>
            </p:extLst>
          </p:nvPr>
        </p:nvGraphicFramePr>
        <p:xfrm>
          <a:off x="323527" y="4011360"/>
          <a:ext cx="6338465" cy="929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85">
                  <a:extLst>
                    <a:ext uri="{9D8B030D-6E8A-4147-A177-3AD203B41FA5}">
                      <a16:colId xmlns:a16="http://schemas.microsoft.com/office/drawing/2014/main" xmlns="" val="2624187412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3156824980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1133171614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3051171062"/>
                    </a:ext>
                  </a:extLst>
                </a:gridCol>
                <a:gridCol w="1170570">
                  <a:extLst>
                    <a:ext uri="{9D8B030D-6E8A-4147-A177-3AD203B41FA5}">
                      <a16:colId xmlns:a16="http://schemas.microsoft.com/office/drawing/2014/main" xmlns="" val="243123371"/>
                    </a:ext>
                  </a:extLst>
                </a:gridCol>
              </a:tblGrid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둘째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셋째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넷째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9791264"/>
                  </a:ext>
                </a:extLst>
              </a:tr>
              <a:tr h="464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삼각형의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229337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5612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3667" y="1016732"/>
            <a:ext cx="387802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5FEE21A-BAC0-4157-9EBE-44371F16561E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TextBox 8">
            <a:extLst>
              <a:ext uri="{FF2B5EF4-FFF2-40B4-BE49-F238E27FC236}">
                <a16:creationId xmlns:a16="http://schemas.microsoft.com/office/drawing/2014/main" xmlns="" id="{E98E6FD4-9980-4CBD-8980-B3068C27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xmlns="" id="{22285B9C-DE75-425E-B9D5-CA79F19B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:a16="http://schemas.microsoft.com/office/drawing/2014/main" xmlns="" id="{50912B8F-B4DB-40FF-B45D-FD1536F2D1CF}"/>
              </a:ext>
            </a:extLst>
          </p:cNvPr>
          <p:cNvSpPr txBox="1"/>
          <p:nvPr/>
        </p:nvSpPr>
        <p:spPr>
          <a:xfrm>
            <a:off x="644499" y="1604119"/>
            <a:ext cx="6280218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배열에 사용된 삼각형의 수를 표에 써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136B9A30-0EB0-4A90-9155-88B5B424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C87C494-F459-4590-A3C1-35EF29229972}"/>
              </a:ext>
            </a:extLst>
          </p:cNvPr>
          <p:cNvGrpSpPr/>
          <p:nvPr/>
        </p:nvGrpSpPr>
        <p:grpSpPr>
          <a:xfrm>
            <a:off x="192745" y="4325925"/>
            <a:ext cx="6667165" cy="911361"/>
            <a:chOff x="192745" y="4361929"/>
            <a:chExt cx="6667165" cy="91136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6F8E62EE-A9F7-4553-B3BF-822CAB49585B}"/>
                </a:ext>
              </a:extLst>
            </p:cNvPr>
            <p:cNvSpPr/>
            <p:nvPr/>
          </p:nvSpPr>
          <p:spPr>
            <a:xfrm>
              <a:off x="192745" y="4509120"/>
              <a:ext cx="6667165" cy="576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38">
              <a:extLst>
                <a:ext uri="{FF2B5EF4-FFF2-40B4-BE49-F238E27FC236}">
                  <a16:creationId xmlns:a16="http://schemas.microsoft.com/office/drawing/2014/main" xmlns="" id="{D8E1D0FA-D609-40CD-A260-54045E31348C}"/>
                </a:ext>
              </a:extLst>
            </p:cNvPr>
            <p:cNvSpPr/>
            <p:nvPr/>
          </p:nvSpPr>
          <p:spPr>
            <a:xfrm>
              <a:off x="338478" y="4361929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EBDF6A5A-C690-40E2-884A-8450BB967B27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868BDBC0-016A-4A5D-8CF9-2C9FC106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53">
            <a:extLst>
              <a:ext uri="{FF2B5EF4-FFF2-40B4-BE49-F238E27FC236}">
                <a16:creationId xmlns:a16="http://schemas.microsoft.com/office/drawing/2014/main" xmlns="" id="{7B699445-1C76-40FC-AE6F-D36CF4172D0B}"/>
              </a:ext>
            </a:extLst>
          </p:cNvPr>
          <p:cNvSpPr txBox="1"/>
          <p:nvPr/>
        </p:nvSpPr>
        <p:spPr>
          <a:xfrm flipH="1">
            <a:off x="353108" y="4617132"/>
            <a:ext cx="58551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모형이 개수가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늘어납니다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" name="순서도: 대체 처리 63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8BC340AC-C94D-4193-878E-2E407F97F704}"/>
              </a:ext>
            </a:extLst>
          </p:cNvPr>
          <p:cNvGrpSpPr/>
          <p:nvPr/>
        </p:nvGrpSpPr>
        <p:grpSpPr>
          <a:xfrm>
            <a:off x="1613952" y="2168860"/>
            <a:ext cx="3966160" cy="1548172"/>
            <a:chOff x="345696" y="2600908"/>
            <a:chExt cx="3966160" cy="1548172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20062B5B-1AE0-4762-9E90-3AB9D8E1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867" y="3078158"/>
              <a:ext cx="3891989" cy="1070922"/>
            </a:xfrm>
            <a:prstGeom prst="rect">
              <a:avLst/>
            </a:prstGeom>
          </p:spPr>
        </p:pic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1F8EEA50-2F06-4D5F-ADDE-BB887A7DE1C6}"/>
                </a:ext>
              </a:extLst>
            </p:cNvPr>
            <p:cNvGrpSpPr/>
            <p:nvPr/>
          </p:nvGrpSpPr>
          <p:grpSpPr>
            <a:xfrm>
              <a:off x="345696" y="2600908"/>
              <a:ext cx="3708412" cy="384722"/>
              <a:chOff x="107504" y="2936266"/>
              <a:chExt cx="3708412" cy="384722"/>
            </a:xfrm>
          </p:grpSpPr>
          <p:sp>
            <p:nvSpPr>
              <p:cNvPr id="68" name="TextBox 43">
                <a:extLst>
                  <a:ext uri="{FF2B5EF4-FFF2-40B4-BE49-F238E27FC236}">
                    <a16:creationId xmlns:a16="http://schemas.microsoft.com/office/drawing/2014/main" xmlns="" id="{FC4D1651-D0DC-4AFB-9E4D-1DF7DD3A043C}"/>
                  </a:ext>
                </a:extLst>
              </p:cNvPr>
              <p:cNvSpPr txBox="1"/>
              <p:nvPr/>
            </p:nvSpPr>
            <p:spPr>
              <a:xfrm>
                <a:off x="107504" y="2936267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TextBox 43">
                <a:extLst>
                  <a:ext uri="{FF2B5EF4-FFF2-40B4-BE49-F238E27FC236}">
                    <a16:creationId xmlns:a16="http://schemas.microsoft.com/office/drawing/2014/main" xmlns="" id="{C750B845-864C-4216-837B-AC284C397C21}"/>
                  </a:ext>
                </a:extLst>
              </p:cNvPr>
              <p:cNvSpPr txBox="1"/>
              <p:nvPr/>
            </p:nvSpPr>
            <p:spPr>
              <a:xfrm>
                <a:off x="1461820" y="2936266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TextBox 43">
                <a:extLst>
                  <a:ext uri="{FF2B5EF4-FFF2-40B4-BE49-F238E27FC236}">
                    <a16:creationId xmlns:a16="http://schemas.microsoft.com/office/drawing/2014/main" xmlns="" id="{45769A0B-C232-403B-929E-D4C6466815E0}"/>
                  </a:ext>
                </a:extLst>
              </p:cNvPr>
              <p:cNvSpPr txBox="1"/>
              <p:nvPr/>
            </p:nvSpPr>
            <p:spPr>
              <a:xfrm>
                <a:off x="3118004" y="2936267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2" name="사각형: 둥근 모서리 58">
              <a:extLst>
                <a:ext uri="{FF2B5EF4-FFF2-40B4-BE49-F238E27FC236}">
                  <a16:creationId xmlns:a16="http://schemas.microsoft.com/office/drawing/2014/main" xmlns="" id="{891A6BF4-7B52-4831-8438-2385C15712BA}"/>
                </a:ext>
              </a:extLst>
            </p:cNvPr>
            <p:cNvSpPr/>
            <p:nvPr/>
          </p:nvSpPr>
          <p:spPr>
            <a:xfrm>
              <a:off x="1078103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사각형: 둥근 모서리 59">
              <a:extLst>
                <a:ext uri="{FF2B5EF4-FFF2-40B4-BE49-F238E27FC236}">
                  <a16:creationId xmlns:a16="http://schemas.microsoft.com/office/drawing/2014/main" xmlns="" id="{C740CBFB-3172-4078-BB25-283E5A24C990}"/>
                </a:ext>
              </a:extLst>
            </p:cNvPr>
            <p:cNvSpPr/>
            <p:nvPr/>
          </p:nvSpPr>
          <p:spPr>
            <a:xfrm>
              <a:off x="2572437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Picture 31">
              <a:extLst>
                <a:ext uri="{FF2B5EF4-FFF2-40B4-BE49-F238E27FC236}">
                  <a16:creationId xmlns:a16="http://schemas.microsoft.com/office/drawing/2014/main" xmlns="" id="{AA192F6E-30A6-49C7-A99F-4F7835A80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617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1">
              <a:extLst>
                <a:ext uri="{FF2B5EF4-FFF2-40B4-BE49-F238E27FC236}">
                  <a16:creationId xmlns:a16="http://schemas.microsoft.com/office/drawing/2014/main" xmlns="" id="{30C0A04C-D14F-4EE2-85D3-3F7AFA9E2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722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1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500" y="1604119"/>
            <a:ext cx="625875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삼각형의 수를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4" name="Picture 12">
            <a:extLst>
              <a:ext uri="{FF2B5EF4-FFF2-40B4-BE49-F238E27FC236}">
                <a16:creationId xmlns:a16="http://schemas.microsoft.com/office/drawing/2014/main" xmlns="" id="{50413445-EBB1-4437-A8CA-F9149F077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06AC6E9F-5BA7-47EF-81AE-6F3B68732AFF}"/>
              </a:ext>
            </a:extLst>
          </p:cNvPr>
          <p:cNvSpPr/>
          <p:nvPr/>
        </p:nvSpPr>
        <p:spPr bwMode="auto">
          <a:xfrm>
            <a:off x="3095836" y="3999974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148B7C34-5AC2-457D-9BD6-53AB0DF53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734" y="3857051"/>
            <a:ext cx="360000" cy="35500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843F709-EA07-4EA1-80F8-63DD88EB95FB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5DBA37FB-A9D1-4230-9E3A-85380F3D5E4A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3A541B40-A662-4C55-AEE4-FFD393DA14CA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62446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6_4_1_0.svg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8BC340AC-C94D-4193-878E-2E407F97F704}"/>
              </a:ext>
            </a:extLst>
          </p:cNvPr>
          <p:cNvGrpSpPr/>
          <p:nvPr/>
        </p:nvGrpSpPr>
        <p:grpSpPr>
          <a:xfrm>
            <a:off x="1613952" y="2168860"/>
            <a:ext cx="3966160" cy="1548172"/>
            <a:chOff x="345696" y="2600908"/>
            <a:chExt cx="3966160" cy="1548172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xmlns="" id="{20062B5B-1AE0-4762-9E90-3AB9D8E1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867" y="3078158"/>
              <a:ext cx="3891989" cy="1070922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xmlns="" id="{1F8EEA50-2F06-4D5F-ADDE-BB887A7DE1C6}"/>
                </a:ext>
              </a:extLst>
            </p:cNvPr>
            <p:cNvGrpSpPr/>
            <p:nvPr/>
          </p:nvGrpSpPr>
          <p:grpSpPr>
            <a:xfrm>
              <a:off x="345696" y="2600908"/>
              <a:ext cx="3708412" cy="384722"/>
              <a:chOff x="107504" y="2936266"/>
              <a:chExt cx="3708412" cy="384722"/>
            </a:xfrm>
          </p:grpSpPr>
          <p:sp>
            <p:nvSpPr>
              <p:cNvPr id="58" name="TextBox 43">
                <a:extLst>
                  <a:ext uri="{FF2B5EF4-FFF2-40B4-BE49-F238E27FC236}">
                    <a16:creationId xmlns:a16="http://schemas.microsoft.com/office/drawing/2014/main" xmlns="" id="{FC4D1651-D0DC-4AFB-9E4D-1DF7DD3A043C}"/>
                  </a:ext>
                </a:extLst>
              </p:cNvPr>
              <p:cNvSpPr txBox="1"/>
              <p:nvPr/>
            </p:nvSpPr>
            <p:spPr>
              <a:xfrm>
                <a:off x="107504" y="2936267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TextBox 43">
                <a:extLst>
                  <a:ext uri="{FF2B5EF4-FFF2-40B4-BE49-F238E27FC236}">
                    <a16:creationId xmlns:a16="http://schemas.microsoft.com/office/drawing/2014/main" xmlns="" id="{C750B845-864C-4216-837B-AC284C397C21}"/>
                  </a:ext>
                </a:extLst>
              </p:cNvPr>
              <p:cNvSpPr txBox="1"/>
              <p:nvPr/>
            </p:nvSpPr>
            <p:spPr>
              <a:xfrm>
                <a:off x="1461820" y="2936266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TextBox 43">
                <a:extLst>
                  <a:ext uri="{FF2B5EF4-FFF2-40B4-BE49-F238E27FC236}">
                    <a16:creationId xmlns:a16="http://schemas.microsoft.com/office/drawing/2014/main" xmlns="" id="{45769A0B-C232-403B-929E-D4C6466815E0}"/>
                  </a:ext>
                </a:extLst>
              </p:cNvPr>
              <p:cNvSpPr txBox="1"/>
              <p:nvPr/>
            </p:nvSpPr>
            <p:spPr>
              <a:xfrm>
                <a:off x="3118004" y="2936267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2" name="사각형: 둥근 모서리 58">
              <a:extLst>
                <a:ext uri="{FF2B5EF4-FFF2-40B4-BE49-F238E27FC236}">
                  <a16:creationId xmlns:a16="http://schemas.microsoft.com/office/drawing/2014/main" xmlns="" id="{891A6BF4-7B52-4831-8438-2385C15712BA}"/>
                </a:ext>
              </a:extLst>
            </p:cNvPr>
            <p:cNvSpPr/>
            <p:nvPr/>
          </p:nvSpPr>
          <p:spPr>
            <a:xfrm>
              <a:off x="1078103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59">
              <a:extLst>
                <a:ext uri="{FF2B5EF4-FFF2-40B4-BE49-F238E27FC236}">
                  <a16:creationId xmlns:a16="http://schemas.microsoft.com/office/drawing/2014/main" xmlns="" id="{C740CBFB-3172-4078-BB25-283E5A24C990}"/>
                </a:ext>
              </a:extLst>
            </p:cNvPr>
            <p:cNvSpPr/>
            <p:nvPr/>
          </p:nvSpPr>
          <p:spPr>
            <a:xfrm>
              <a:off x="2572437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Picture 31">
              <a:extLst>
                <a:ext uri="{FF2B5EF4-FFF2-40B4-BE49-F238E27FC236}">
                  <a16:creationId xmlns:a16="http://schemas.microsoft.com/office/drawing/2014/main" xmlns="" id="{AA192F6E-30A6-49C7-A99F-4F7835A80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617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1">
              <a:extLst>
                <a:ext uri="{FF2B5EF4-FFF2-40B4-BE49-F238E27FC236}">
                  <a16:creationId xmlns:a16="http://schemas.microsoft.com/office/drawing/2014/main" xmlns="" id="{30C0A04C-D14F-4EE2-85D3-3F7AFA9E2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722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97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06AC6E9F-5BA7-47EF-81AE-6F3B68732AFF}"/>
              </a:ext>
            </a:extLst>
          </p:cNvPr>
          <p:cNvSpPr/>
          <p:nvPr/>
        </p:nvSpPr>
        <p:spPr bwMode="auto">
          <a:xfrm>
            <a:off x="3095836" y="3999974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83668" y="1016732"/>
            <a:ext cx="38991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1DB5E6F-E7E3-4287-B785-5A5FF5865194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43DC1F95-3121-4D26-B558-9996C923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sp>
        <p:nvSpPr>
          <p:cNvPr id="52" name="TextBox 43">
            <a:extLst>
              <a:ext uri="{FF2B5EF4-FFF2-40B4-BE49-F238E27FC236}">
                <a16:creationId xmlns:a16="http://schemas.microsoft.com/office/drawing/2014/main" xmlns="" id="{B8B8C30C-8441-43FE-977E-F870E633585E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삼각형의 수를 구해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84" name="Picture 12">
            <a:extLst>
              <a:ext uri="{FF2B5EF4-FFF2-40B4-BE49-F238E27FC236}">
                <a16:creationId xmlns:a16="http://schemas.microsoft.com/office/drawing/2014/main" xmlns="" id="{50413445-EBB1-4437-A8CA-F9149F077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48CA3F7E-C2A1-4A88-A088-5757A856BA65}"/>
              </a:ext>
            </a:extLst>
          </p:cNvPr>
          <p:cNvSpPr txBox="1"/>
          <p:nvPr/>
        </p:nvSpPr>
        <p:spPr>
          <a:xfrm flipH="1">
            <a:off x="3672735" y="4609065"/>
            <a:ext cx="4312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06AC6E9F-5BA7-47EF-81AE-6F3B68732AFF}"/>
              </a:ext>
            </a:extLst>
          </p:cNvPr>
          <p:cNvSpPr/>
          <p:nvPr/>
        </p:nvSpPr>
        <p:spPr bwMode="auto">
          <a:xfrm>
            <a:off x="2810394" y="4616039"/>
            <a:ext cx="82380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xmlns="" id="{148B7C34-5AC2-457D-9BD6-53AB0DF53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292" y="4473116"/>
            <a:ext cx="360000" cy="35500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4EBB2C2D-3BFB-4839-99D3-F424BDD892CD}"/>
              </a:ext>
            </a:extLst>
          </p:cNvPr>
          <p:cNvGrpSpPr/>
          <p:nvPr/>
        </p:nvGrpSpPr>
        <p:grpSpPr>
          <a:xfrm>
            <a:off x="192745" y="3931823"/>
            <a:ext cx="6667165" cy="1305463"/>
            <a:chOff x="192745" y="3967827"/>
            <a:chExt cx="6667165" cy="1305463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EF6713ED-0483-4669-8082-D11EF085948D}"/>
                </a:ext>
              </a:extLst>
            </p:cNvPr>
            <p:cNvSpPr/>
            <p:nvPr/>
          </p:nvSpPr>
          <p:spPr>
            <a:xfrm>
              <a:off x="192745" y="4118080"/>
              <a:ext cx="6667165" cy="9671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xmlns="" id="{F991C7A5-392B-4FA8-9915-351B9C69C6F6}"/>
                </a:ext>
              </a:extLst>
            </p:cNvPr>
            <p:cNvSpPr/>
            <p:nvPr/>
          </p:nvSpPr>
          <p:spPr>
            <a:xfrm>
              <a:off x="338478" y="3967827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xmlns="" id="{C74DB1F1-3921-4F22-945B-4F576A7605BE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3" name="직사각형 21">
            <a:extLst>
              <a:ext uri="{FF2B5EF4-FFF2-40B4-BE49-F238E27FC236}">
                <a16:creationId xmlns:a16="http://schemas.microsoft.com/office/drawing/2014/main" xmlns="" id="{8AA9E560-2E18-4D87-BD49-71196ADA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xmlns="" id="{0DFA3A0B-D64C-4F0A-9530-750FAB7F2C84}"/>
              </a:ext>
            </a:extLst>
          </p:cNvPr>
          <p:cNvSpPr txBox="1"/>
          <p:nvPr/>
        </p:nvSpPr>
        <p:spPr>
          <a:xfrm flipH="1">
            <a:off x="295851" y="4306251"/>
            <a:ext cx="64297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다섯째 배열에 사용될 모형은 넷째 배열에서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 늘어난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순서도: 대체 처리 68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순서도: 대체 처리 6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순서도: 대체 처리 7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순서도: 대체 처리 7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8BC340AC-C94D-4193-878E-2E407F97F704}"/>
              </a:ext>
            </a:extLst>
          </p:cNvPr>
          <p:cNvGrpSpPr/>
          <p:nvPr/>
        </p:nvGrpSpPr>
        <p:grpSpPr>
          <a:xfrm>
            <a:off x="1613952" y="2168860"/>
            <a:ext cx="3966160" cy="1548172"/>
            <a:chOff x="345696" y="2600908"/>
            <a:chExt cx="3966160" cy="1548172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20062B5B-1AE0-4762-9E90-3AB9D8E1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867" y="3078158"/>
              <a:ext cx="3891989" cy="1070922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1F8EEA50-2F06-4D5F-ADDE-BB887A7DE1C6}"/>
                </a:ext>
              </a:extLst>
            </p:cNvPr>
            <p:cNvGrpSpPr/>
            <p:nvPr/>
          </p:nvGrpSpPr>
          <p:grpSpPr>
            <a:xfrm>
              <a:off x="345696" y="2600908"/>
              <a:ext cx="3708412" cy="384722"/>
              <a:chOff x="107504" y="2936266"/>
              <a:chExt cx="3708412" cy="384722"/>
            </a:xfrm>
          </p:grpSpPr>
          <p:sp>
            <p:nvSpPr>
              <p:cNvPr id="60" name="TextBox 43">
                <a:extLst>
                  <a:ext uri="{FF2B5EF4-FFF2-40B4-BE49-F238E27FC236}">
                    <a16:creationId xmlns:a16="http://schemas.microsoft.com/office/drawing/2014/main" xmlns="" id="{FC4D1651-D0DC-4AFB-9E4D-1DF7DD3A043C}"/>
                  </a:ext>
                </a:extLst>
              </p:cNvPr>
              <p:cNvSpPr txBox="1"/>
              <p:nvPr/>
            </p:nvSpPr>
            <p:spPr>
              <a:xfrm>
                <a:off x="107504" y="2936267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첫째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TextBox 43">
                <a:extLst>
                  <a:ext uri="{FF2B5EF4-FFF2-40B4-BE49-F238E27FC236}">
                    <a16:creationId xmlns:a16="http://schemas.microsoft.com/office/drawing/2014/main" xmlns="" id="{C750B845-864C-4216-837B-AC284C397C21}"/>
                  </a:ext>
                </a:extLst>
              </p:cNvPr>
              <p:cNvSpPr txBox="1"/>
              <p:nvPr/>
            </p:nvSpPr>
            <p:spPr>
              <a:xfrm>
                <a:off x="1461820" y="2936266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둘째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TextBox 43">
                <a:extLst>
                  <a:ext uri="{FF2B5EF4-FFF2-40B4-BE49-F238E27FC236}">
                    <a16:creationId xmlns:a16="http://schemas.microsoft.com/office/drawing/2014/main" xmlns="" id="{45769A0B-C232-403B-929E-D4C6466815E0}"/>
                  </a:ext>
                </a:extLst>
              </p:cNvPr>
              <p:cNvSpPr txBox="1"/>
              <p:nvPr/>
            </p:nvSpPr>
            <p:spPr>
              <a:xfrm>
                <a:off x="3118004" y="2936267"/>
                <a:ext cx="697912" cy="38472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sz="1900" dirty="0">
                    <a:latin typeface="맑은 고딕" pitchFamily="50" charset="-127"/>
                    <a:ea typeface="맑은 고딕" pitchFamily="50" charset="-127"/>
                  </a:rPr>
                  <a:t>셋째</a:t>
                </a:r>
                <a:endParaRPr lang="en-US" altLang="ko-KR" sz="19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6" name="사각형: 둥근 모서리 58">
              <a:extLst>
                <a:ext uri="{FF2B5EF4-FFF2-40B4-BE49-F238E27FC236}">
                  <a16:creationId xmlns:a16="http://schemas.microsoft.com/office/drawing/2014/main" xmlns="" id="{891A6BF4-7B52-4831-8438-2385C15712BA}"/>
                </a:ext>
              </a:extLst>
            </p:cNvPr>
            <p:cNvSpPr/>
            <p:nvPr/>
          </p:nvSpPr>
          <p:spPr>
            <a:xfrm>
              <a:off x="1078103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9">
              <a:extLst>
                <a:ext uri="{FF2B5EF4-FFF2-40B4-BE49-F238E27FC236}">
                  <a16:creationId xmlns:a16="http://schemas.microsoft.com/office/drawing/2014/main" xmlns="" id="{C740CBFB-3172-4078-BB25-283E5A24C990}"/>
                </a:ext>
              </a:extLst>
            </p:cNvPr>
            <p:cNvSpPr/>
            <p:nvPr/>
          </p:nvSpPr>
          <p:spPr>
            <a:xfrm>
              <a:off x="2572437" y="3201831"/>
              <a:ext cx="419721" cy="252028"/>
            </a:xfrm>
            <a:prstGeom prst="round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Picture 31">
              <a:extLst>
                <a:ext uri="{FF2B5EF4-FFF2-40B4-BE49-F238E27FC236}">
                  <a16:creationId xmlns:a16="http://schemas.microsoft.com/office/drawing/2014/main" xmlns="" id="{AA192F6E-30A6-49C7-A99F-4F7835A80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617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31">
              <a:extLst>
                <a:ext uri="{FF2B5EF4-FFF2-40B4-BE49-F238E27FC236}">
                  <a16:creationId xmlns:a16="http://schemas.microsoft.com/office/drawing/2014/main" xmlns="" id="{30C0A04C-D14F-4EE2-85D3-3F7AFA9E2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722" y="3156024"/>
              <a:ext cx="270692" cy="263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0618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195D325A-3FB1-42FC-816A-7F215ECD08A9}"/>
              </a:ext>
            </a:extLst>
          </p:cNvPr>
          <p:cNvGrpSpPr/>
          <p:nvPr/>
        </p:nvGrpSpPr>
        <p:grpSpPr>
          <a:xfrm>
            <a:off x="899592" y="2600908"/>
            <a:ext cx="5796644" cy="1836204"/>
            <a:chOff x="467544" y="2021705"/>
            <a:chExt cx="5796644" cy="1836204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DC34B76D-A7B8-4B8E-9BAC-7CF97861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404" y="2492896"/>
              <a:ext cx="5234086" cy="1365013"/>
            </a:xfrm>
            <a:prstGeom prst="rect">
              <a:avLst/>
            </a:prstGeom>
          </p:spPr>
        </p:pic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B87B89D4-A1DC-4521-BA38-48958B24F166}"/>
                </a:ext>
              </a:extLst>
            </p:cNvPr>
            <p:cNvGrpSpPr/>
            <p:nvPr/>
          </p:nvGrpSpPr>
          <p:grpSpPr>
            <a:xfrm>
              <a:off x="467544" y="2021705"/>
              <a:ext cx="5796644" cy="1087331"/>
              <a:chOff x="467544" y="2021705"/>
              <a:chExt cx="5796644" cy="1087331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xmlns="" id="{AB5F9B9C-5B09-47A0-BA6A-E9324FD0D870}"/>
                  </a:ext>
                </a:extLst>
              </p:cNvPr>
              <p:cNvGrpSpPr/>
              <p:nvPr/>
            </p:nvGrpSpPr>
            <p:grpSpPr>
              <a:xfrm>
                <a:off x="467544" y="2021705"/>
                <a:ext cx="5796644" cy="456440"/>
                <a:chOff x="467544" y="2021705"/>
                <a:chExt cx="5796644" cy="456440"/>
              </a:xfrm>
            </p:grpSpPr>
            <p:sp>
              <p:nvSpPr>
                <p:cNvPr id="99" name="사각형: 둥근 모서리 3">
                  <a:extLst>
                    <a:ext uri="{FF2B5EF4-FFF2-40B4-BE49-F238E27FC236}">
                      <a16:creationId xmlns:a16="http://schemas.microsoft.com/office/drawing/2014/main" xmlns="" id="{C5AAF011-2F93-4D80-AE73-36B155707666}"/>
                    </a:ext>
                  </a:extLst>
                </p:cNvPr>
                <p:cNvSpPr/>
                <p:nvPr/>
              </p:nvSpPr>
              <p:spPr>
                <a:xfrm>
                  <a:off x="467544" y="2162791"/>
                  <a:ext cx="5796644" cy="315354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TextBox 43">
                  <a:extLst>
                    <a:ext uri="{FF2B5EF4-FFF2-40B4-BE49-F238E27FC236}">
                      <a16:creationId xmlns:a16="http://schemas.microsoft.com/office/drawing/2014/main" xmlns="" id="{7B394597-71AE-41AA-9E85-E2E5DA8B007D}"/>
                    </a:ext>
                  </a:extLst>
                </p:cNvPr>
                <p:cNvSpPr txBox="1"/>
                <p:nvPr/>
              </p:nvSpPr>
              <p:spPr>
                <a:xfrm>
                  <a:off x="755576" y="2021706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첫째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TextBox 43">
                  <a:extLst>
                    <a:ext uri="{FF2B5EF4-FFF2-40B4-BE49-F238E27FC236}">
                      <a16:creationId xmlns:a16="http://schemas.microsoft.com/office/drawing/2014/main" xmlns="" id="{E7C131A7-1BBF-4B58-9187-50472BF6FF56}"/>
                    </a:ext>
                  </a:extLst>
                </p:cNvPr>
                <p:cNvSpPr txBox="1"/>
                <p:nvPr/>
              </p:nvSpPr>
              <p:spPr>
                <a:xfrm>
                  <a:off x="2447764" y="2021705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둘째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TextBox 43">
                  <a:extLst>
                    <a:ext uri="{FF2B5EF4-FFF2-40B4-BE49-F238E27FC236}">
                      <a16:creationId xmlns:a16="http://schemas.microsoft.com/office/drawing/2014/main" xmlns="" id="{AD0EA77F-BAC3-43E2-AC88-3D710CBE9839}"/>
                    </a:ext>
                  </a:extLst>
                </p:cNvPr>
                <p:cNvSpPr txBox="1"/>
                <p:nvPr/>
              </p:nvSpPr>
              <p:spPr>
                <a:xfrm>
                  <a:off x="4630172" y="2021706"/>
                  <a:ext cx="697912" cy="38472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돋움" pitchFamily="50" charset="-127"/>
                      <a:ea typeface="굴림" charset="-127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900" dirty="0">
                      <a:latin typeface="맑은 고딕" pitchFamily="50" charset="-127"/>
                      <a:ea typeface="맑은 고딕" pitchFamily="50" charset="-127"/>
                    </a:rPr>
                    <a:t>셋째</a:t>
                  </a:r>
                  <a:endParaRPr lang="en-US" altLang="ko-KR" sz="1900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95" name="사각형: 둥근 모서리 5">
                <a:extLst>
                  <a:ext uri="{FF2B5EF4-FFF2-40B4-BE49-F238E27FC236}">
                    <a16:creationId xmlns:a16="http://schemas.microsoft.com/office/drawing/2014/main" xmlns="" id="{2C9AD638-289D-49C0-A2E0-F77632036320}"/>
                  </a:ext>
                </a:extLst>
              </p:cNvPr>
              <p:cNvSpPr/>
              <p:nvPr/>
            </p:nvSpPr>
            <p:spPr>
              <a:xfrm>
                <a:off x="1655676" y="2816932"/>
                <a:ext cx="432048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34">
                <a:extLst>
                  <a:ext uri="{FF2B5EF4-FFF2-40B4-BE49-F238E27FC236}">
                    <a16:creationId xmlns:a16="http://schemas.microsoft.com/office/drawing/2014/main" xmlns="" id="{5EF4CF40-B573-450C-A10E-024B95C6A327}"/>
                  </a:ext>
                </a:extLst>
              </p:cNvPr>
              <p:cNvSpPr/>
              <p:nvPr/>
            </p:nvSpPr>
            <p:spPr>
              <a:xfrm>
                <a:off x="3497656" y="2816932"/>
                <a:ext cx="472044" cy="292104"/>
              </a:xfrm>
              <a:prstGeom prst="round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Picture 31">
                <a:extLst>
                  <a:ext uri="{FF2B5EF4-FFF2-40B4-BE49-F238E27FC236}">
                    <a16:creationId xmlns:a16="http://schemas.microsoft.com/office/drawing/2014/main" xmlns="" id="{15529BF3-D6DF-4C16-9C0B-E05039DEF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0871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8" name="Picture 31">
                <a:extLst>
                  <a:ext uri="{FF2B5EF4-FFF2-40B4-BE49-F238E27FC236}">
                    <a16:creationId xmlns:a16="http://schemas.microsoft.com/office/drawing/2014/main" xmlns="" id="{3D692258-C06A-4F10-9B3E-B901662D5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2676" y="2831397"/>
                <a:ext cx="270692" cy="263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3668" y="1016732"/>
            <a:ext cx="360992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94~95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46549A6-C7BB-4A5C-A881-B8E3770931FF}"/>
              </a:ext>
            </a:extLst>
          </p:cNvPr>
          <p:cNvSpPr txBox="1"/>
          <p:nvPr/>
        </p:nvSpPr>
        <p:spPr>
          <a:xfrm>
            <a:off x="2250011" y="321192"/>
            <a:ext cx="27931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05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도형의 배열에서 규칙을 찾아볼까요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8">
            <a:extLst>
              <a:ext uri="{FF2B5EF4-FFF2-40B4-BE49-F238E27FC236}">
                <a16:creationId xmlns:a16="http://schemas.microsoft.com/office/drawing/2014/main" xmlns="" id="{5BA9068E-C1A0-4596-A539-1D979899D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규칙 찾기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4250208" y="1228818"/>
            <a:ext cx="2653042" cy="256592"/>
            <a:chOff x="4250208" y="1228818"/>
            <a:chExt cx="2653042" cy="256592"/>
          </a:xfrm>
        </p:grpSpPr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F1EA1C27-5009-4F53-89A8-6F824C1B7D03}"/>
                </a:ext>
              </a:extLst>
            </p:cNvPr>
            <p:cNvSpPr/>
            <p:nvPr/>
          </p:nvSpPr>
          <p:spPr>
            <a:xfrm>
              <a:off x="4734386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xmlns="" id="{F8CD4CE1-F000-4AE7-97D3-BE0017E20F30}"/>
                </a:ext>
              </a:extLst>
            </p:cNvPr>
            <p:cNvSpPr/>
            <p:nvPr/>
          </p:nvSpPr>
          <p:spPr>
            <a:xfrm>
              <a:off x="637688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xmlns="" id="{4FA8D660-E89F-41D7-80FE-0402E7279503}"/>
                </a:ext>
              </a:extLst>
            </p:cNvPr>
            <p:cNvSpPr/>
            <p:nvPr/>
          </p:nvSpPr>
          <p:spPr>
            <a:xfrm>
              <a:off x="608767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D5A614BD-E236-4EE7-BE6A-87899A336E5C}"/>
                </a:ext>
              </a:extLst>
            </p:cNvPr>
            <p:cNvSpPr/>
            <p:nvPr/>
          </p:nvSpPr>
          <p:spPr>
            <a:xfrm>
              <a:off x="5312790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8812A4EB-0D61-4418-BBD2-89869E4CCEC7}"/>
                </a:ext>
              </a:extLst>
            </p:cNvPr>
            <p:cNvSpPr/>
            <p:nvPr/>
          </p:nvSpPr>
          <p:spPr>
            <a:xfrm>
              <a:off x="5023588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xmlns="" id="{84F34AD3-A87E-407F-BD78-256D0EA5F5FA}"/>
                </a:ext>
              </a:extLst>
            </p:cNvPr>
            <p:cNvSpPr/>
            <p:nvPr/>
          </p:nvSpPr>
          <p:spPr>
            <a:xfrm>
              <a:off x="6661993" y="123338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4250208" y="1233382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1~3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xmlns="" id="{1A0532DC-29E6-4D3E-BC19-2791AE3465D4}"/>
                </a:ext>
              </a:extLst>
            </p:cNvPr>
            <p:cNvSpPr/>
            <p:nvPr/>
          </p:nvSpPr>
          <p:spPr>
            <a:xfrm>
              <a:off x="5604670" y="1228818"/>
              <a:ext cx="439601" cy="252028"/>
            </a:xfrm>
            <a:prstGeom prst="flowChartAlternateProcess">
              <a:avLst/>
            </a:prstGeom>
            <a:solidFill>
              <a:schemeClr val="accent3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spc="-15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4~6</a:t>
              </a:r>
              <a:endPara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D176F09-FD55-4269-B4EF-E389126757E8}"/>
              </a:ext>
            </a:extLst>
          </p:cNvPr>
          <p:cNvSpPr txBox="1"/>
          <p:nvPr/>
        </p:nvSpPr>
        <p:spPr>
          <a:xfrm>
            <a:off x="1394177" y="1623997"/>
            <a:ext cx="54980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도형의 배열을 보고 물음에 답해 보세요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0498BED4-A247-4849-A0B4-61C3003CECDD}"/>
              </a:ext>
            </a:extLst>
          </p:cNvPr>
          <p:cNvSpPr/>
          <p:nvPr/>
        </p:nvSpPr>
        <p:spPr>
          <a:xfrm>
            <a:off x="107504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[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1190270" y="1589424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CF8FD2A4-56AF-40D4-9F0E-CC123D922C55}"/>
              </a:ext>
            </a:extLst>
          </p:cNvPr>
          <p:cNvSpPr/>
          <p:nvPr/>
        </p:nvSpPr>
        <p:spPr>
          <a:xfrm>
            <a:off x="599273" y="1597151"/>
            <a:ext cx="28538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~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690660" y="31184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">
            <a:extLst>
              <a:ext uri="{FF2B5EF4-FFF2-40B4-BE49-F238E27FC236}">
                <a16:creationId xmlns:a16="http://schemas.microsoft.com/office/drawing/2014/main" xmlns="" id="{451FBCDE-0542-421B-86BF-047B28F0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59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88487"/>
              </p:ext>
            </p:extLst>
          </p:nvPr>
        </p:nvGraphicFramePr>
        <p:xfrm>
          <a:off x="115384" y="6214775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6_4_4_0.svg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\lesson06\ops\6\images\6_4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타원 106">
            <a:extLst>
              <a:ext uri="{FF2B5EF4-FFF2-40B4-BE49-F238E27FC236}">
                <a16:creationId xmlns:a16="http://schemas.microsoft.com/office/drawing/2014/main" xmlns="" id="{D2A74EB9-5F7E-4A47-A14F-2C8772409A5A}"/>
              </a:ext>
            </a:extLst>
          </p:cNvPr>
          <p:cNvSpPr/>
          <p:nvPr/>
        </p:nvSpPr>
        <p:spPr>
          <a:xfrm>
            <a:off x="6328935" y="51571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 직접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43778</TotalTime>
  <Words>1103</Words>
  <Application>Microsoft Office PowerPoint</Application>
  <PresentationFormat>화면 슬라이드 쇼(4:3)</PresentationFormat>
  <Paragraphs>447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7455</cp:revision>
  <dcterms:created xsi:type="dcterms:W3CDTF">2008-07-15T12:19:11Z</dcterms:created>
  <dcterms:modified xsi:type="dcterms:W3CDTF">2022-03-25T05:38:24Z</dcterms:modified>
</cp:coreProperties>
</file>