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405" r:id="rId4"/>
    <p:sldId id="1387" r:id="rId5"/>
    <p:sldId id="1442" r:id="rId6"/>
    <p:sldId id="1374" r:id="rId7"/>
    <p:sldId id="1443" r:id="rId8"/>
    <p:sldId id="1389" r:id="rId9"/>
    <p:sldId id="1421" r:id="rId10"/>
    <p:sldId id="1378" r:id="rId11"/>
    <p:sldId id="1393" r:id="rId12"/>
    <p:sldId id="1381" r:id="rId13"/>
    <p:sldId id="1444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4E4"/>
    <a:srgbClr val="F5F1F8"/>
    <a:srgbClr val="DBCBE3"/>
    <a:srgbClr val="F2F6FC"/>
    <a:srgbClr val="C5D8EF"/>
    <a:srgbClr val="F9BEBF"/>
    <a:srgbClr val="95B3D7"/>
    <a:srgbClr val="C82A63"/>
    <a:srgbClr val="FBD8D9"/>
    <a:srgbClr val="FEE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0" autoAdjust="0"/>
    <p:restoredTop sz="90548" autoAdjust="0"/>
  </p:normalViewPr>
  <p:slideViewPr>
    <p:cSldViewPr>
      <p:cViewPr>
        <p:scale>
          <a:sx n="100" d="100"/>
          <a:sy n="100" d="100"/>
        </p:scale>
        <p:origin x="-1836" y="-55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727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7234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7234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398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학년－학기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5891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61154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계산식에서 규칙을 찾아볼까요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suhi_h_0401_06_0006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팝업창이 처음에 바로 보이다가 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 후 닫힙니다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닫혔을 때 보이는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609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96~97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8">
            <a:extLst>
              <a:ext uri="{FF2B5EF4-FFF2-40B4-BE49-F238E27FC236}">
                <a16:creationId xmlns="" xmlns:a16="http://schemas.microsoft.com/office/drawing/2014/main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0B22C912-3F31-4D8B-AFA3-A367407C13DC}"/>
              </a:ext>
            </a:extLst>
          </p:cNvPr>
          <p:cNvSpPr txBox="1"/>
          <p:nvPr/>
        </p:nvSpPr>
        <p:spPr>
          <a:xfrm>
            <a:off x="644499" y="1612674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 계산식의 규칙을 찾아보세요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BE06A1C-1346-42BC-A1F1-DB97D24FC677}"/>
              </a:ext>
            </a:extLst>
          </p:cNvPr>
          <p:cNvSpPr/>
          <p:nvPr/>
        </p:nvSpPr>
        <p:spPr bwMode="auto">
          <a:xfrm>
            <a:off x="551238" y="2153006"/>
            <a:ext cx="6258751" cy="6966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더해지는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수가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커지고 더하는 수가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커지면 계산 결과가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357A2773-DA5C-46AE-B1C4-EB44B9398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268" y="1952836"/>
            <a:ext cx="360000" cy="355000"/>
          </a:xfrm>
          <a:prstGeom prst="rect">
            <a:avLst/>
          </a:prstGeom>
        </p:spPr>
      </p:pic>
      <p:pic>
        <p:nvPicPr>
          <p:cNvPr id="81" name="Picture 2">
            <a:extLst>
              <a:ext uri="{FF2B5EF4-FFF2-40B4-BE49-F238E27FC236}">
                <a16:creationId xmlns="" xmlns:a16="http://schemas.microsoft.com/office/drawing/2014/main" id="{CBCED99B-2283-4F81-86C7-513D98C4D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2233888"/>
            <a:ext cx="320695" cy="257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E12E8E46-C75A-42DC-A9CB-23F64EC8B29E}"/>
              </a:ext>
            </a:extLst>
          </p:cNvPr>
          <p:cNvSpPr/>
          <p:nvPr/>
        </p:nvSpPr>
        <p:spPr>
          <a:xfrm>
            <a:off x="485929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5F8EC381-662A-405F-8E8D-BA93080CCE73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C9922A44-C900-4F3F-AB7D-6C67D27844DC}"/>
              </a:ext>
            </a:extLst>
          </p:cNvPr>
          <p:cNvSpPr/>
          <p:nvPr/>
        </p:nvSpPr>
        <p:spPr bwMode="auto">
          <a:xfrm>
            <a:off x="551238" y="2937330"/>
            <a:ext cx="6258751" cy="6966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곱하는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수가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커지면 계산 결과가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03AA5341-8C26-4977-A40C-5E7C97EA5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268" y="2737160"/>
            <a:ext cx="360000" cy="355000"/>
          </a:xfrm>
          <a:prstGeom prst="rect">
            <a:avLst/>
          </a:prstGeom>
        </p:spPr>
      </p:pic>
      <p:pic>
        <p:nvPicPr>
          <p:cNvPr id="68" name="Picture 2">
            <a:extLst>
              <a:ext uri="{FF2B5EF4-FFF2-40B4-BE49-F238E27FC236}">
                <a16:creationId xmlns="" xmlns:a16="http://schemas.microsoft.com/office/drawing/2014/main" id="{57B84DB1-DCDA-4CA2-A235-547181D33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3018212"/>
            <a:ext cx="320695" cy="257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6E554022-17F7-4633-AFF4-8F4D693F7584}"/>
              </a:ext>
            </a:extLst>
          </p:cNvPr>
          <p:cNvSpPr/>
          <p:nvPr/>
        </p:nvSpPr>
        <p:spPr bwMode="auto">
          <a:xfrm>
            <a:off x="551238" y="3729418"/>
            <a:ext cx="6258751" cy="6966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나누어지는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수가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커지고 나누는 수가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커지면 계산 결과는 항상 일정합니다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F7DB6960-3D2E-4425-A2CD-4775E3A32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268" y="3529248"/>
            <a:ext cx="360000" cy="355000"/>
          </a:xfrm>
          <a:prstGeom prst="rect">
            <a:avLst/>
          </a:prstGeom>
        </p:spPr>
      </p:pic>
      <p:pic>
        <p:nvPicPr>
          <p:cNvPr id="87" name="Picture 2">
            <a:extLst>
              <a:ext uri="{FF2B5EF4-FFF2-40B4-BE49-F238E27FC236}">
                <a16:creationId xmlns="" xmlns:a16="http://schemas.microsoft.com/office/drawing/2014/main" id="{EF71F39E-69CE-4B9A-819E-5D40961EB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3810300"/>
            <a:ext cx="320695" cy="257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" y="3717869"/>
            <a:ext cx="350039" cy="350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2" y="2917140"/>
            <a:ext cx="337538" cy="350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7" y="2135942"/>
            <a:ext cx="343788" cy="34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3" name="그룹 92"/>
          <p:cNvGrpSpPr/>
          <p:nvPr/>
        </p:nvGrpSpPr>
        <p:grpSpPr>
          <a:xfrm>
            <a:off x="4250208" y="1228818"/>
            <a:ext cx="2653042" cy="256592"/>
            <a:chOff x="4250208" y="1228818"/>
            <a:chExt cx="2653042" cy="256592"/>
          </a:xfrm>
        </p:grpSpPr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473438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순서도: 대체 처리 94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637688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608767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순서도: 대체 처리 96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531279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502358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순서도: 대체 처리 98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6661993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4250208" y="1233382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순서도: 대체 처리 100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604670" y="1228818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4D573C91-34A0-41C5-96BF-F7305AFE9A71}"/>
              </a:ext>
            </a:extLst>
          </p:cNvPr>
          <p:cNvSpPr txBox="1"/>
          <p:nvPr/>
        </p:nvSpPr>
        <p:spPr>
          <a:xfrm>
            <a:off x="689513" y="1592796"/>
            <a:ext cx="625875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안의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되는 계산식의 기호와 계산식을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96~97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약물과 같은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="" xmlns:a16="http://schemas.microsoft.com/office/drawing/2014/main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pic>
        <p:nvPicPr>
          <p:cNvPr id="39" name="Picture 12">
            <a:extLst>
              <a:ext uri="{FF2B5EF4-FFF2-40B4-BE49-F238E27FC236}">
                <a16:creationId xmlns="" xmlns:a16="http://schemas.microsoft.com/office/drawing/2014/main" id="{A8751067-5F90-4822-B68B-4F0197BAC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604911"/>
            <a:ext cx="347925" cy="3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E1B057F3-43FB-4AF3-B897-AAAA57BE863A}"/>
              </a:ext>
            </a:extLst>
          </p:cNvPr>
          <p:cNvSpPr/>
          <p:nvPr/>
        </p:nvSpPr>
        <p:spPr bwMode="auto">
          <a:xfrm>
            <a:off x="3724746" y="3194174"/>
            <a:ext cx="50667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384058FF-8A13-4499-8242-663DD032A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417" y="3032956"/>
            <a:ext cx="360000" cy="355000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37C1CC26-0389-4B0C-9920-6908EF46C9BA}"/>
              </a:ext>
            </a:extLst>
          </p:cNvPr>
          <p:cNvSpPr/>
          <p:nvPr/>
        </p:nvSpPr>
        <p:spPr bwMode="auto">
          <a:xfrm>
            <a:off x="3122239" y="3763388"/>
            <a:ext cx="197412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30×100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A967153A-BE19-4E0F-8F59-387224458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369" y="3602170"/>
            <a:ext cx="360000" cy="355000"/>
          </a:xfrm>
          <a:prstGeom prst="rect">
            <a:avLst/>
          </a:prstGeom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8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25D840AF-31C4-4A49-A9CA-840C976C98A0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909327" y="3207936"/>
            <a:ext cx="1729814" cy="360040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계산식 기호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965" y="148478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모서리가 둥근 직사각형 71"/>
          <p:cNvSpPr/>
          <p:nvPr/>
        </p:nvSpPr>
        <p:spPr>
          <a:xfrm>
            <a:off x="1907704" y="3786950"/>
            <a:ext cx="1158502" cy="360040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계산식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25D840AF-31C4-4A49-A9CA-840C976C98A0}"/>
              </a:ext>
            </a:extLst>
          </p:cNvPr>
          <p:cNvSpPr/>
          <p:nvPr/>
        </p:nvSpPr>
        <p:spPr>
          <a:xfrm>
            <a:off x="1727200" y="30244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4250208" y="1228818"/>
            <a:ext cx="2653042" cy="256592"/>
            <a:chOff x="4250208" y="1228818"/>
            <a:chExt cx="2653042" cy="256592"/>
          </a:xfrm>
        </p:grpSpPr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473438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637688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순서도: 대체 처리 79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608767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531279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502358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6661993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4250208" y="1233382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604670" y="1228818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485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36A25146-679D-49CD-ACCB-B2FE33C8862F}"/>
              </a:ext>
            </a:extLst>
          </p:cNvPr>
          <p:cNvSpPr txBox="1"/>
          <p:nvPr/>
        </p:nvSpPr>
        <p:spPr>
          <a:xfrm>
            <a:off x="2742835" y="4032567"/>
            <a:ext cx="14994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×8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F6801BDE-159F-47C8-A07C-CB0F34C495B1}"/>
              </a:ext>
            </a:extLst>
          </p:cNvPr>
          <p:cNvSpPr txBox="1"/>
          <p:nvPr/>
        </p:nvSpPr>
        <p:spPr>
          <a:xfrm>
            <a:off x="2429958" y="2618376"/>
            <a:ext cx="17641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5×  1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E377E854-A9FE-4A24-831C-2E221D499209}"/>
              </a:ext>
            </a:extLst>
          </p:cNvPr>
          <p:cNvSpPr txBox="1"/>
          <p:nvPr/>
        </p:nvSpPr>
        <p:spPr>
          <a:xfrm>
            <a:off x="2321946" y="3038298"/>
            <a:ext cx="19788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10×  2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866A255F-E9B4-4BF5-931A-07663144008C}"/>
              </a:ext>
            </a:extLst>
          </p:cNvPr>
          <p:cNvSpPr txBox="1"/>
          <p:nvPr/>
        </p:nvSpPr>
        <p:spPr>
          <a:xfrm>
            <a:off x="2305820" y="3503535"/>
            <a:ext cx="19788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20×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8">
            <a:extLst>
              <a:ext uri="{FF2B5EF4-FFF2-40B4-BE49-F238E27FC236}">
                <a16:creationId xmlns="" xmlns:a16="http://schemas.microsoft.com/office/drawing/2014/main" id="{451FBCDE-0542-421B-86BF-047B28F0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96~97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="" xmlns:a16="http://schemas.microsoft.com/office/drawing/2014/main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735F9884-5D43-48E6-BBF1-334AF051E871}"/>
              </a:ext>
            </a:extLst>
          </p:cNvPr>
          <p:cNvSpPr txBox="1"/>
          <p:nvPr/>
        </p:nvSpPr>
        <p:spPr>
          <a:xfrm>
            <a:off x="644499" y="1604119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곱셈식에서 규칙을 찾아      안에 알맞은 수를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C890F77-C78A-4F7F-8B58-0327F025D5EA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12">
            <a:extLst>
              <a:ext uri="{FF2B5EF4-FFF2-40B4-BE49-F238E27FC236}">
                <a16:creationId xmlns="" xmlns:a16="http://schemas.microsoft.com/office/drawing/2014/main" id="{9B64495E-6940-4895-9F9C-7A282FD21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>
            <a:extLst>
              <a:ext uri="{FF2B5EF4-FFF2-40B4-BE49-F238E27FC236}">
                <a16:creationId xmlns="" xmlns:a16="http://schemas.microsoft.com/office/drawing/2014/main" id="{9E2293A1-1EDA-462B-ACB8-CD2965B33DFD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A9210D8F-8EFE-40EA-913E-229CF04926D3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>
            <a:extLst>
              <a:ext uri="{FF2B5EF4-FFF2-40B4-BE49-F238E27FC236}">
                <a16:creationId xmlns="" xmlns:a16="http://schemas.microsoft.com/office/drawing/2014/main" id="{05E7A3E1-1406-490D-A26E-A686C7D2D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987" y="1630230"/>
            <a:ext cx="347925" cy="3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024571" y="3354445"/>
            <a:ext cx="690491" cy="526348"/>
            <a:chOff x="3161429" y="3180406"/>
            <a:chExt cx="690491" cy="526348"/>
          </a:xfrm>
        </p:grpSpPr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1C9E4A0D-71CB-433C-A2F8-BC515944A554}"/>
                </a:ext>
              </a:extLst>
            </p:cNvPr>
            <p:cNvSpPr/>
            <p:nvPr/>
          </p:nvSpPr>
          <p:spPr bwMode="auto">
            <a:xfrm>
              <a:off x="3161429" y="3341624"/>
              <a:ext cx="50667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1FAE07F0-B5E0-405D-B235-CFEECD30F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91920" y="3180406"/>
              <a:ext cx="360000" cy="355000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2508160" y="3869927"/>
            <a:ext cx="865035" cy="537565"/>
            <a:chOff x="2429113" y="3781739"/>
            <a:chExt cx="865035" cy="537565"/>
          </a:xfrm>
        </p:grpSpPr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5B34C1A6-FA6F-422E-B5B2-91BB8D301E38}"/>
                </a:ext>
              </a:extLst>
            </p:cNvPr>
            <p:cNvSpPr/>
            <p:nvPr/>
          </p:nvSpPr>
          <p:spPr bwMode="auto">
            <a:xfrm>
              <a:off x="2429113" y="3954174"/>
              <a:ext cx="68503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80134030-0992-4A98-8DB7-D4400D7F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34148" y="3781739"/>
              <a:ext cx="360000" cy="355000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3751954" y="3855067"/>
            <a:ext cx="1080333" cy="567311"/>
            <a:chOff x="3692785" y="3766879"/>
            <a:chExt cx="1080333" cy="567311"/>
          </a:xfrm>
        </p:grpSpPr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1913AF00-BEDE-42BB-A27B-06BDFF8597F3}"/>
                </a:ext>
              </a:extLst>
            </p:cNvPr>
            <p:cNvSpPr/>
            <p:nvPr/>
          </p:nvSpPr>
          <p:spPr bwMode="auto">
            <a:xfrm>
              <a:off x="3692785" y="3969060"/>
              <a:ext cx="94083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320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="" xmlns:a16="http://schemas.microsoft.com/office/drawing/2014/main" id="{49E78160-B3DF-4FAE-891B-BA6A093B2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13118" y="3766879"/>
              <a:ext cx="360000" cy="355000"/>
            </a:xfrm>
            <a:prstGeom prst="rect">
              <a:avLst/>
            </a:prstGeom>
          </p:spPr>
        </p:pic>
      </p:grpSp>
      <p:sp>
        <p:nvSpPr>
          <p:cNvPr id="43" name="모서리가 둥근 직사각형 42"/>
          <p:cNvSpPr/>
          <p:nvPr/>
        </p:nvSpPr>
        <p:spPr>
          <a:xfrm>
            <a:off x="2073671" y="2420888"/>
            <a:ext cx="2996198" cy="2321774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A9210D8F-8EFE-40EA-913E-229CF04926D3}"/>
              </a:ext>
            </a:extLst>
          </p:cNvPr>
          <p:cNvSpPr/>
          <p:nvPr/>
        </p:nvSpPr>
        <p:spPr>
          <a:xfrm>
            <a:off x="1895585" y="2274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250208" y="1228818"/>
            <a:ext cx="2653042" cy="256592"/>
            <a:chOff x="4250208" y="1228818"/>
            <a:chExt cx="2653042" cy="256592"/>
          </a:xfrm>
        </p:grpSpPr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473438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637688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608767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531279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502358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순서도: 대체 처리 73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6661993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4250208" y="1233382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604670" y="1228818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8362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모서리가 둥근 직사각형 71"/>
          <p:cNvSpPr/>
          <p:nvPr/>
        </p:nvSpPr>
        <p:spPr>
          <a:xfrm>
            <a:off x="2073671" y="2420888"/>
            <a:ext cx="2996198" cy="2321774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36A25146-679D-49CD-ACCB-B2FE33C8862F}"/>
              </a:ext>
            </a:extLst>
          </p:cNvPr>
          <p:cNvSpPr txBox="1"/>
          <p:nvPr/>
        </p:nvSpPr>
        <p:spPr>
          <a:xfrm>
            <a:off x="2742835" y="4032567"/>
            <a:ext cx="14994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×8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F6801BDE-159F-47C8-A07C-CB0F34C495B1}"/>
              </a:ext>
            </a:extLst>
          </p:cNvPr>
          <p:cNvSpPr txBox="1"/>
          <p:nvPr/>
        </p:nvSpPr>
        <p:spPr>
          <a:xfrm>
            <a:off x="2429958" y="2618376"/>
            <a:ext cx="17641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5×  1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E377E854-A9FE-4A24-831C-2E221D499209}"/>
              </a:ext>
            </a:extLst>
          </p:cNvPr>
          <p:cNvSpPr txBox="1"/>
          <p:nvPr/>
        </p:nvSpPr>
        <p:spPr>
          <a:xfrm>
            <a:off x="2321946" y="3038298"/>
            <a:ext cx="19788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10×  2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866A255F-E9B4-4BF5-931A-07663144008C}"/>
              </a:ext>
            </a:extLst>
          </p:cNvPr>
          <p:cNvSpPr txBox="1"/>
          <p:nvPr/>
        </p:nvSpPr>
        <p:spPr>
          <a:xfrm>
            <a:off x="2305820" y="3503535"/>
            <a:ext cx="19788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20×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8">
            <a:extLst>
              <a:ext uri="{FF2B5EF4-FFF2-40B4-BE49-F238E27FC236}">
                <a16:creationId xmlns="" xmlns:a16="http://schemas.microsoft.com/office/drawing/2014/main" id="{451FBCDE-0542-421B-86BF-047B28F0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96~97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="" xmlns:a16="http://schemas.microsoft.com/office/drawing/2014/main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735F9884-5D43-48E6-BBF1-334AF051E871}"/>
              </a:ext>
            </a:extLst>
          </p:cNvPr>
          <p:cNvSpPr txBox="1"/>
          <p:nvPr/>
        </p:nvSpPr>
        <p:spPr>
          <a:xfrm>
            <a:off x="644499" y="1604119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곱셈식에서 규칙을 찾아      안에 알맞은 수를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7" name="Picture 12">
            <a:extLst>
              <a:ext uri="{FF2B5EF4-FFF2-40B4-BE49-F238E27FC236}">
                <a16:creationId xmlns="" xmlns:a16="http://schemas.microsoft.com/office/drawing/2014/main" id="{9B64495E-6940-4895-9F9C-7A282FD21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2">
            <a:extLst>
              <a:ext uri="{FF2B5EF4-FFF2-40B4-BE49-F238E27FC236}">
                <a16:creationId xmlns="" xmlns:a16="http://schemas.microsoft.com/office/drawing/2014/main" id="{05E7A3E1-1406-490D-A26E-A686C7D2D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987" y="1630230"/>
            <a:ext cx="347925" cy="3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1C9E4A0D-71CB-433C-A2F8-BC515944A554}"/>
              </a:ext>
            </a:extLst>
          </p:cNvPr>
          <p:cNvSpPr/>
          <p:nvPr/>
        </p:nvSpPr>
        <p:spPr bwMode="auto">
          <a:xfrm>
            <a:off x="3024571" y="3515663"/>
            <a:ext cx="50667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5B34C1A6-FA6F-422E-B5B2-91BB8D301E38}"/>
              </a:ext>
            </a:extLst>
          </p:cNvPr>
          <p:cNvSpPr/>
          <p:nvPr/>
        </p:nvSpPr>
        <p:spPr bwMode="auto">
          <a:xfrm>
            <a:off x="2508160" y="4042362"/>
            <a:ext cx="6850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1913AF00-BEDE-42BB-A27B-06BDFF8597F3}"/>
              </a:ext>
            </a:extLst>
          </p:cNvPr>
          <p:cNvSpPr/>
          <p:nvPr/>
        </p:nvSpPr>
        <p:spPr bwMode="auto">
          <a:xfrm>
            <a:off x="3751954" y="4057248"/>
            <a:ext cx="94083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97290610-DF2A-444A-9BFE-CFF28F79A3E2}"/>
              </a:ext>
            </a:extLst>
          </p:cNvPr>
          <p:cNvGrpSpPr/>
          <p:nvPr/>
        </p:nvGrpSpPr>
        <p:grpSpPr>
          <a:xfrm>
            <a:off x="192745" y="3729724"/>
            <a:ext cx="6667165" cy="1507562"/>
            <a:chOff x="192745" y="3765728"/>
            <a:chExt cx="6667165" cy="1507562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B7E27B46-1133-4755-B86A-D65E91FBD5B5}"/>
                </a:ext>
              </a:extLst>
            </p:cNvPr>
            <p:cNvSpPr/>
            <p:nvPr/>
          </p:nvSpPr>
          <p:spPr>
            <a:xfrm>
              <a:off x="192745" y="3916898"/>
              <a:ext cx="6667165" cy="11682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8">
              <a:extLst>
                <a:ext uri="{FF2B5EF4-FFF2-40B4-BE49-F238E27FC236}">
                  <a16:creationId xmlns="" xmlns:a16="http://schemas.microsoft.com/office/drawing/2014/main" id="{7ED8A5C4-18F5-4E8E-B80B-827F1DF91422}"/>
                </a:ext>
              </a:extLst>
            </p:cNvPr>
            <p:cNvSpPr/>
            <p:nvPr/>
          </p:nvSpPr>
          <p:spPr>
            <a:xfrm>
              <a:off x="338478" y="37657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="" xmlns:a16="http://schemas.microsoft.com/office/drawing/2014/main" id="{1FE33566-0BD0-4618-B044-754CABA4D68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4" name="TextBox 53">
            <a:extLst>
              <a:ext uri="{FF2B5EF4-FFF2-40B4-BE49-F238E27FC236}">
                <a16:creationId xmlns="" xmlns:a16="http://schemas.microsoft.com/office/drawing/2014/main" id="{B04A5BC7-AD01-4AB3-BA83-C868721CD6EB}"/>
              </a:ext>
            </a:extLst>
          </p:cNvPr>
          <p:cNvSpPr txBox="1"/>
          <p:nvPr/>
        </p:nvSpPr>
        <p:spPr>
          <a:xfrm flipH="1">
            <a:off x="497124" y="4079684"/>
            <a:ext cx="666716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곱해지는 수가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5, 10, 20, 40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 씩 커집니다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곱하는 수가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1, 2, 4, 8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 씩 커집니다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5, 20, 80, 320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 씩 커집니다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="" xmlns:a16="http://schemas.microsoft.com/office/drawing/2014/main" id="{3754743B-1738-45B9-9B1E-A349D4AE1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4250208" y="1228818"/>
            <a:ext cx="2653042" cy="256592"/>
            <a:chOff x="4250208" y="1228818"/>
            <a:chExt cx="2653042" cy="256592"/>
          </a:xfrm>
        </p:grpSpPr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473438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637688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608767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531279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502358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6661993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4250208" y="1233382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604670" y="1228818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78" y="413980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3" y="443711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07" y="474114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53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574941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suhi_h_0401_06_0006.html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96~97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D99A512F-6387-42D7-82C1-DAC09983FD2D}"/>
              </a:ext>
            </a:extLst>
          </p:cNvPr>
          <p:cNvGrpSpPr/>
          <p:nvPr/>
        </p:nvGrpSpPr>
        <p:grpSpPr>
          <a:xfrm>
            <a:off x="1176542" y="2262646"/>
            <a:ext cx="4713380" cy="2772577"/>
            <a:chOff x="1176542" y="1916832"/>
            <a:chExt cx="4713380" cy="2772577"/>
          </a:xfrm>
        </p:grpSpPr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F4A420FB-DF4A-4232-9E21-5703666DF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6542" y="1916832"/>
              <a:ext cx="4713380" cy="2772577"/>
            </a:xfrm>
            <a:prstGeom prst="rect">
              <a:avLst/>
            </a:prstGeom>
          </p:spPr>
        </p:pic>
        <p:sp>
          <p:nvSpPr>
            <p:cNvPr id="58" name="사각형: 둥근 모서리 6">
              <a:extLst>
                <a:ext uri="{FF2B5EF4-FFF2-40B4-BE49-F238E27FC236}">
                  <a16:creationId xmlns="" xmlns:a16="http://schemas.microsoft.com/office/drawing/2014/main" id="{A4DD0560-4F9A-413E-AF0C-3A406C18382B}"/>
                </a:ext>
              </a:extLst>
            </p:cNvPr>
            <p:cNvSpPr/>
            <p:nvPr/>
          </p:nvSpPr>
          <p:spPr>
            <a:xfrm>
              <a:off x="2195736" y="2096775"/>
              <a:ext cx="288032" cy="217842"/>
            </a:xfrm>
            <a:prstGeom prst="roundRect">
              <a:avLst/>
            </a:prstGeom>
            <a:solidFill>
              <a:srgbClr val="C5D8E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사각형: 둥근 모서리 45">
              <a:extLst>
                <a:ext uri="{FF2B5EF4-FFF2-40B4-BE49-F238E27FC236}">
                  <a16:creationId xmlns="" xmlns:a16="http://schemas.microsoft.com/office/drawing/2014/main" id="{7A759056-1768-473E-B5D2-C4F0E613C428}"/>
                </a:ext>
              </a:extLst>
            </p:cNvPr>
            <p:cNvSpPr/>
            <p:nvPr/>
          </p:nvSpPr>
          <p:spPr>
            <a:xfrm>
              <a:off x="4572000" y="2096775"/>
              <a:ext cx="288032" cy="217842"/>
            </a:xfrm>
            <a:prstGeom prst="roundRect">
              <a:avLst/>
            </a:prstGeom>
            <a:solidFill>
              <a:srgbClr val="C5D8E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43">
              <a:extLst>
                <a:ext uri="{FF2B5EF4-FFF2-40B4-BE49-F238E27FC236}">
                  <a16:creationId xmlns="" xmlns:a16="http://schemas.microsoft.com/office/drawing/2014/main" id="{618DD3E1-2EE2-4B20-B311-275FAEC73BDB}"/>
                </a:ext>
              </a:extLst>
            </p:cNvPr>
            <p:cNvSpPr txBox="1"/>
            <p:nvPr/>
          </p:nvSpPr>
          <p:spPr>
            <a:xfrm>
              <a:off x="4552493" y="2034426"/>
              <a:ext cx="4056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㉡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43">
              <a:extLst>
                <a:ext uri="{FF2B5EF4-FFF2-40B4-BE49-F238E27FC236}">
                  <a16:creationId xmlns="" xmlns:a16="http://schemas.microsoft.com/office/drawing/2014/main" id="{450FC475-6365-43E2-86FC-E4CE14A0109F}"/>
                </a:ext>
              </a:extLst>
            </p:cNvPr>
            <p:cNvSpPr txBox="1"/>
            <p:nvPr/>
          </p:nvSpPr>
          <p:spPr>
            <a:xfrm>
              <a:off x="2144646" y="2036167"/>
              <a:ext cx="4056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사각형: 둥근 모서리 8">
              <a:extLst>
                <a:ext uri="{FF2B5EF4-FFF2-40B4-BE49-F238E27FC236}">
                  <a16:creationId xmlns="" xmlns:a16="http://schemas.microsoft.com/office/drawing/2014/main" id="{460B1452-6237-4DBF-AA8E-3A1426711D13}"/>
                </a:ext>
              </a:extLst>
            </p:cNvPr>
            <p:cNvSpPr/>
            <p:nvPr/>
          </p:nvSpPr>
          <p:spPr>
            <a:xfrm>
              <a:off x="1727200" y="2594272"/>
              <a:ext cx="1260624" cy="1440160"/>
            </a:xfrm>
            <a:prstGeom prst="roundRect">
              <a:avLst>
                <a:gd name="adj" fmla="val 9413"/>
              </a:avLst>
            </a:prstGeom>
            <a:solidFill>
              <a:srgbClr val="F2F6F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모서리 61">
              <a:extLst>
                <a:ext uri="{FF2B5EF4-FFF2-40B4-BE49-F238E27FC236}">
                  <a16:creationId xmlns="" xmlns:a16="http://schemas.microsoft.com/office/drawing/2014/main" id="{BA93D739-0B16-42D8-ABB5-3F94EDD68A67}"/>
                </a:ext>
              </a:extLst>
            </p:cNvPr>
            <p:cNvSpPr/>
            <p:nvPr/>
          </p:nvSpPr>
          <p:spPr>
            <a:xfrm>
              <a:off x="4102391" y="2549086"/>
              <a:ext cx="1260624" cy="1440160"/>
            </a:xfrm>
            <a:prstGeom prst="roundRect">
              <a:avLst>
                <a:gd name="adj" fmla="val 9413"/>
              </a:avLst>
            </a:prstGeom>
            <a:solidFill>
              <a:srgbClr val="F2F6F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43">
              <a:extLst>
                <a:ext uri="{FF2B5EF4-FFF2-40B4-BE49-F238E27FC236}">
                  <a16:creationId xmlns="" xmlns:a16="http://schemas.microsoft.com/office/drawing/2014/main" id="{97C1FEA9-FBE3-470F-AE75-CBC18A8E4220}"/>
                </a:ext>
              </a:extLst>
            </p:cNvPr>
            <p:cNvSpPr txBox="1"/>
            <p:nvPr/>
          </p:nvSpPr>
          <p:spPr>
            <a:xfrm>
              <a:off x="1315278" y="2334495"/>
              <a:ext cx="2065884" cy="18466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110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125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110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145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110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55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165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110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75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185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43">
              <a:extLst>
                <a:ext uri="{FF2B5EF4-FFF2-40B4-BE49-F238E27FC236}">
                  <a16:creationId xmlns="" xmlns:a16="http://schemas.microsoft.com/office/drawing/2014/main" id="{944B081A-16B9-4B04-862E-35AA3B6107F1}"/>
                </a:ext>
              </a:extLst>
            </p:cNvPr>
            <p:cNvSpPr txBox="1"/>
            <p:nvPr/>
          </p:nvSpPr>
          <p:spPr>
            <a:xfrm>
              <a:off x="3926743" y="2334495"/>
              <a:ext cx="1679434" cy="18466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121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25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96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122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26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96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123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27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96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124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28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96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96~97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4250208" y="1228818"/>
            <a:ext cx="2653042" cy="256592"/>
            <a:chOff x="4250208" y="1228818"/>
            <a:chExt cx="2653042" cy="256592"/>
          </a:xfrm>
        </p:grpSpPr>
        <p:sp>
          <p:nvSpPr>
            <p:cNvPr id="27" name="순서도: 대체 처리 26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473438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순서도: 대체 처리 27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637688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608767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531279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502358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6661993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4250208" y="1233382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604670" y="1228818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D176F09-FD55-4269-B4EF-E389126757E8}"/>
              </a:ext>
            </a:extLst>
          </p:cNvPr>
          <p:cNvSpPr txBox="1"/>
          <p:nvPr/>
        </p:nvSpPr>
        <p:spPr>
          <a:xfrm>
            <a:off x="1394177" y="1623997"/>
            <a:ext cx="54980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계산식을 보고 물음에 답해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0498BED4-A247-4849-A0B4-61C3003CECDD}"/>
              </a:ext>
            </a:extLst>
          </p:cNvPr>
          <p:cNvSpPr/>
          <p:nvPr/>
        </p:nvSpPr>
        <p:spPr>
          <a:xfrm>
            <a:off x="107504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1190270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599273" y="1597151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59" y="1633015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D2A74EB9-5F7E-4A47-A14F-2C8772409A5A}"/>
              </a:ext>
            </a:extLst>
          </p:cNvPr>
          <p:cNvSpPr/>
          <p:nvPr/>
        </p:nvSpPr>
        <p:spPr>
          <a:xfrm>
            <a:off x="1122829" y="26729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D2A74EB9-5F7E-4A47-A14F-2C8772409A5A}"/>
              </a:ext>
            </a:extLst>
          </p:cNvPr>
          <p:cNvSpPr/>
          <p:nvPr/>
        </p:nvSpPr>
        <p:spPr>
          <a:xfrm>
            <a:off x="6328935" y="5157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79084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6_5_1_0.svg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058" y="2382009"/>
            <a:ext cx="338804" cy="35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213" y="2388283"/>
            <a:ext cx="345078" cy="34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144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96~97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43">
            <a:extLst>
              <a:ext uri="{FF2B5EF4-FFF2-40B4-BE49-F238E27FC236}">
                <a16:creationId xmlns="" xmlns:a16="http://schemas.microsoft.com/office/drawing/2014/main" id="{E593701E-9AB6-43B7-B911-CA72F08001FC}"/>
              </a:ext>
            </a:extLst>
          </p:cNvPr>
          <p:cNvSpPr txBox="1"/>
          <p:nvPr/>
        </p:nvSpPr>
        <p:spPr>
          <a:xfrm>
            <a:off x="644499" y="1604119"/>
            <a:ext cx="60265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설명에 맞는 계산식은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과      중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무엇인가요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6" name="Picture 12">
            <a:extLst>
              <a:ext uri="{FF2B5EF4-FFF2-40B4-BE49-F238E27FC236}">
                <a16:creationId xmlns="" xmlns:a16="http://schemas.microsoft.com/office/drawing/2014/main" id="{554C42E6-5307-4825-B4A4-98735ECC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모서리가 둥근 직사각형 4">
            <a:extLst>
              <a:ext uri="{FF2B5EF4-FFF2-40B4-BE49-F238E27FC236}">
                <a16:creationId xmlns="" xmlns:a16="http://schemas.microsoft.com/office/drawing/2014/main" id="{A450FD1D-691A-4640-B24D-81271B288954}"/>
              </a:ext>
            </a:extLst>
          </p:cNvPr>
          <p:cNvSpPr/>
          <p:nvPr/>
        </p:nvSpPr>
        <p:spPr>
          <a:xfrm>
            <a:off x="296103" y="2960948"/>
            <a:ext cx="6472142" cy="520171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더하는 수가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씩 커지면 계산 결과가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AA2EA723-C7F3-4666-8F03-67BDEEBC6FEA}"/>
              </a:ext>
            </a:extLst>
          </p:cNvPr>
          <p:cNvSpPr/>
          <p:nvPr/>
        </p:nvSpPr>
        <p:spPr bwMode="auto">
          <a:xfrm>
            <a:off x="3100143" y="3747946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E39A432F-1D4E-4198-8386-873D3C140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948" y="3583754"/>
            <a:ext cx="360000" cy="3550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2843F709-EA07-4EA1-80F8-63DD88EB95FB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5DBA37FB-A9D1-4230-9E3A-85380F3D5E4A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3A541B40-A662-4C55-AEE4-FFD393DA14CA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152" y="1614863"/>
            <a:ext cx="338804" cy="35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802" y="1623940"/>
            <a:ext cx="345078" cy="34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673" y="3767998"/>
            <a:ext cx="345078" cy="34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9" name="그룹 78"/>
          <p:cNvGrpSpPr/>
          <p:nvPr/>
        </p:nvGrpSpPr>
        <p:grpSpPr>
          <a:xfrm>
            <a:off x="4250208" y="1228818"/>
            <a:ext cx="2653042" cy="256592"/>
            <a:chOff x="4250208" y="1228818"/>
            <a:chExt cx="2653042" cy="256592"/>
          </a:xfrm>
        </p:grpSpPr>
        <p:sp>
          <p:nvSpPr>
            <p:cNvPr id="80" name="순서도: 대체 처리 79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473438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637688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608767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531279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502358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6661993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4250208" y="1233382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604670" y="1228818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14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96~97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pic>
        <p:nvPicPr>
          <p:cNvPr id="66" name="Picture 12">
            <a:extLst>
              <a:ext uri="{FF2B5EF4-FFF2-40B4-BE49-F238E27FC236}">
                <a16:creationId xmlns="" xmlns:a16="http://schemas.microsoft.com/office/drawing/2014/main" id="{554C42E6-5307-4825-B4A4-98735ECC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모서리가 둥근 직사각형 4">
            <a:extLst>
              <a:ext uri="{FF2B5EF4-FFF2-40B4-BE49-F238E27FC236}">
                <a16:creationId xmlns="" xmlns:a16="http://schemas.microsoft.com/office/drawing/2014/main" id="{A450FD1D-691A-4640-B24D-81271B288954}"/>
              </a:ext>
            </a:extLst>
          </p:cNvPr>
          <p:cNvSpPr/>
          <p:nvPr/>
        </p:nvSpPr>
        <p:spPr>
          <a:xfrm>
            <a:off x="296103" y="2960948"/>
            <a:ext cx="6472142" cy="520171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더하는 수가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씩 커지면 계산 결과가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AA2EA723-C7F3-4666-8F03-67BDEEBC6FEA}"/>
              </a:ext>
            </a:extLst>
          </p:cNvPr>
          <p:cNvSpPr/>
          <p:nvPr/>
        </p:nvSpPr>
        <p:spPr bwMode="auto">
          <a:xfrm>
            <a:off x="3100143" y="3747946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439A340D-755F-4B46-8A0B-BA344F5ECC70}"/>
              </a:ext>
            </a:extLst>
          </p:cNvPr>
          <p:cNvGrpSpPr/>
          <p:nvPr/>
        </p:nvGrpSpPr>
        <p:grpSpPr>
          <a:xfrm>
            <a:off x="192745" y="3951058"/>
            <a:ext cx="6667165" cy="1286228"/>
            <a:chOff x="192745" y="3987062"/>
            <a:chExt cx="6667165" cy="1286228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80AEAB14-9792-40E2-9540-3AF8DED245F2}"/>
                </a:ext>
              </a:extLst>
            </p:cNvPr>
            <p:cNvSpPr/>
            <p:nvPr/>
          </p:nvSpPr>
          <p:spPr>
            <a:xfrm>
              <a:off x="192745" y="4149080"/>
              <a:ext cx="6667165" cy="9361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="" xmlns:a16="http://schemas.microsoft.com/office/drawing/2014/main" id="{D381396B-12C5-4E0F-9DEF-1C0635DC2353}"/>
                </a:ext>
              </a:extLst>
            </p:cNvPr>
            <p:cNvSpPr/>
            <p:nvPr/>
          </p:nvSpPr>
          <p:spPr>
            <a:xfrm>
              <a:off x="338478" y="398706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="" xmlns:a16="http://schemas.microsoft.com/office/drawing/2014/main" id="{975EACB9-4C6F-4FDF-AFF8-C1AED00EDEB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7" name="TextBox 53">
            <a:extLst>
              <a:ext uri="{FF2B5EF4-FFF2-40B4-BE49-F238E27FC236}">
                <a16:creationId xmlns="" xmlns:a16="http://schemas.microsoft.com/office/drawing/2014/main" id="{73331A75-7B99-4F76-8638-CDC30BF7D5FA}"/>
              </a:ext>
            </a:extLst>
          </p:cNvPr>
          <p:cNvSpPr txBox="1"/>
          <p:nvPr/>
        </p:nvSpPr>
        <p:spPr>
          <a:xfrm flipH="1">
            <a:off x="281101" y="4293096"/>
            <a:ext cx="65015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더하는 수가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15, 35, 55, 75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커지고 계산 결과가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125, 145, 165, 185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커지는 계산식은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㉠ 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="" xmlns:a16="http://schemas.microsoft.com/office/drawing/2014/main" id="{921F11AC-200E-4D30-BE80-FF4F2BDE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>
            <a:extLst>
              <a:ext uri="{FF2B5EF4-FFF2-40B4-BE49-F238E27FC236}">
                <a16:creationId xmlns="" xmlns:a16="http://schemas.microsoft.com/office/drawing/2014/main" id="{E593701E-9AB6-43B7-B911-CA72F08001FC}"/>
              </a:ext>
            </a:extLst>
          </p:cNvPr>
          <p:cNvSpPr txBox="1"/>
          <p:nvPr/>
        </p:nvSpPr>
        <p:spPr>
          <a:xfrm>
            <a:off x="644499" y="1604119"/>
            <a:ext cx="60265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설명에 맞는 계산식은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과      중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무엇인가요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152" y="1614863"/>
            <a:ext cx="338804" cy="35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802" y="1623940"/>
            <a:ext cx="345078" cy="34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506" y="3767824"/>
            <a:ext cx="345078" cy="34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657" y="4590593"/>
            <a:ext cx="345078" cy="34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4250208" y="1228818"/>
            <a:ext cx="2653042" cy="256592"/>
            <a:chOff x="4250208" y="1228818"/>
            <a:chExt cx="2653042" cy="256592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473438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637688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608767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531279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502358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6661993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4250208" y="1233382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604670" y="1228818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428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7" y="1016732"/>
            <a:ext cx="38780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96~97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8">
            <a:extLst>
              <a:ext uri="{FF2B5EF4-FFF2-40B4-BE49-F238E27FC236}">
                <a16:creationId xmlns="" xmlns:a16="http://schemas.microsoft.com/office/drawing/2014/main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5612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6">
            <a:extLst>
              <a:ext uri="{FF2B5EF4-FFF2-40B4-BE49-F238E27FC236}">
                <a16:creationId xmlns="" xmlns:a16="http://schemas.microsoft.com/office/drawing/2014/main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>
            <a:extLst>
              <a:ext uri="{FF2B5EF4-FFF2-40B4-BE49-F238E27FC236}">
                <a16:creationId xmlns="" xmlns:a16="http://schemas.microsoft.com/office/drawing/2014/main" id="{136B9A30-0EB0-4A90-9155-88B5B4240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모서리가 둥근 직사각형 4">
            <a:extLst>
              <a:ext uri="{FF2B5EF4-FFF2-40B4-BE49-F238E27FC236}">
                <a16:creationId xmlns="" xmlns:a16="http://schemas.microsoft.com/office/drawing/2014/main" id="{A450FD1D-691A-4640-B24D-81271B288954}"/>
              </a:ext>
            </a:extLst>
          </p:cNvPr>
          <p:cNvSpPr/>
          <p:nvPr/>
        </p:nvSpPr>
        <p:spPr>
          <a:xfrm>
            <a:off x="296103" y="2744925"/>
            <a:ext cx="6472142" cy="952218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일의 자리 숫자가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씩 커지는 세 자리 수와 일의 자리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숫자가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씩 커지는 두 자리 수의 차는 항상 일정합니다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AA2EA723-C7F3-4666-8F03-67BDEEBC6FEA}"/>
              </a:ext>
            </a:extLst>
          </p:cNvPr>
          <p:cNvSpPr/>
          <p:nvPr/>
        </p:nvSpPr>
        <p:spPr bwMode="auto">
          <a:xfrm>
            <a:off x="3095836" y="3927966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㉡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E39A432F-1D4E-4198-8386-873D3C140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9641" y="3763774"/>
            <a:ext cx="360000" cy="355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843F709-EA07-4EA1-80F8-63DD88EB95FB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5DBA37FB-A9D1-4230-9E3A-85380F3D5E4A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3A541B40-A662-4C55-AEE4-FFD393DA14CA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E593701E-9AB6-43B7-B911-CA72F08001FC}"/>
              </a:ext>
            </a:extLst>
          </p:cNvPr>
          <p:cNvSpPr txBox="1"/>
          <p:nvPr/>
        </p:nvSpPr>
        <p:spPr>
          <a:xfrm>
            <a:off x="644499" y="1604119"/>
            <a:ext cx="60265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설명에 맞는 계산식은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과      중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무엇인가요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152" y="1614863"/>
            <a:ext cx="338804" cy="35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802" y="1623940"/>
            <a:ext cx="345078" cy="34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762" y="3943098"/>
            <a:ext cx="338804" cy="35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4250208" y="1228818"/>
            <a:ext cx="2653042" cy="256592"/>
            <a:chOff x="4250208" y="1228818"/>
            <a:chExt cx="2653042" cy="256592"/>
          </a:xfrm>
        </p:grpSpPr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473438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637688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608767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순서도: 대체 처리 79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531279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502358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6661993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4250208" y="1233382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604670" y="1228818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7" y="1016732"/>
            <a:ext cx="38780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96~97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8">
            <a:extLst>
              <a:ext uri="{FF2B5EF4-FFF2-40B4-BE49-F238E27FC236}">
                <a16:creationId xmlns="" xmlns:a16="http://schemas.microsoft.com/office/drawing/2014/main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5612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6">
            <a:extLst>
              <a:ext uri="{FF2B5EF4-FFF2-40B4-BE49-F238E27FC236}">
                <a16:creationId xmlns="" xmlns:a16="http://schemas.microsoft.com/office/drawing/2014/main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>
            <a:extLst>
              <a:ext uri="{FF2B5EF4-FFF2-40B4-BE49-F238E27FC236}">
                <a16:creationId xmlns="" xmlns:a16="http://schemas.microsoft.com/office/drawing/2014/main" id="{136B9A30-0EB0-4A90-9155-88B5B4240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모서리가 둥근 직사각형 4">
            <a:extLst>
              <a:ext uri="{FF2B5EF4-FFF2-40B4-BE49-F238E27FC236}">
                <a16:creationId xmlns="" xmlns:a16="http://schemas.microsoft.com/office/drawing/2014/main" id="{A450FD1D-691A-4640-B24D-81271B288954}"/>
              </a:ext>
            </a:extLst>
          </p:cNvPr>
          <p:cNvSpPr/>
          <p:nvPr/>
        </p:nvSpPr>
        <p:spPr>
          <a:xfrm>
            <a:off x="296103" y="2744925"/>
            <a:ext cx="6472142" cy="952218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일의 자리 숫자가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씩 커지는 세 자리 수와 일의 자리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숫자가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씩 커지는 두 자리 수의 차는 항상 일정합니다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AA2EA723-C7F3-4666-8F03-67BDEEBC6FEA}"/>
              </a:ext>
            </a:extLst>
          </p:cNvPr>
          <p:cNvSpPr/>
          <p:nvPr/>
        </p:nvSpPr>
        <p:spPr bwMode="auto">
          <a:xfrm>
            <a:off x="3095836" y="3927966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㉡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21">
            <a:extLst>
              <a:ext uri="{FF2B5EF4-FFF2-40B4-BE49-F238E27FC236}">
                <a16:creationId xmlns="" xmlns:a16="http://schemas.microsoft.com/office/drawing/2014/main" id="{921F11AC-200E-4D30-BE80-FF4F2BDE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03D069B0-DF75-4797-A76D-0AA37D40F61B}"/>
              </a:ext>
            </a:extLst>
          </p:cNvPr>
          <p:cNvGrpSpPr/>
          <p:nvPr/>
        </p:nvGrpSpPr>
        <p:grpSpPr>
          <a:xfrm>
            <a:off x="192745" y="3753036"/>
            <a:ext cx="6667165" cy="1484250"/>
            <a:chOff x="192745" y="3789040"/>
            <a:chExt cx="6667165" cy="1484250"/>
          </a:xfrm>
        </p:grpSpPr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8B025931-1AB5-486B-9C04-E9D803DD1A2F}"/>
                </a:ext>
              </a:extLst>
            </p:cNvPr>
            <p:cNvSpPr/>
            <p:nvPr/>
          </p:nvSpPr>
          <p:spPr>
            <a:xfrm>
              <a:off x="192745" y="3953242"/>
              <a:ext cx="6667165" cy="11319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38">
              <a:extLst>
                <a:ext uri="{FF2B5EF4-FFF2-40B4-BE49-F238E27FC236}">
                  <a16:creationId xmlns="" xmlns:a16="http://schemas.microsoft.com/office/drawing/2014/main" id="{27F04001-59F3-4F9B-A64E-A309179B6AE3}"/>
                </a:ext>
              </a:extLst>
            </p:cNvPr>
            <p:cNvSpPr/>
            <p:nvPr/>
          </p:nvSpPr>
          <p:spPr>
            <a:xfrm>
              <a:off x="338478" y="378904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2" name="직각 삼각형 21">
              <a:extLst>
                <a:ext uri="{FF2B5EF4-FFF2-40B4-BE49-F238E27FC236}">
                  <a16:creationId xmlns="" xmlns:a16="http://schemas.microsoft.com/office/drawing/2014/main" id="{CA19A9B9-77CA-4AD9-B115-EEC9D17BBEE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3" name="TextBox 53">
            <a:extLst>
              <a:ext uri="{FF2B5EF4-FFF2-40B4-BE49-F238E27FC236}">
                <a16:creationId xmlns="" xmlns:a16="http://schemas.microsoft.com/office/drawing/2014/main" id="{F25E66BF-9D2B-4CC7-AA8D-A36E2FE08F4F}"/>
              </a:ext>
            </a:extLst>
          </p:cNvPr>
          <p:cNvSpPr txBox="1"/>
          <p:nvPr/>
        </p:nvSpPr>
        <p:spPr>
          <a:xfrm flipH="1">
            <a:off x="287524" y="4067133"/>
            <a:ext cx="644471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121, 122, 123, 124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일의 자리 숫자가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커지고 두 자리 수가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25, 26, 27, 28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일의 자리 숫자가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커지는 두 수의 차가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으로 일정한 계산식은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661824"/>
            <a:ext cx="338804" cy="35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43">
            <a:extLst>
              <a:ext uri="{FF2B5EF4-FFF2-40B4-BE49-F238E27FC236}">
                <a16:creationId xmlns="" xmlns:a16="http://schemas.microsoft.com/office/drawing/2014/main" id="{E593701E-9AB6-43B7-B911-CA72F08001FC}"/>
              </a:ext>
            </a:extLst>
          </p:cNvPr>
          <p:cNvSpPr txBox="1"/>
          <p:nvPr/>
        </p:nvSpPr>
        <p:spPr>
          <a:xfrm>
            <a:off x="644499" y="1604119"/>
            <a:ext cx="60265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설명에 맞는 계산식은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과      중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무엇인가요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152" y="1614863"/>
            <a:ext cx="338804" cy="35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802" y="1623940"/>
            <a:ext cx="345078" cy="34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4250208" y="1228818"/>
            <a:ext cx="2653042" cy="256592"/>
            <a:chOff x="4250208" y="1228818"/>
            <a:chExt cx="2653042" cy="256592"/>
          </a:xfrm>
        </p:grpSpPr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473438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637688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608767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순서도: 대체 처리 32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531279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502358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6661993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4250208" y="1233382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604670" y="1228818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80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96~97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F95F0DF2-31FC-4F72-A3B2-354F5FC2A529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B8B8C30C-8441-43FE-977E-F870E633585E}"/>
              </a:ext>
            </a:extLst>
          </p:cNvPr>
          <p:cNvSpPr txBox="1"/>
          <p:nvPr/>
        </p:nvSpPr>
        <p:spPr>
          <a:xfrm>
            <a:off x="644500" y="1604119"/>
            <a:ext cx="62587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과       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계산식을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7AE47347-2B6B-454C-9A19-28E7FC87980D}"/>
              </a:ext>
            </a:extLst>
          </p:cNvPr>
          <p:cNvSpPr txBox="1"/>
          <p:nvPr/>
        </p:nvSpPr>
        <p:spPr>
          <a:xfrm flipH="1">
            <a:off x="899592" y="3296307"/>
            <a:ext cx="4312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0153A3AC-B8B1-43A2-A637-9A3A3137F83E}"/>
              </a:ext>
            </a:extLst>
          </p:cNvPr>
          <p:cNvSpPr/>
          <p:nvPr/>
        </p:nvSpPr>
        <p:spPr bwMode="auto">
          <a:xfrm>
            <a:off x="1317531" y="3306102"/>
            <a:ext cx="197412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110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95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81E270BF-D8D9-4BCA-9585-8DB5FB3C7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661" y="3160358"/>
            <a:ext cx="360000" cy="3550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4D89266-708F-4FDF-991D-80932EBC96EC}"/>
              </a:ext>
            </a:extLst>
          </p:cNvPr>
          <p:cNvSpPr txBox="1"/>
          <p:nvPr/>
        </p:nvSpPr>
        <p:spPr>
          <a:xfrm flipH="1">
            <a:off x="3692119" y="3296307"/>
            <a:ext cx="4312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892B0A2D-4503-4441-BF2F-59CE63F2E9EC}"/>
              </a:ext>
            </a:extLst>
          </p:cNvPr>
          <p:cNvSpPr/>
          <p:nvPr/>
        </p:nvSpPr>
        <p:spPr bwMode="auto">
          <a:xfrm>
            <a:off x="4110058" y="3306102"/>
            <a:ext cx="197412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125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29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39C3F117-0076-43BF-AB29-2BDD3E473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188" y="3160358"/>
            <a:ext cx="360000" cy="355000"/>
          </a:xfrm>
          <a:prstGeom prst="rect">
            <a:avLst/>
          </a:prstGeom>
        </p:spPr>
      </p:pic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54742F30-1753-468C-A662-BAE87563830F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619649"/>
            <a:ext cx="338804" cy="35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1623076"/>
            <a:ext cx="345078" cy="34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9" y="3342819"/>
            <a:ext cx="345078" cy="34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323" y="3329676"/>
            <a:ext cx="338804" cy="35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4250208" y="1228818"/>
            <a:ext cx="2653042" cy="256592"/>
            <a:chOff x="4250208" y="1228818"/>
            <a:chExt cx="2653042" cy="256592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473438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637688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608767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531279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502358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6661993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4250208" y="1233382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순서도: 대체 처리 79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604670" y="1228818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71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96~97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D176F09-FD55-4269-B4EF-E389126757E8}"/>
              </a:ext>
            </a:extLst>
          </p:cNvPr>
          <p:cNvSpPr txBox="1"/>
          <p:nvPr/>
        </p:nvSpPr>
        <p:spPr>
          <a:xfrm>
            <a:off x="1394177" y="1623997"/>
            <a:ext cx="54980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계산식을 보고 물음에 답해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0498BED4-A247-4849-A0B4-61C3003CECDD}"/>
              </a:ext>
            </a:extLst>
          </p:cNvPr>
          <p:cNvSpPr/>
          <p:nvPr/>
        </p:nvSpPr>
        <p:spPr>
          <a:xfrm>
            <a:off x="107504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1190270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599273" y="1597151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8">
            <a:extLst>
              <a:ext uri="{FF2B5EF4-FFF2-40B4-BE49-F238E27FC236}">
                <a16:creationId xmlns="" xmlns:a16="http://schemas.microsoft.com/office/drawing/2014/main" id="{451FBCDE-0542-421B-86BF-047B28F0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59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26D9BA1B-D926-48B8-9F06-F69E53894A28}"/>
              </a:ext>
            </a:extLst>
          </p:cNvPr>
          <p:cNvGrpSpPr/>
          <p:nvPr/>
        </p:nvGrpSpPr>
        <p:grpSpPr>
          <a:xfrm>
            <a:off x="271978" y="2420888"/>
            <a:ext cx="6496266" cy="2386337"/>
            <a:chOff x="317431" y="1921211"/>
            <a:chExt cx="6496266" cy="2386337"/>
          </a:xfrm>
        </p:grpSpPr>
        <p:pic>
          <p:nvPicPr>
            <p:cNvPr id="46" name="그림 45">
              <a:extLst>
                <a:ext uri="{FF2B5EF4-FFF2-40B4-BE49-F238E27FC236}">
                  <a16:creationId xmlns="" xmlns:a16="http://schemas.microsoft.com/office/drawing/2014/main" id="{56E9A6E7-AFFB-4141-A17D-858E515C1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7431" y="1921211"/>
              <a:ext cx="6496266" cy="2386337"/>
            </a:xfrm>
            <a:prstGeom prst="rect">
              <a:avLst/>
            </a:prstGeom>
          </p:spPr>
        </p:pic>
        <p:sp>
          <p:nvSpPr>
            <p:cNvPr id="47" name="사각형: 둥근 모서리 9">
              <a:extLst>
                <a:ext uri="{FF2B5EF4-FFF2-40B4-BE49-F238E27FC236}">
                  <a16:creationId xmlns="" xmlns:a16="http://schemas.microsoft.com/office/drawing/2014/main" id="{A2FE6F6C-ED08-4927-AB1A-6A82A8C3808F}"/>
                </a:ext>
              </a:extLst>
            </p:cNvPr>
            <p:cNvSpPr/>
            <p:nvPr/>
          </p:nvSpPr>
          <p:spPr>
            <a:xfrm>
              <a:off x="1223628" y="2096852"/>
              <a:ext cx="252028" cy="252028"/>
            </a:xfrm>
            <a:prstGeom prst="roundRect">
              <a:avLst/>
            </a:prstGeom>
            <a:solidFill>
              <a:srgbClr val="DBCBE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6">
              <a:extLst>
                <a:ext uri="{FF2B5EF4-FFF2-40B4-BE49-F238E27FC236}">
                  <a16:creationId xmlns="" xmlns:a16="http://schemas.microsoft.com/office/drawing/2014/main" id="{D9387510-7EB0-463B-8308-540762C3F8D1}"/>
                </a:ext>
              </a:extLst>
            </p:cNvPr>
            <p:cNvSpPr/>
            <p:nvPr/>
          </p:nvSpPr>
          <p:spPr>
            <a:xfrm>
              <a:off x="3424567" y="2096852"/>
              <a:ext cx="252028" cy="252028"/>
            </a:xfrm>
            <a:prstGeom prst="roundRect">
              <a:avLst/>
            </a:prstGeom>
            <a:solidFill>
              <a:srgbClr val="DBCBE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7">
              <a:extLst>
                <a:ext uri="{FF2B5EF4-FFF2-40B4-BE49-F238E27FC236}">
                  <a16:creationId xmlns="" xmlns:a16="http://schemas.microsoft.com/office/drawing/2014/main" id="{66512B7F-05B5-4806-8ED0-41987E15B2D0}"/>
                </a:ext>
              </a:extLst>
            </p:cNvPr>
            <p:cNvSpPr/>
            <p:nvPr/>
          </p:nvSpPr>
          <p:spPr>
            <a:xfrm>
              <a:off x="5611381" y="2096852"/>
              <a:ext cx="252028" cy="252028"/>
            </a:xfrm>
            <a:prstGeom prst="roundRect">
              <a:avLst/>
            </a:prstGeom>
            <a:solidFill>
              <a:srgbClr val="DBCBE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3">
              <a:extLst>
                <a:ext uri="{FF2B5EF4-FFF2-40B4-BE49-F238E27FC236}">
                  <a16:creationId xmlns="" xmlns:a16="http://schemas.microsoft.com/office/drawing/2014/main" id="{DDC51AEA-432A-4CD0-BD1B-876B82E3D136}"/>
                </a:ext>
              </a:extLst>
            </p:cNvPr>
            <p:cNvSpPr txBox="1"/>
            <p:nvPr/>
          </p:nvSpPr>
          <p:spPr>
            <a:xfrm>
              <a:off x="1146836" y="2030505"/>
              <a:ext cx="4056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43">
              <a:extLst>
                <a:ext uri="{FF2B5EF4-FFF2-40B4-BE49-F238E27FC236}">
                  <a16:creationId xmlns="" xmlns:a16="http://schemas.microsoft.com/office/drawing/2014/main" id="{AF926645-CF8F-43FB-9B24-20A2C4127348}"/>
                </a:ext>
              </a:extLst>
            </p:cNvPr>
            <p:cNvSpPr txBox="1"/>
            <p:nvPr/>
          </p:nvSpPr>
          <p:spPr>
            <a:xfrm>
              <a:off x="3347775" y="2030505"/>
              <a:ext cx="4056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㉡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43">
              <a:extLst>
                <a:ext uri="{FF2B5EF4-FFF2-40B4-BE49-F238E27FC236}">
                  <a16:creationId xmlns="" xmlns:a16="http://schemas.microsoft.com/office/drawing/2014/main" id="{61E09679-4A8C-4F5E-A376-4BF227ECBCF3}"/>
                </a:ext>
              </a:extLst>
            </p:cNvPr>
            <p:cNvSpPr txBox="1"/>
            <p:nvPr/>
          </p:nvSpPr>
          <p:spPr>
            <a:xfrm>
              <a:off x="5547725" y="2030505"/>
              <a:ext cx="4056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㉢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사각형: 둥근 모서리 10">
              <a:extLst>
                <a:ext uri="{FF2B5EF4-FFF2-40B4-BE49-F238E27FC236}">
                  <a16:creationId xmlns="" xmlns:a16="http://schemas.microsoft.com/office/drawing/2014/main" id="{0B40DE2A-D39A-47FC-BCA8-666ECBCB1B87}"/>
                </a:ext>
              </a:extLst>
            </p:cNvPr>
            <p:cNvSpPr/>
            <p:nvPr/>
          </p:nvSpPr>
          <p:spPr>
            <a:xfrm>
              <a:off x="791580" y="2528900"/>
              <a:ext cx="1188132" cy="1224136"/>
            </a:xfrm>
            <a:prstGeom prst="roundRect">
              <a:avLst>
                <a:gd name="adj" fmla="val 8971"/>
              </a:avLst>
            </a:prstGeom>
            <a:solidFill>
              <a:srgbClr val="F5F1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43">
              <a:extLst>
                <a:ext uri="{FF2B5EF4-FFF2-40B4-BE49-F238E27FC236}">
                  <a16:creationId xmlns="" xmlns:a16="http://schemas.microsoft.com/office/drawing/2014/main" id="{25C82DF4-D107-4858-B9D6-3062FF1FD101}"/>
                </a:ext>
              </a:extLst>
            </p:cNvPr>
            <p:cNvSpPr txBox="1"/>
            <p:nvPr/>
          </p:nvSpPr>
          <p:spPr>
            <a:xfrm>
              <a:off x="329898" y="2540505"/>
              <a:ext cx="2081862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110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120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132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130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14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144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140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16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156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사각형: 둥근 모서리 60">
              <a:extLst>
                <a:ext uri="{FF2B5EF4-FFF2-40B4-BE49-F238E27FC236}">
                  <a16:creationId xmlns="" xmlns:a16="http://schemas.microsoft.com/office/drawing/2014/main" id="{2E616CD3-35A9-42F7-83A4-363F5D1CE97A}"/>
                </a:ext>
              </a:extLst>
            </p:cNvPr>
            <p:cNvSpPr/>
            <p:nvPr/>
          </p:nvSpPr>
          <p:spPr>
            <a:xfrm>
              <a:off x="2971498" y="2528900"/>
              <a:ext cx="1188132" cy="1224136"/>
            </a:xfrm>
            <a:prstGeom prst="roundRect">
              <a:avLst>
                <a:gd name="adj" fmla="val 8971"/>
              </a:avLst>
            </a:prstGeom>
            <a:solidFill>
              <a:srgbClr val="F5F1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43">
              <a:extLst>
                <a:ext uri="{FF2B5EF4-FFF2-40B4-BE49-F238E27FC236}">
                  <a16:creationId xmlns="" xmlns:a16="http://schemas.microsoft.com/office/drawing/2014/main" id="{251BE755-CFCF-47F5-9075-7F2EBACC2A2C}"/>
                </a:ext>
              </a:extLst>
            </p:cNvPr>
            <p:cNvSpPr txBox="1"/>
            <p:nvPr/>
          </p:nvSpPr>
          <p:spPr>
            <a:xfrm>
              <a:off x="2757999" y="2540505"/>
              <a:ext cx="1679434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30×20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600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30×40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1200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30×60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1800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30×80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2400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사각형: 둥근 모서리 61">
              <a:extLst>
                <a:ext uri="{FF2B5EF4-FFF2-40B4-BE49-F238E27FC236}">
                  <a16:creationId xmlns="" xmlns:a16="http://schemas.microsoft.com/office/drawing/2014/main" id="{156A6E60-34CE-46AA-955A-635FF154DA65}"/>
                </a:ext>
              </a:extLst>
            </p:cNvPr>
            <p:cNvSpPr/>
            <p:nvPr/>
          </p:nvSpPr>
          <p:spPr>
            <a:xfrm>
              <a:off x="5138268" y="2491725"/>
              <a:ext cx="1188132" cy="1224136"/>
            </a:xfrm>
            <a:prstGeom prst="roundRect">
              <a:avLst>
                <a:gd name="adj" fmla="val 8971"/>
              </a:avLst>
            </a:prstGeom>
            <a:solidFill>
              <a:srgbClr val="F5F1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43">
              <a:extLst>
                <a:ext uri="{FF2B5EF4-FFF2-40B4-BE49-F238E27FC236}">
                  <a16:creationId xmlns="" xmlns:a16="http://schemas.microsoft.com/office/drawing/2014/main" id="{0DB77575-FF3B-460A-8868-002F15FB0A99}"/>
                </a:ext>
              </a:extLst>
            </p:cNvPr>
            <p:cNvSpPr txBox="1"/>
            <p:nvPr/>
          </p:nvSpPr>
          <p:spPr>
            <a:xfrm>
              <a:off x="4977493" y="2533279"/>
              <a:ext cx="1679434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600÷2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300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1200÷4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300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1800÷6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300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2400÷8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300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D2A74EB9-5F7E-4A47-A14F-2C8772409A5A}"/>
              </a:ext>
            </a:extLst>
          </p:cNvPr>
          <p:cNvSpPr/>
          <p:nvPr/>
        </p:nvSpPr>
        <p:spPr>
          <a:xfrm>
            <a:off x="504045" y="26729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D2A74EB9-5F7E-4A47-A14F-2C8772409A5A}"/>
              </a:ext>
            </a:extLst>
          </p:cNvPr>
          <p:cNvSpPr/>
          <p:nvPr/>
        </p:nvSpPr>
        <p:spPr>
          <a:xfrm>
            <a:off x="6328935" y="5157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788" y="2530182"/>
            <a:ext cx="350039" cy="350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342" y="2530182"/>
            <a:ext cx="337538" cy="350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91" y="2526908"/>
            <a:ext cx="343788" cy="34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6201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6_5_4.svg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4250208" y="1228818"/>
            <a:ext cx="2653042" cy="256592"/>
            <a:chOff x="4250208" y="1228818"/>
            <a:chExt cx="2653042" cy="256592"/>
          </a:xfrm>
        </p:grpSpPr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473438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637688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608767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531279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순서도: 대체 처리 73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502358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6661993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4250208" y="1233382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604670" y="1228818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532593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43860</TotalTime>
  <Words>1193</Words>
  <Application>Microsoft Office PowerPoint</Application>
  <PresentationFormat>화면 슬라이드 쇼(4:3)</PresentationFormat>
  <Paragraphs>350</Paragraphs>
  <Slides>13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7466</cp:revision>
  <dcterms:created xsi:type="dcterms:W3CDTF">2008-07-15T12:19:11Z</dcterms:created>
  <dcterms:modified xsi:type="dcterms:W3CDTF">2022-03-25T05:40:10Z</dcterms:modified>
</cp:coreProperties>
</file>