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409" r:id="rId4"/>
    <p:sldId id="1410" r:id="rId5"/>
    <p:sldId id="1411" r:id="rId6"/>
    <p:sldId id="1412" r:id="rId7"/>
    <p:sldId id="1413" r:id="rId8"/>
    <p:sldId id="1414" r:id="rId9"/>
    <p:sldId id="1415" r:id="rId10"/>
    <p:sldId id="1289" r:id="rId11"/>
    <p:sldId id="1387" r:id="rId12"/>
    <p:sldId id="1416" r:id="rId13"/>
    <p:sldId id="1389" r:id="rId14"/>
    <p:sldId id="1390" r:id="rId15"/>
    <p:sldId id="1417" r:id="rId16"/>
    <p:sldId id="1391" r:id="rId17"/>
    <p:sldId id="1313" r:id="rId18"/>
    <p:sldId id="1399" r:id="rId19"/>
    <p:sldId id="1400" r:id="rId20"/>
    <p:sldId id="1315" r:id="rId21"/>
    <p:sldId id="1316" r:id="rId22"/>
    <p:sldId id="1322" r:id="rId23"/>
    <p:sldId id="1401" r:id="rId24"/>
    <p:sldId id="1375" r:id="rId25"/>
    <p:sldId id="1402" r:id="rId26"/>
    <p:sldId id="1323" r:id="rId27"/>
    <p:sldId id="1403" r:id="rId28"/>
    <p:sldId id="1404" r:id="rId29"/>
    <p:sldId id="1405" r:id="rId30"/>
    <p:sldId id="1418" r:id="rId31"/>
    <p:sldId id="1406" r:id="rId32"/>
    <p:sldId id="1407" r:id="rId33"/>
    <p:sldId id="1408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CA2E7"/>
    <a:srgbClr val="FAEDDA"/>
    <a:srgbClr val="E8EEDA"/>
    <a:srgbClr val="E1EDF5"/>
    <a:srgbClr val="37BEB4"/>
    <a:srgbClr val="DD5758"/>
    <a:srgbClr val="F496C0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7138" autoAdjust="0"/>
  </p:normalViewPr>
  <p:slideViewPr>
    <p:cSldViewPr>
      <p:cViewPr varScale="1">
        <p:scale>
          <a:sx n="113" d="100"/>
          <a:sy n="113" d="100"/>
        </p:scale>
        <p:origin x="-202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data2.tsherpa.co.kr/tsherpa/MultiMedia/Flash/2020/curri/index.html?flashxmlnum=youblue86&amp;classa=A8-C1-32-MM-MM-04-03-02-0-0-0-0&amp;classno=MM_32_04/suh_0302_02_0002/suh_0302_02_0002_101_1.html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oublue86&amp;classa=A8-C1-31-MM-MM-04-04-02-0-0-0-0&amp;classno=MM_31_04/suh_0301_03_0002/suh_0301_03_0002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134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304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173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화살을 아래로 드래그 해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라인 박스 안에는 화살이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들어가고 그 이상 넣으려고 하면 제자리로 돌아감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app\resource\contents\lesson03\ops\lesson03\mm_31_3_02_03_01.html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가져다 놓은 화살이 사라지고 그림과 같은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8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img_02.png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놓아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7" y="2559063"/>
            <a:ext cx="6843413" cy="246021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635868" y="203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61" name="직사각형 60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609892" y="1028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20822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68752" y="2094270"/>
            <a:ext cx="16882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화살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아래로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6" name="타원 35"/>
          <p:cNvSpPr/>
          <p:nvPr/>
        </p:nvSpPr>
        <p:spPr>
          <a:xfrm>
            <a:off x="863600" y="292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3737296"/>
            <a:ext cx="2816655" cy="98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10629" y="2096293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가지게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10" y="2126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59" name="직사각형 58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441646" y="17085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어떤 방법으로 나누었는지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540" y="2192337"/>
            <a:ext cx="6444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차례대로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2451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1540" y="2697650"/>
            <a:ext cx="64655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번갈아 가며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71" y="27534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31540" y="3250721"/>
            <a:ext cx="644471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나누었더니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남아 한 개씩 다시 나누어 가져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44" y="3633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0" y="221451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1" y="272245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9" y="329792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68243" y="2524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화살을 몇 개씩 가지게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644763" y="1374864"/>
            <a:ext cx="1302081" cy="263182"/>
            <a:chOff x="5644763" y="1374864"/>
            <a:chExt cx="1302081" cy="263182"/>
          </a:xfrm>
        </p:grpSpPr>
        <p:sp>
          <p:nvSpPr>
            <p:cNvPr id="53" name="직사각형 52"/>
            <p:cNvSpPr/>
            <p:nvPr/>
          </p:nvSpPr>
          <p:spPr>
            <a:xfrm>
              <a:off x="6316103" y="138245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44763" y="137486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돌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아래로 드래그 해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색종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돌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들어가고 그 이상 넣으려고 하면 제자리로 돌아감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\app\resource\contents\lesson03\ops\lesson03\mm_31_3_02_03_01.html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가져다 놓은 바둑돌이 사라지고 그림과 같은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300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img_2.png / img_3.png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장에 똑같이 나누어 놓아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59" y="2506956"/>
            <a:ext cx="6503401" cy="2182184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4103948" y="1330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68" y="4600948"/>
            <a:ext cx="2867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635868" y="203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208223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268752" y="2094270"/>
            <a:ext cx="147027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46" name="타원 45"/>
          <p:cNvSpPr/>
          <p:nvPr/>
        </p:nvSpPr>
        <p:spPr>
          <a:xfrm>
            <a:off x="441500" y="3172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한 장에 바둑돌을 몇 개씩 놓을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10629" y="2096293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80" y="2120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375756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44164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2885900" y="2276872"/>
            <a:ext cx="4983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1562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449" y="137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8044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1998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03948" y="2280959"/>
            <a:ext cx="5479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3701540" y="2264940"/>
            <a:ext cx="4983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00" y="2498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78" y="2532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32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21288" y="3681028"/>
            <a:ext cx="3650912" cy="8141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색종이 한 장에 놓이는 바둑돌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732" y="3051596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028" y="882489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177" y="950119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장에 똑같이 나누면 색종이 한 장에 몇 개씩 놓을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개를 색종이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장에 똑같이 나누면 색종이 한 장에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개씩 놓을 수 있습니다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1043608" y="3062174"/>
            <a:ext cx="4180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9" name="TextBox 43"/>
          <p:cNvSpPr txBox="1"/>
          <p:nvPr/>
        </p:nvSpPr>
        <p:spPr>
          <a:xfrm>
            <a:off x="1367644" y="3051596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120" name="TextBox 43"/>
          <p:cNvSpPr txBox="1"/>
          <p:nvPr/>
        </p:nvSpPr>
        <p:spPr>
          <a:xfrm>
            <a:off x="1866828" y="3058494"/>
            <a:ext cx="2844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1" name="TextBox 43"/>
          <p:cNvSpPr txBox="1"/>
          <p:nvPr/>
        </p:nvSpPr>
        <p:spPr>
          <a:xfrm>
            <a:off x="1619672" y="3058344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2" name="TextBox 43"/>
          <p:cNvSpPr txBox="1"/>
          <p:nvPr/>
        </p:nvSpPr>
        <p:spPr>
          <a:xfrm>
            <a:off x="2215238" y="3080282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0" name="꺾인 연결선 9"/>
          <p:cNvCxnSpPr/>
          <p:nvPr/>
        </p:nvCxnSpPr>
        <p:spPr bwMode="auto">
          <a:xfrm rot="16200000" flipH="1">
            <a:off x="2431272" y="3416945"/>
            <a:ext cx="239689" cy="369360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타원 124"/>
          <p:cNvSpPr/>
          <p:nvPr/>
        </p:nvSpPr>
        <p:spPr>
          <a:xfrm>
            <a:off x="2746176" y="3483645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43"/>
          <p:cNvSpPr txBox="1"/>
          <p:nvPr/>
        </p:nvSpPr>
        <p:spPr>
          <a:xfrm>
            <a:off x="2735796" y="3512331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나누면 한 명이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필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아래로 드래그 해 놓을 수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라인 박스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연필이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개까지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들어가고 그 이상 넣으려고 하면 제자리로 돌아감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아래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app\resource\contents\lesson03\ops\lesson03\mm_31_3_02_05_01.html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가져다 놓은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연필들이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그림과 같은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142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bg1.png / img_0001.png / img_0002.png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04188" y="5200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2488"/>
          <a:stretch/>
        </p:blipFill>
        <p:spPr>
          <a:xfrm>
            <a:off x="162447" y="2363803"/>
            <a:ext cx="6594738" cy="26312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4690739" y="1602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706232" y="5265204"/>
            <a:ext cx="1637116" cy="263186"/>
            <a:chOff x="319554" y="1245924"/>
            <a:chExt cx="2636592" cy="423864"/>
          </a:xfrm>
        </p:grpSpPr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2" y="173681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268752" y="1748846"/>
            <a:ext cx="16882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아래로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114713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43" y="4510711"/>
            <a:ext cx="27336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나누면 한 명이 몇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자루씩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649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\app\resource\contents\lesson03\ops\lesson03\images\mm_31_3_02_05_02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83968" y="5193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57" y="2140793"/>
            <a:ext cx="5227602" cy="1571886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1" y="40100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/>
          <p:cNvSpPr txBox="1"/>
          <p:nvPr/>
        </p:nvSpPr>
        <p:spPr>
          <a:xfrm>
            <a:off x="1908635" y="4016594"/>
            <a:ext cx="108012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18÷2=9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1912934" y="4497953"/>
            <a:ext cx="3919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       자루씩 가질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4248" y="4489871"/>
            <a:ext cx="38337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35656" y="5057390"/>
            <a:ext cx="1654859" cy="269100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51267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61" y="3881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57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cdata2.tsherpa.co.kr/tsherpa/MultiMedia/Flash/2020/curri/index.html?flashxmlnum=youblue86&amp;classa=A8-C1-31-MM-MM-04-04-02-0-0-0-0&amp;classno=MM_31_04/suh_0301_03_0002/suh_0301_03_0002_301_1.html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똑같이 나누어 주는 나눗셈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나누면 한 접시에    개씩 놓을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724038" y="2094183"/>
            <a:ext cx="25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21" y="1906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5" y="2758552"/>
            <a:ext cx="5950996" cy="1828692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1" y="4671950"/>
            <a:ext cx="541326" cy="30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3" y="4633928"/>
            <a:ext cx="402538" cy="35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54233" y="4629184"/>
            <a:ext cx="1116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6÷3=2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537" y="47069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69" y="4684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401714" y="1526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9417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투호놀이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명이 똑같이 나누어 가지는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화살을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색종이에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색종이에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버튼을 클릭하면 접시 위에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놓으려고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접시에 딸기를 몇 개씩 놓을 수 있는지 접시에    를 그려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141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97" y="1949810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583356"/>
            <a:ext cx="5810790" cy="1948324"/>
          </a:xfrm>
          <a:prstGeom prst="rect">
            <a:avLst/>
          </a:prstGeom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20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12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40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8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36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28" y="3753036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56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20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311292" cy="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놓으려고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접시에 딸기를 몇 개씩 놓을 수 있는지 접시에    를 그려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97" y="1949810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583356"/>
            <a:ext cx="5810790" cy="1948324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520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접시에 번갈아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가며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그리면 한 접시에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그릴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각 삼각형 3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257092"/>
            <a:ext cx="282993" cy="2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88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담으면 필통 한 개에 몇 자루씩 담을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\app\resource\contents\lesson03\ops\lesson03\images\mm_31_3_02_06_03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10576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76" y="2357405"/>
            <a:ext cx="6213756" cy="167410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83907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55012" y="4160441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9646" y="4161442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9969" y="4160441"/>
            <a:ext cx="5092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88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00" y="44625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2" y="4451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필통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담으면 필통 한 개에 몇 자루씩 담을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10576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76" y="2357405"/>
            <a:ext cx="6213756" cy="16741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268538" y="4181399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01089" y="4176646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9969" y="4176646"/>
            <a:ext cx="612099" cy="404733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55081" y="4161442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55012" y="418665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9811" y="418665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3062" y="4160441"/>
            <a:ext cx="509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자루를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필통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번갈아 가며 한 자루씩 담으면 필통 한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담을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직각 삼각형 3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2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16÷2=8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나타내는 문장입니다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406133" y="5090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98" y="164502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92" y="2780928"/>
            <a:ext cx="6012160" cy="13160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8988" y="3074530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21025" y="3038445"/>
            <a:ext cx="971624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3073187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45945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/>
          <p:cNvSpPr txBox="1"/>
          <p:nvPr/>
        </p:nvSpPr>
        <p:spPr>
          <a:xfrm>
            <a:off x="681947" y="3034594"/>
            <a:ext cx="6496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딱지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637852" y="3034594"/>
            <a:ext cx="12613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학생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059832" y="3061306"/>
            <a:ext cx="3821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나누어 가지면 한 명이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1166999" y="3432227"/>
            <a:ext cx="2331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가질 수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3486072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3119057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75822" y="310917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1246095" y="3035541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2699792" y="3038445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791580" y="3410499"/>
            <a:ext cx="444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90" y="28613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7" y="2851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52" y="3735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풍선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몇 개씩 나누어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밖으로 빼기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선은 처음에는 안 보이다가 답 칸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4906646"/>
            <a:ext cx="4948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013" y="2324095"/>
            <a:ext cx="3535120" cy="23940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747634" y="490516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26" name="타원 25"/>
          <p:cNvSpPr/>
          <p:nvPr/>
        </p:nvSpPr>
        <p:spPr>
          <a:xfrm>
            <a:off x="3490304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3651" y="3904283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3651" y="3104964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93651" y="2320107"/>
            <a:ext cx="3606441" cy="7488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347747" y="4296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5761260" y="3479430"/>
            <a:ext cx="1655056" cy="1353725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_401_5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.png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36" name="타원 35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풍선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몇 개씩 나누어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4906646"/>
            <a:ext cx="6586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13" y="2324095"/>
            <a:ext cx="3535120" cy="239403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2745" y="3609020"/>
            <a:ext cx="6677325" cy="1360066"/>
            <a:chOff x="192745" y="3609020"/>
            <a:chExt cx="6677325" cy="1360066"/>
          </a:xfrm>
        </p:grpSpPr>
        <p:sp>
          <p:nvSpPr>
            <p:cNvPr id="26" name="직사각형 2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807" y="420819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21 ÷ 7 = 3</a:t>
              </a:r>
            </a:p>
          </p:txBody>
        </p:sp>
      </p:grpSp>
      <p:sp>
        <p:nvSpPr>
          <p:cNvPr id="29" name="직각 삼각형 2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0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상자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사과를 몇 개씩 담아야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h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750070" y="1926734"/>
            <a:ext cx="5586267" cy="2610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endCxn id="24" idx="3"/>
          </p:cNvCxnSpPr>
          <p:nvPr/>
        </p:nvCxnSpPr>
        <p:spPr bwMode="auto">
          <a:xfrm>
            <a:off x="6430271" y="1942673"/>
            <a:ext cx="32510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336759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28496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/>
          <p:cNvCxnSpPr/>
          <p:nvPr/>
        </p:nvCxnSpPr>
        <p:spPr bwMode="auto">
          <a:xfrm>
            <a:off x="766567" y="2240868"/>
            <a:ext cx="4597521" cy="26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36÷6=6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5856" y="3491716"/>
            <a:ext cx="512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64" y="305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09" y="3699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707904" y="348402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5" name="타원 34"/>
          <p:cNvSpPr/>
          <p:nvPr/>
        </p:nvSpPr>
        <p:spPr>
          <a:xfrm>
            <a:off x="3788779" y="3828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07"/>
          <a:stretch/>
        </p:blipFill>
        <p:spPr>
          <a:xfrm>
            <a:off x="64773" y="889326"/>
            <a:ext cx="6919073" cy="473591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0271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투호놀이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8660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mm_31_3_02_02_01_ani.mp4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빼기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사탕을 접시에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접시의 수에 따라 담을 수 있는 사탕의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1840" y="4474594"/>
            <a:ext cx="48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4" y="4292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41" y="2281227"/>
            <a:ext cx="5599104" cy="1998668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791286" y="4459205"/>
            <a:ext cx="2352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담을 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7884" y="4473116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1" name="타원 30"/>
          <p:cNvSpPr/>
          <p:nvPr/>
        </p:nvSpPr>
        <p:spPr>
          <a:xfrm>
            <a:off x="3908459" y="450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0418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06232" y="5221596"/>
            <a:ext cx="1637116" cy="263186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모서리가 둥근 직사각형 41"/>
          <p:cNvSpPr/>
          <p:nvPr/>
        </p:nvSpPr>
        <p:spPr>
          <a:xfrm>
            <a:off x="1187624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99992" y="2528900"/>
            <a:ext cx="1546008" cy="154061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544619" y="3987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6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선은 처음에는 안 보이다가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사탕을 접시에 똑같이 나누어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접시의 수에 따라 담을 수 있는 사탕의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41" y="2281227"/>
            <a:ext cx="5599104" cy="1998668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791286" y="4449288"/>
            <a:ext cx="2352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개에 담을 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34753" y="4464677"/>
            <a:ext cx="482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14" y="4755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527884" y="446945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1" name="타원 30"/>
          <p:cNvSpPr/>
          <p:nvPr/>
        </p:nvSpPr>
        <p:spPr>
          <a:xfrm>
            <a:off x="3813922" y="4293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87625" y="3299208"/>
            <a:ext cx="4969894" cy="77030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44619" y="3987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0418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706232" y="5221596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모서리가 둥근 직사각형 54"/>
          <p:cNvSpPr/>
          <p:nvPr/>
        </p:nvSpPr>
        <p:spPr>
          <a:xfrm>
            <a:off x="1187624" y="2478671"/>
            <a:ext cx="4969894" cy="77030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명에게 몇 권씩 주어야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이미지 테두리 라운드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46085"/>
            <a:ext cx="4239809" cy="675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56227" y="2240868"/>
            <a:ext cx="236525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18" y="2073538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28" y="206594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939950" y="4364767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4992776" y="1952836"/>
            <a:ext cx="1703494" cy="1161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17" y="2495696"/>
            <a:ext cx="2496366" cy="1661964"/>
          </a:xfrm>
          <a:prstGeom prst="rect">
            <a:avLst/>
          </a:prstGeom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35385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90541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07" y="4440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51820" y="4905413"/>
            <a:ext cx="471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8" y="516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200097" y="436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28537" y="386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39608" y="490929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endParaRPr lang="ko-KR" altLang="en-US" sz="1900"/>
          </a:p>
        </p:txBody>
      </p:sp>
      <p:sp>
        <p:nvSpPr>
          <p:cNvPr id="48" name="타원 47"/>
          <p:cNvSpPr/>
          <p:nvPr/>
        </p:nvSpPr>
        <p:spPr>
          <a:xfrm>
            <a:off x="2890817" y="5169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https://cdata2.tsherpa.co.kr/tsherpa/MultiMedia/Flash/2020/curri/index.html?flashxmlnum=youblue86&amp;classa=A8-C1-31-MM-MM-04-04-02-0-0-0-0&amp;classno=MM_31_04/suh_0301_03_0002/suh_0301_03_0002_401_1.html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" y="16626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76" y="2165819"/>
            <a:ext cx="5179080" cy="247538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33883" y="2239138"/>
            <a:ext cx="4834261" cy="22339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43"/>
          <p:cNvSpPr txBox="1"/>
          <p:nvPr/>
        </p:nvSpPr>
        <p:spPr>
          <a:xfrm>
            <a:off x="1098901" y="2523543"/>
            <a:ext cx="55378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42÷6=7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같은 식을                  이라 하고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7877" y="2503953"/>
            <a:ext cx="1108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8901" y="2926709"/>
            <a:ext cx="31897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995936" y="2936001"/>
            <a:ext cx="1792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1098901" y="3373657"/>
            <a:ext cx="4705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나눈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1558" y="3381351"/>
            <a:ext cx="4199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0066" y="3851756"/>
            <a:ext cx="170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98901" y="3836367"/>
            <a:ext cx="4705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, 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            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1088" y="3839859"/>
            <a:ext cx="11989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8" y="23750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54" y="3123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90" y="3629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97" y="41354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77" y="4132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투호를 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방법은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5957" y="2303584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거리에서 화살을 통에 던져 많이 넣는 사람이 이기는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87191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156602" y="1235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49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0" y="1054520"/>
            <a:ext cx="6788388" cy="43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크게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46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5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화살은 몇 개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5732" y="2026585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904" y="223462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9" name="직사각형 3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명이 투호를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7266" y="2268778"/>
            <a:ext cx="24509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44" y="227801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r="5288"/>
          <a:stretch/>
        </p:blipFill>
        <p:spPr bwMode="auto">
          <a:xfrm>
            <a:off x="133743" y="1580220"/>
            <a:ext cx="3502550" cy="39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나누어 가지면 한 명이 화살을 몇 개씩 가지게 되는지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59161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번갈아 가며 나누어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44" y="289398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856" y="198884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나누어 주는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0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347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89855" y="240893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구체물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조작 활동을 통하여 수를 똑같이 나누어 한 부분의 크기를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52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89855" y="306553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나누어 주는 상황을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6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42707</TotalTime>
  <Words>2920</Words>
  <Application>Microsoft Office PowerPoint</Application>
  <PresentationFormat>화면 슬라이드 쇼(4:3)</PresentationFormat>
  <Paragraphs>862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7614</cp:revision>
  <dcterms:created xsi:type="dcterms:W3CDTF">2008-07-15T12:19:11Z</dcterms:created>
  <dcterms:modified xsi:type="dcterms:W3CDTF">2022-02-28T08:43:00Z</dcterms:modified>
</cp:coreProperties>
</file>