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9" r:id="rId9"/>
    <p:sldId id="1175" r:id="rId10"/>
    <p:sldId id="1178" r:id="rId11"/>
    <p:sldId id="1149" r:id="rId12"/>
    <p:sldId id="1169" r:id="rId13"/>
    <p:sldId id="1170" r:id="rId1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CD5B5"/>
    <a:srgbClr val="A46B5B"/>
    <a:srgbClr val="F2F2F2"/>
    <a:srgbClr val="FDEADA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91" d="100"/>
          <a:sy n="91" d="100"/>
        </p:scale>
        <p:origin x="774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20-0-0-0-0&amp;classno=WI_22_03/win_0202_0102_3435/win_0202_0102_3435_10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1-0-0-0-0&amp;classno=MM_31_04/suh_0301_02_0001/suh_0301_02_0001_203_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7713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528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475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ADAE4D-9CA6-4ECD-9ED0-8013E337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397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4958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http://cdata.tsherpa.co.kr/tsherpa/MultiMedia/Flash/2020/curri/index.html?flashxmlnum=soboro2&amp;classa=A8-C1-62-KK-KA-02-04-04-0-0-0-0&amp;classno=AA_SAMPLE/nproto_sample/DA/nproto_cmn_912.html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27200" y="3320988"/>
            <a:ext cx="363638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B831471-6A1F-4604-BF72-6A78A0C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1042AC98-EB98-458E-9C43-223EC3F2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FE4D9AE7-B271-489A-A97A-E57287BE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A7B0116B-1570-419C-ABA4-588E8A49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83668" y="2600908"/>
            <a:ext cx="32403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462898" y="2491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4E21C7-F0F1-47C7-A2C4-DB34429E8EFD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9364F1-8316-4A42-8282-266EDB8F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" y="957560"/>
            <a:ext cx="6607459" cy="4343878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3696"/>
              </p:ext>
            </p:extLst>
          </p:nvPr>
        </p:nvGraphicFramePr>
        <p:xfrm>
          <a:off x="7020272" y="689281"/>
          <a:ext cx="2086863" cy="2991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suh_0501_04_0001_4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01_1.htm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파일의 이름을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suh_0501_04_0001_5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18571" y="944724"/>
            <a:ext cx="6689372" cy="428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FB2E0971-8A74-4384-9138-327A6797E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2F29F919-3CC6-4028-853F-927A3537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id="{55CBF56F-CD1A-42B8-8C42-0C36CDCF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1FC2A847-12AA-4BB7-88AE-96BD6A3A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DAF595-A307-4C80-9ED4-6C6A121C7C22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C15E25-5442-42C7-8A4F-CF2DEB1A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7" y="1059845"/>
            <a:ext cx="6607459" cy="4029049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8915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2351605"/>
            <a:ext cx="366420" cy="1941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939357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6549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9442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76049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809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https://cdata2.tsherpa.co.kr/tsherpa/MultiMedia/Flash/2020/curri/index_jr.html?flashxmlnum=yuni4856&amp;classa=A8-C1-31-MM-MM-04-06-02-0-0-0-0&amp;classno=MM_31_04/suh_0401_05_0002/suh_0401_05_0002_501_1.html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9D2B69B7-E829-4526-A03D-4DAFFCE2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32914B6E-3A48-49A9-8F41-7A3BBD61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9A8FB3AA-047A-4D2C-A6A2-E8D50686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3536F36-4DCB-41D7-9BD7-F8CCFAC5F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66701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CB4B9892-1171-4878-B883-8A7E51E06365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63675"/>
              </p:ext>
            </p:extLst>
          </p:nvPr>
        </p:nvGraphicFramePr>
        <p:xfrm>
          <a:off x="153927" y="224644"/>
          <a:ext cx="8836146" cy="300602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 하루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보며 내용 살피기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683831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8CF060-981B-4F03-85D1-4DB0854B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172553"/>
            <a:ext cx="4116507" cy="26911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4D2014-4158-453F-8C29-D22EC3C3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800708"/>
            <a:ext cx="6026978" cy="383990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803226" y="5417882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57174" y="55639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624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7B6A529-B70D-4041-A981-7280ACFD0A92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520D1D-C7BB-429E-A350-1617F5BA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80506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9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580" y="584126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http://cdata.tsherpa.co.kr/tsherpa/MultiMedia/Flash/2020/curri/index.html?flashxmlnum=llbless208&amp;classa=A8-C1-22-WI-WI-04-01-20-0-0-0-0&amp;classno=WI_22_04/win_0202_0102_3435/win_0202_0102_3435_101.html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367BE09-798C-4F0D-B256-F180C21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6F669AD-555C-4AE3-B07A-18E30887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40CAA1FA-CED9-4C22-89E4-AC393DC9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006086A6-CFB8-4014-A053-1E99AB86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758CB6-A735-444A-B907-C9D53E57D32C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427F2E-2D31-4024-B210-49C9E04B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" y="1624488"/>
            <a:ext cx="3412043" cy="19856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속에서 친구들은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241233"/>
            <a:ext cx="3096344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4393" y="2283624"/>
            <a:ext cx="306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 띠를 나누고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472659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6" name="타원 35"/>
          <p:cNvSpPr/>
          <p:nvPr/>
        </p:nvSpPr>
        <p:spPr>
          <a:xfrm>
            <a:off x="3033616" y="364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D4A44C-4B25-485D-81D1-696E267E2E76}"/>
              </a:ext>
            </a:extLst>
          </p:cNvPr>
          <p:cNvSpPr/>
          <p:nvPr/>
        </p:nvSpPr>
        <p:spPr bwMode="auto">
          <a:xfrm>
            <a:off x="3851920" y="2708920"/>
            <a:ext cx="3096344" cy="6231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84C69-4BA2-4452-9E4B-616FA0785051}"/>
              </a:ext>
            </a:extLst>
          </p:cNvPr>
          <p:cNvSpPr txBox="1"/>
          <p:nvPr/>
        </p:nvSpPr>
        <p:spPr>
          <a:xfrm>
            <a:off x="3884393" y="2751311"/>
            <a:ext cx="30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텃밭에 고구마를 심고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07F4374-5DCC-4D99-8B83-8A5BEF06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3028860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41213E-A151-46E8-8C9E-9C7CC995DA36}"/>
              </a:ext>
            </a:extLst>
          </p:cNvPr>
          <p:cNvSpPr/>
          <p:nvPr/>
        </p:nvSpPr>
        <p:spPr bwMode="auto">
          <a:xfrm>
            <a:off x="3851920" y="3392996"/>
            <a:ext cx="3096344" cy="7040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9B4E-7417-467D-9746-C59640040823}"/>
              </a:ext>
            </a:extLst>
          </p:cNvPr>
          <p:cNvSpPr txBox="1"/>
          <p:nvPr/>
        </p:nvSpPr>
        <p:spPr>
          <a:xfrm>
            <a:off x="3884393" y="3435387"/>
            <a:ext cx="30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과학시간에 실험을 하고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49EF201-E259-47EC-94F8-B458F6984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81" y="3780666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F85FF141-DB79-41AA-8E9E-D9EA6282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suh_0501_04_0001_201_1.html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E15D5D3-300B-4F4C-A6CA-354C22B71540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A6711EA-B332-44D5-A211-D58E13650470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87599459-B548-4915-A03B-D3CEA1B5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D0013E39-A6E3-4407-9B4C-52AB968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50204385-C265-407B-B829-3F0FC09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CCCE07F5-5EBB-4273-8FA5-24C3E1F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851E9D-F070-4D9F-AE00-FE57FAEF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2" y="1436527"/>
            <a:ext cx="6840252" cy="398064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E6D5F3F-EB02-4D17-9952-057E10342EA2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427F2E-2D31-4024-B210-49C9E04B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" y="1624488"/>
            <a:ext cx="3412043" cy="19856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생활 속에서 분수를 사용한 경험을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12423" y="2287894"/>
            <a:ext cx="3135841" cy="925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2423" y="2307182"/>
            <a:ext cx="3153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체육시간에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운동장의     정도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표현을 사용했습니다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208" y="2096852"/>
            <a:ext cx="360000" cy="355000"/>
          </a:xfrm>
          <a:prstGeom prst="rect">
            <a:avLst/>
          </a:prstGeom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suh_0501_04_0001_201_1.html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F4A674-D39F-4EB2-ABE8-06B0F85B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70145"/>
              </p:ext>
            </p:extLst>
          </p:nvPr>
        </p:nvGraphicFramePr>
        <p:xfrm>
          <a:off x="6201554" y="2312876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ACED3BEE-9606-46B9-A5DC-319FE28DBCD0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0712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A59D54-12DA-47B8-96D0-21C7E8BA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5387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5913276"/>
            <a:ext cx="54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https://cdata2.tsherpa.co.kr/tsherpa/MultiMedia/Flash/2020/curri/index.html?flashxmlnum=yuni4856&amp;classa=A8-C1-31-MM-MM-04-04-01-0-0-0-0&amp;classno=MM_31_04/suh_0401_02_0001/suh_0401_02_0001_204_1.html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59407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하단의 단원 학습 목표 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각각의 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기존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64946" y="2998920"/>
            <a:ext cx="3031089" cy="2050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999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_x53994936" descr="EMB000019182e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142719"/>
            <a:ext cx="733369" cy="10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92965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20" y="321436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4767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55557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38369" y="3092965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344355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349985" y="29665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34E5FE35-6555-445B-9E0C-059CF9B5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DC45A125-4E76-472A-B73B-B59D8222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992E0815-6CAE-4D82-9E4F-0667BD3D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F4B1E07-1A89-4007-B18C-7F43D0350A83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기존 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8769" y="2204864"/>
            <a:ext cx="2832176" cy="969478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분모가 다른 여러 분수들을 공부할 것 같습니다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576028" y="2001018"/>
            <a:ext cx="2832176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분모가 다른 여러 분수를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비교하려면 어떻게 해야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할지 공부할 것 같습니다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0D6B902-7E51-4891-A3D6-7B72F4DB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782EF22-8122-4674-BBF5-11F362E5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82C34739-A04E-446B-B530-1724F97D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69BE5E52-FA4F-42D2-875D-99587F85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B3A5597-9947-47C2-AEBD-210EA4DA6DAA}"/>
              </a:ext>
            </a:extLst>
          </p:cNvPr>
          <p:cNvSpPr/>
          <p:nvPr/>
        </p:nvSpPr>
        <p:spPr bwMode="auto">
          <a:xfrm>
            <a:off x="6313372" y="3377729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39379</TotalTime>
  <Words>901</Words>
  <Application>Microsoft Office PowerPoint</Application>
  <PresentationFormat>화면 슬라이드 쇼(4:3)</PresentationFormat>
  <Paragraphs>286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나눔고딕</vt:lpstr>
      <vt:lpstr>돋움</vt:lpstr>
      <vt:lpstr>맑은 고딕</vt:lpstr>
      <vt:lpstr>Arial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6233</cp:revision>
  <dcterms:created xsi:type="dcterms:W3CDTF">2008-07-15T12:19:11Z</dcterms:created>
  <dcterms:modified xsi:type="dcterms:W3CDTF">2022-02-27T04:37:59Z</dcterms:modified>
</cp:coreProperties>
</file>