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9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2022" y="-474"/>
      </p:cViewPr>
      <p:guideLst>
        <p:guide orient="horz" pos="4292"/>
        <p:guide pos="575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5.png"  /><Relationship Id="rId4" Type="http://schemas.openxmlformats.org/officeDocument/2006/relationships/image" Target="../media/image14.png"  /><Relationship Id="rId5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22.png"  /><Relationship Id="rId4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5.png"  /><Relationship Id="rId6" Type="http://schemas.openxmlformats.org/officeDocument/2006/relationships/image" Target="../media/image9.png"  /><Relationship Id="rId7" Type="http://schemas.openxmlformats.org/officeDocument/2006/relationships/image" Target="../media/image7.png"  /><Relationship Id="rId8" Type="http://schemas.openxmlformats.org/officeDocument/2006/relationships/image" Target="../media/image9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3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6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7.png"  /><Relationship Id="rId14" Type="http://schemas.openxmlformats.org/officeDocument/2006/relationships/image" Target="../media/image16.png"  /><Relationship Id="rId15" Type="http://schemas.openxmlformats.org/officeDocument/2006/relationships/image" Target="../media/image7.png"  /><Relationship Id="rId16" Type="http://schemas.openxmlformats.org/officeDocument/2006/relationships/image" Target="../media/image7.png"  /><Relationship Id="rId17" Type="http://schemas.openxmlformats.org/officeDocument/2006/relationships/image" Target="../media/image7.png"  /><Relationship Id="rId18" Type="http://schemas.openxmlformats.org/officeDocument/2006/relationships/image" Target="../media/image7.png"  /><Relationship Id="rId19" Type="http://schemas.openxmlformats.org/officeDocument/2006/relationships/image" Target="../media/image7.png"  /><Relationship Id="rId2" Type="http://schemas.openxmlformats.org/officeDocument/2006/relationships/image" Target="../media/image5.png"  /><Relationship Id="rId20" Type="http://schemas.openxmlformats.org/officeDocument/2006/relationships/image" Target="../media/image7.png"  /><Relationship Id="rId21" Type="http://schemas.openxmlformats.org/officeDocument/2006/relationships/image" Target="../media/image7.png"  /><Relationship Id="rId22" Type="http://schemas.openxmlformats.org/officeDocument/2006/relationships/image" Target="../media/image7.png"  /><Relationship Id="rId3" Type="http://schemas.openxmlformats.org/officeDocument/2006/relationships/image" Target="../media/image10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6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5.png"  /><Relationship Id="rId4" Type="http://schemas.openxmlformats.org/officeDocument/2006/relationships/image" Target="../media/image10.png"  /><Relationship Id="rId5" Type="http://schemas.openxmlformats.org/officeDocument/2006/relationships/image" Target="../media/image14.png"  /><Relationship Id="rId6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470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4279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267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 만들어 벽에 붙이기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B4CA188-9578-49EA-9253-C6CAC3AC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741167"/>
            <a:ext cx="6870023" cy="345202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누르면 오른쪽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나만의 모양을 만들어 벽면에 붙여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DB1227-B4E0-4F18-8AD5-9758A263D5EB}"/>
              </a:ext>
            </a:extLst>
          </p:cNvPr>
          <p:cNvGrpSpPr/>
          <p:nvPr/>
        </p:nvGrpSpPr>
        <p:grpSpPr>
          <a:xfrm>
            <a:off x="5522924" y="1008083"/>
            <a:ext cx="1533352" cy="379283"/>
            <a:chOff x="3757965" y="1008083"/>
            <a:chExt cx="1533352" cy="379283"/>
          </a:xfrm>
        </p:grpSpPr>
        <p:pic>
          <p:nvPicPr>
            <p:cNvPr id="58" name="Picture 38">
              <a:extLst>
                <a:ext uri="{FF2B5EF4-FFF2-40B4-BE49-F238E27FC236}">
                  <a16:creationId xmlns="" xmlns:a16="http://schemas.microsoft.com/office/drawing/2014/main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5" y="1008083"/>
              <a:ext cx="1461343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F7E7674D-8EBE-4F0B-BE2D-CD4FCACD3ECB}"/>
                </a:ext>
              </a:extLst>
            </p:cNvPr>
            <p:cNvSpPr txBox="1"/>
            <p:nvPr/>
          </p:nvSpPr>
          <p:spPr>
            <a:xfrm>
              <a:off x="3826861" y="1071208"/>
              <a:ext cx="1464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185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A507FB94-B3B9-4064-B3AF-12561A032D9A}"/>
              </a:ext>
            </a:extLst>
          </p:cNvPr>
          <p:cNvSpPr/>
          <p:nvPr/>
        </p:nvSpPr>
        <p:spPr>
          <a:xfrm>
            <a:off x="6678906" y="766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="" xmlns:a16="http://schemas.microsoft.com/office/drawing/2014/main" id="{2CD27759-796B-4F2E-AACB-F58A96F6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02" y="34556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6041E627-75C5-4A06-A18F-3E5CAD948358}"/>
              </a:ext>
            </a:extLst>
          </p:cNvPr>
          <p:cNvSpPr/>
          <p:nvPr/>
        </p:nvSpPr>
        <p:spPr>
          <a:xfrm>
            <a:off x="16000" y="1864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01DEDED-7147-4A0A-B3B1-59F3B5CAB635}"/>
              </a:ext>
            </a:extLst>
          </p:cNvPr>
          <p:cNvSpPr txBox="1"/>
          <p:nvPr/>
        </p:nvSpPr>
        <p:spPr>
          <a:xfrm>
            <a:off x="390648" y="4248381"/>
            <a:ext cx="270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나만의 모양을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EA7B69A-9475-4103-9CC9-53A7F6AD1BBE}"/>
              </a:ext>
            </a:extLst>
          </p:cNvPr>
          <p:cNvSpPr txBox="1"/>
          <p:nvPr/>
        </p:nvSpPr>
        <p:spPr>
          <a:xfrm>
            <a:off x="4167509" y="4248381"/>
            <a:ext cx="270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만든 모양을 벽면에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붙입니다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90124AF1-C18F-40AE-9B4C-CB1CCC494BDA}"/>
              </a:ext>
            </a:extLst>
          </p:cNvPr>
          <p:cNvSpPr/>
          <p:nvPr/>
        </p:nvSpPr>
        <p:spPr>
          <a:xfrm>
            <a:off x="3567139" y="322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314F8DA-4BFF-4365-80DD-F04F1BF4C97E}"/>
              </a:ext>
            </a:extLst>
          </p:cNvPr>
          <p:cNvSpPr/>
          <p:nvPr/>
        </p:nvSpPr>
        <p:spPr>
          <a:xfrm>
            <a:off x="6601465" y="5192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0F88B783-1313-4816-9697-E747433C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9972957F-4A0B-4AEF-AD22-0853EF78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11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7_2_05_02.png / 7_2_05_01.png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4100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6575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책장에 책을 똑같이 나누어 꽂기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676" y="314096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5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팝업창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152~153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5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55576" y="4921423"/>
            <a:ext cx="5112568" cy="2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자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네임 펜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0329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벽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 만들어 벽에 붙이기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놓여 있는 도형의 특징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토끼와 로켓 모양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나만의 모양을 만들어 벽면에 붙이기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390" t="17490" r="28950" b="6790"/>
          <a:stretch>
            <a:fillRect/>
          </a:stretch>
        </p:blipFill>
        <p:spPr>
          <a:xfrm>
            <a:off x="55148" y="882148"/>
            <a:ext cx="6893626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7_2_1_ani.mp4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한대희 수학 </a:t>
            </a:r>
            <a:r>
              <a:rPr lang="en-US" altLang="ko-KR" sz="1000">
                <a:latin typeface="맑은 고딕"/>
                <a:ea typeface="맑은 고딕"/>
              </a:rPr>
              <a:t>3-1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\app\resource\contents\lesson07\ops\7\media\mp4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직사각형 22"/>
          <p:cNvSpPr/>
          <p:nvPr/>
        </p:nvSpPr>
        <p:spPr>
          <a:xfrm>
            <a:off x="55148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칠교판으로 </a:t>
            </a:r>
            <a:endParaRPr lang="ko-KR" altLang="en-US" sz="36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벽 꾸미기</a:t>
            </a:r>
            <a:endParaRPr lang="ko-KR" altLang="en-US" sz="3600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1027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79512" y="1766385"/>
            <a:ext cx="3668473" cy="3174783"/>
            <a:chOff x="179512" y="1766385"/>
            <a:chExt cx="3668473" cy="31747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512" y="1766385"/>
              <a:ext cx="3649699" cy="3174783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2293026" y="1920659"/>
              <a:ext cx="1450882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150781" y="1808820"/>
              <a:ext cx="1697204" cy="1065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그래</a:t>
              </a:r>
              <a:r>
                <a:rPr lang="en-US" altLang="ko-KR" sz="1600" b="0" spc="-150">
                  <a:latin typeface="맑은 고딕"/>
                  <a:ea typeface="맑은 고딕"/>
                </a:rPr>
                <a:t>!</a:t>
              </a:r>
              <a:endParaRPr lang="en-US" altLang="ko-KR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벽은 칠교판으로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모양을 만들어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꾸며 보자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</a:t>
              </a:r>
              <a:endParaRPr lang="en-US" altLang="ko-KR" sz="1600" b="0" spc="-150">
                <a:latin typeface="맑은 고딕"/>
                <a:ea typeface="맑은 고딕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(3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2522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이미지에 텍스트는 지우고 새로 쓰기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말풍선 소스 이용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물음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위치 고정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예시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않다가 답과 함께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25326" cy="949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여러 가지 모양의 조각을 가지고 놀았던 경험을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551619" y="5102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#5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753836"/>
            <a:ext cx="2974460" cy="9631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1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학년 때 칠교 조각으로 동물 모양을 만들었습니다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35143" y="2601156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432670" y="888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479245" y="4571218"/>
            <a:ext cx="266700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타원 47"/>
          <p:cNvSpPr/>
          <p:nvPr/>
        </p:nvSpPr>
        <p:spPr>
          <a:xfrm>
            <a:off x="3621398" y="4409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62994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>
          <a:xfrm>
            <a:off x="6501873" y="1211024"/>
            <a:ext cx="462514" cy="24630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11396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>
          <a:xfrm>
            <a:off x="5940776" y="1210698"/>
            <a:ext cx="462514" cy="2466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69219" y="2792845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3864651" y="2538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2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이미지에 텍스트는 지우고 새로 쓰기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말풍선 소스 이용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글자 크기는 말풍선에 맞게 조절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84" y="1237312"/>
            <a:ext cx="6908687" cy="3703856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196467" y="1641274"/>
            <a:ext cx="1450882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43"/>
          <p:cNvSpPr txBox="1"/>
          <p:nvPr/>
        </p:nvSpPr>
        <p:spPr>
          <a:xfrm>
            <a:off x="110597" y="1785590"/>
            <a:ext cx="1697204" cy="6413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이번엔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벽을 꾸며 볼까</a:t>
            </a:r>
            <a:r>
              <a:rPr lang="en-US" altLang="ko-KR" sz="1800" b="0" spc="-150">
                <a:latin typeface="맑은 고딕"/>
                <a:ea typeface="맑은 고딕"/>
              </a:rPr>
              <a:t>?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9789" y="1340768"/>
            <a:ext cx="1755567" cy="129048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43"/>
          <p:cNvSpPr txBox="1"/>
          <p:nvPr/>
        </p:nvSpPr>
        <p:spPr>
          <a:xfrm>
            <a:off x="4941314" y="1448780"/>
            <a:ext cx="2258978" cy="11782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그래</a:t>
            </a:r>
            <a:r>
              <a:rPr lang="en-US" altLang="ko-KR" sz="1800" b="0" spc="-150">
                <a:latin typeface="맑은 고딕"/>
                <a:ea typeface="맑은 고딕"/>
              </a:rPr>
              <a:t>!</a:t>
            </a:r>
            <a:endParaRPr lang="en-US" altLang="ko-KR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벽은 칠교판으로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모양을 만들어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꾸며 보자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(3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4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0">
            <a:off x="179512" y="1766385"/>
            <a:ext cx="3668473" cy="3174783"/>
            <a:chOff x="179512" y="1766385"/>
            <a:chExt cx="3668473" cy="317478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512" y="1766385"/>
              <a:ext cx="3649699" cy="3174783"/>
            </a:xfrm>
            <a:prstGeom prst="rect">
              <a:avLst/>
            </a:prstGeom>
          </p:spPr>
        </p:pic>
        <p:sp>
          <p:nvSpPr>
            <p:cNvPr id="34" name="타원 33"/>
            <p:cNvSpPr/>
            <p:nvPr/>
          </p:nvSpPr>
          <p:spPr>
            <a:xfrm>
              <a:off x="2293026" y="1920659"/>
              <a:ext cx="1450882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2150781" y="1808820"/>
              <a:ext cx="1697204" cy="1065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그래</a:t>
              </a:r>
              <a:r>
                <a:rPr lang="en-US" altLang="ko-KR" sz="1600" b="0" spc="-150">
                  <a:latin typeface="맑은 고딕"/>
                  <a:ea typeface="맑은 고딕"/>
                </a:rPr>
                <a:t>!</a:t>
              </a:r>
              <a:endParaRPr lang="en-US" altLang="ko-KR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벽은 칠교판으로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모양을 만들어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꾸며 보자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</a:t>
              </a:r>
              <a:endParaRPr lang="en-US" altLang="ko-KR" sz="1600" b="0" spc="-1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예시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않다가 답과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949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생활 속에서 특정한 모양이 활용된 것을 본 경험을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1" name="직사각형 120"/>
          <p:cNvSpPr/>
          <p:nvPr/>
        </p:nvSpPr>
        <p:spPr>
          <a:xfrm>
            <a:off x="3916115" y="2720837"/>
            <a:ext cx="2974460" cy="9601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교실 책상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텔레비전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창문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달력 등은 네모 모양입니다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직사각형 75"/>
          <p:cNvSpPr/>
          <p:nvPr/>
        </p:nvSpPr>
        <p:spPr>
          <a:xfrm>
            <a:off x="5910506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>
          <a:xfrm>
            <a:off x="5949385" y="1211179"/>
            <a:ext cx="462514" cy="24614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462994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>
          <a:xfrm>
            <a:off x="6492374" y="1210853"/>
            <a:ext cx="462514" cy="2464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16115" y="2515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59932" y="2780928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직사각형 45"/>
          <p:cNvSpPr/>
          <p:nvPr/>
        </p:nvSpPr>
        <p:spPr>
          <a:xfrm>
            <a:off x="3916115" y="3764705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공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시계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선풍기 등은 둥근 모양입니다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35143" y="3573016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959932" y="3885626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577207" y="4550084"/>
            <a:ext cx="266700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타원 46"/>
          <p:cNvSpPr/>
          <p:nvPr/>
        </p:nvSpPr>
        <p:spPr>
          <a:xfrm>
            <a:off x="6605407" y="4966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(3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35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3447" y="2052684"/>
            <a:ext cx="58142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여러 가지 평면도형의 특징을 정확히 알고 분류할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클릭 시 박스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엑스 버튼으로 닫기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3144" y="221130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2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삼각자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자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풀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447" y="2723384"/>
            <a:ext cx="5814275" cy="37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칠교판으로 나만의 모양을 만들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3144" y="288200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_103_1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7172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455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약물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표 약물로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O, X </a:t>
            </a:r>
            <a:r>
              <a:rPr lang="ko-KR" altLang="en-US" sz="1000">
                <a:latin typeface="맑은 고딕"/>
                <a:ea typeface="맑은 고딕"/>
              </a:rPr>
              <a:t>약물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칠교판에 놓여 있는 도형의 특징을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4901003" y="1008083"/>
            <a:ext cx="1192876" cy="379283"/>
            <a:chOff x="3712108" y="1008083"/>
            <a:chExt cx="1192876" cy="379283"/>
          </a:xfrm>
        </p:grpSpPr>
        <p:pic>
          <p:nvPicPr>
            <p:cNvPr id="58" name="Picture 3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757966" y="1008083"/>
              <a:ext cx="1102066" cy="37928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" name="TextBox 1"/>
            <p:cNvSpPr txBox="1"/>
            <p:nvPr/>
          </p:nvSpPr>
          <p:spPr>
            <a:xfrm>
              <a:off x="3712108" y="1052736"/>
              <a:ext cx="119287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준비물 </a:t>
              </a:r>
              <a:r>
                <a:rPr lang="en-US" altLang="ko-KR" sz="1000">
                  <a:latin typeface="맑은 고딕"/>
                  <a:ea typeface="맑은 고딕"/>
                </a:rPr>
                <a:t>185</a:t>
              </a:r>
              <a:r>
                <a:rPr lang="ko-KR" altLang="en-US" sz="1000">
                  <a:latin typeface="맑은 고딕"/>
                  <a:ea typeface="맑은 고딕"/>
                </a:rPr>
                <a:t>쪽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</p:grpSp>
      <p:sp>
        <p:nvSpPr>
          <p:cNvPr id="73" name="타원 72"/>
          <p:cNvSpPr/>
          <p:nvPr/>
        </p:nvSpPr>
        <p:spPr>
          <a:xfrm>
            <a:off x="6039658" y="92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500" y="2542501"/>
            <a:ext cx="6870023" cy="2451987"/>
          </a:xfrm>
          <a:prstGeom prst="rect">
            <a:avLst/>
          </a:prstGeom>
        </p:spPr>
      </p:pic>
      <p:sp>
        <p:nvSpPr>
          <p:cNvPr id="63" name="TextBox 43"/>
          <p:cNvSpPr txBox="1"/>
          <p:nvPr/>
        </p:nvSpPr>
        <p:spPr>
          <a:xfrm>
            <a:off x="389043" y="1928155"/>
            <a:ext cx="6519789" cy="374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표를 완성해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23628" y="2647945"/>
            <a:ext cx="1332148" cy="26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직각이 있나요</a:t>
            </a:r>
            <a:r>
              <a:rPr lang="en-US" altLang="ko-KR">
                <a:latin typeface="맑은 고딕"/>
                <a:ea typeface="맑은 고딕"/>
              </a:rPr>
              <a:t>?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0706" y="2647945"/>
            <a:ext cx="2359982" cy="26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변의 길이가 모두 같은가요</a:t>
            </a:r>
            <a:r>
              <a:rPr lang="en-US" altLang="ko-KR">
                <a:latin typeface="맑은 고딕"/>
                <a:ea typeface="맑은 고딕"/>
              </a:rPr>
              <a:t>?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57771" y="2647945"/>
            <a:ext cx="2145438" cy="26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도형의 이름은 무엇인가요</a:t>
            </a:r>
            <a:r>
              <a:rPr lang="en-US" altLang="ko-KR">
                <a:latin typeface="맑은 고딕"/>
                <a:ea typeface="맑은 고딕"/>
              </a:rPr>
              <a:t>?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678400" y="3553941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8" name="Picture 7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672486" y="3034555"/>
            <a:ext cx="348942" cy="3489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467725" y="3034555"/>
            <a:ext cx="348942" cy="348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3" name="TextBox 92"/>
          <p:cNvSpPr txBox="1"/>
          <p:nvPr/>
        </p:nvSpPr>
        <p:spPr>
          <a:xfrm>
            <a:off x="4757771" y="3053458"/>
            <a:ext cx="2145438" cy="37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사각형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57771" y="4018550"/>
            <a:ext cx="2145438" cy="37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정사각형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678400" y="4057898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6" name="Picture 5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678400" y="4535429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7" name="Picture 7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467725" y="3542113"/>
            <a:ext cx="348942" cy="348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8" name="Picture 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467725" y="4527786"/>
            <a:ext cx="348942" cy="348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9" name="Picture 5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456814" y="4057898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911681" y="3405598"/>
            <a:ext cx="360000" cy="3550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681609" y="3405598"/>
            <a:ext cx="360000" cy="355000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911681" y="3906514"/>
            <a:ext cx="360000" cy="3550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681609" y="3906514"/>
            <a:ext cx="360000" cy="3550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911681" y="4395012"/>
            <a:ext cx="360000" cy="3550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3681609" y="4395012"/>
            <a:ext cx="360000" cy="355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 rot="0">
            <a:off x="5129848" y="3412127"/>
            <a:ext cx="1667659" cy="504056"/>
            <a:chOff x="1339624" y="4175320"/>
            <a:chExt cx="1667659" cy="504056"/>
          </a:xfrm>
        </p:grpSpPr>
        <p:sp>
          <p:nvSpPr>
            <p:cNvPr id="90" name="직사각형 89"/>
            <p:cNvSpPr/>
            <p:nvPr/>
          </p:nvSpPr>
          <p:spPr>
            <a:xfrm>
              <a:off x="1339624" y="4313521"/>
              <a:ext cx="1415237" cy="3658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1900" b="1" spc="-150">
                  <a:solidFill>
                    <a:schemeClr val="accent1"/>
                  </a:solidFill>
                  <a:latin typeface="맑은 고딕"/>
                  <a:ea typeface="맑은 고딕"/>
                </a:rPr>
                <a:t>직각삼각형</a:t>
              </a:r>
              <a:endParaRPr kumimoji="1" lang="ko-KR" altLang="en-US" sz="1900" b="1" i="0" u="none" strike="noStrike" cap="none" spc="-150" normalizeH="0" baseline="0">
                <a:solidFill>
                  <a:schemeClr val="accent1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2647283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 rot="0">
            <a:off x="5129848" y="4376540"/>
            <a:ext cx="1667659" cy="504056"/>
            <a:chOff x="1339624" y="4175320"/>
            <a:chExt cx="1667659" cy="504056"/>
          </a:xfrm>
        </p:grpSpPr>
        <p:sp>
          <p:nvSpPr>
            <p:cNvPr id="107" name="직사각형 106"/>
            <p:cNvSpPr/>
            <p:nvPr/>
          </p:nvSpPr>
          <p:spPr>
            <a:xfrm>
              <a:off x="1339624" y="4313521"/>
              <a:ext cx="1415237" cy="3658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1900" b="1" spc="-150">
                  <a:solidFill>
                    <a:srgbClr val="0070c0"/>
                  </a:solidFill>
                  <a:latin typeface="맑은 고딕"/>
                  <a:ea typeface="맑은 고딕"/>
                </a:rPr>
                <a:t>직각삼각형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2647283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타원 108"/>
          <p:cNvSpPr/>
          <p:nvPr/>
        </p:nvSpPr>
        <p:spPr>
          <a:xfrm>
            <a:off x="98471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618" y="1774464"/>
            <a:ext cx="5161550" cy="359636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칠교판으로 토끼와 로켓 모양을 만들어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408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이미지에 텍스트 새로 쓰기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화면은 아래와 같음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&lt;</a:t>
            </a:r>
            <a:r>
              <a:rPr lang="ko-KR" altLang="en-US" sz="1000">
                <a:latin typeface="맑은 고딕"/>
                <a:ea typeface="맑은 고딕"/>
              </a:rPr>
              <a:t>전자저작물 참고</a:t>
            </a:r>
            <a:r>
              <a:rPr lang="en-US" altLang="ko-KR" sz="1000">
                <a:latin typeface="맑은 고딕"/>
                <a:ea typeface="맑은 고딕"/>
              </a:rPr>
              <a:t>&gt;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ko-KR" altLang="en-US" sz="1000">
                <a:latin typeface="맑은 고딕"/>
                <a:ea typeface="맑은 고딕"/>
              </a:rPr>
              <a:t>한대희 수학 </a:t>
            </a:r>
            <a:r>
              <a:rPr lang="en-US" altLang="ko-KR" sz="1000">
                <a:latin typeface="맑은 고딕"/>
                <a:ea typeface="맑은 고딕"/>
              </a:rPr>
              <a:t>3-1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\app\resource\contents\lesson07\ops\7\7_2_04.html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7_2_04_01.png / 7_2_03_answer.svg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\app\resource\contents\lesson07\ops\7\images\7_2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2" name="타원 91"/>
          <p:cNvSpPr/>
          <p:nvPr/>
        </p:nvSpPr>
        <p:spPr>
          <a:xfrm>
            <a:off x="5623948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05620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suh_h_0301_07_0003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03 </a:t>
            </a:r>
            <a:r>
              <a:rPr kumimoji="0" lang="ko-KR" altLang="en-US" sz="900">
                <a:latin typeface="맑은 고딕"/>
                <a:ea typeface="맑은 고딕"/>
              </a:rPr>
              <a:t>칠교판으로 모양 만들어 벽에 붙이기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4901003" y="1008083"/>
            <a:ext cx="1192876" cy="379283"/>
            <a:chOff x="3712108" y="1008083"/>
            <a:chExt cx="1192876" cy="379283"/>
          </a:xfrm>
        </p:grpSpPr>
        <p:pic>
          <p:nvPicPr>
            <p:cNvPr id="44" name="Picture 38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757966" y="1008083"/>
              <a:ext cx="1102066" cy="37928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3712108" y="1052736"/>
              <a:ext cx="119287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준비물 </a:t>
              </a:r>
              <a:r>
                <a:rPr lang="en-US" altLang="ko-KR" sz="1000">
                  <a:latin typeface="맑은 고딕"/>
                  <a:ea typeface="맑은 고딕"/>
                </a:rPr>
                <a:t>185</a:t>
              </a:r>
              <a:r>
                <a:rPr lang="ko-KR" altLang="en-US" sz="1000">
                  <a:latin typeface="맑은 고딕"/>
                  <a:ea typeface="맑은 고딕"/>
                </a:rPr>
                <a:t>쪽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039658" y="92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54077" y="4611792"/>
            <a:ext cx="611133" cy="35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토끼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1671" y="4611792"/>
            <a:ext cx="611133" cy="35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로켓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98321" y="3753036"/>
            <a:ext cx="1731626" cy="138368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7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878</ep:Words>
  <ep:PresentationFormat>화면 슬라이드 쇼(4:3)</ep:PresentationFormat>
  <ep:Paragraphs>310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PowerPoint 프레젠테이션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2022-04-14T22:51:41.316</dcterms:modified>
  <cp:revision>7590</cp:revision>
  <dc:title>슬라이드 1</dc:title>
  <cp:version>1000.0000.01</cp:version>
</cp:coreProperties>
</file>