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288" r:id="rId4"/>
    <p:sldId id="1327" r:id="rId5"/>
    <p:sldId id="1353" r:id="rId6"/>
    <p:sldId id="1356" r:id="rId7"/>
    <p:sldId id="1363" r:id="rId8"/>
    <p:sldId id="1364" r:id="rId9"/>
    <p:sldId id="1367" r:id="rId10"/>
    <p:sldId id="1361" r:id="rId11"/>
    <p:sldId id="1362" r:id="rId12"/>
    <p:sldId id="1315" r:id="rId13"/>
    <p:sldId id="1360" r:id="rId14"/>
    <p:sldId id="1351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FFFCC"/>
    <a:srgbClr val="F27712"/>
    <a:srgbClr val="FF9900"/>
    <a:srgbClr val="FFD0E4"/>
    <a:srgbClr val="D0ECD8"/>
    <a:srgbClr val="D4EFFD"/>
    <a:srgbClr val="FF9999"/>
    <a:srgbClr val="A46B5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 varScale="1">
        <p:scale>
          <a:sx n="117" d="100"/>
          <a:sy n="117" d="100"/>
        </p:scale>
        <p:origin x="-1668" y="-4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hyperlink" Target="https://cdata2.tsherpa.co.kr/tsherpa/MultiMedia/Flash/2020/curri/index.html?flashxmlnum=jmp1130&amp;classa=A8-C1-11-MM-MA-03-06-01-0-0-0-0&amp;classno=MA_11_03/suh_0101_05_0001/suh_0101_05_0001_10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data2.tsherpa.co.kr/tsherpa/MultiMedia/Flash/2020/curri/index.html?flashxmlnum=yuni4856&amp;classa=A8-C1-31-MM-MM-04-02-01-0-0-0-0&amp;classno=MM_31_04/suh_0301_01_0001/suh_0301_01_0001_203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data2.tsherpa.co.kr/tsherpa/MultiMedia/Flash/2020/curri/index.html?flashxmlnum=yrhj07&amp;classa=A8-C1-31-MM-MM-04-04-01-0-0-0-0&amp;classno=MM_31_04/suh_0301_03_0001/suh_0301_03_0001_1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5242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6708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3628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선수 학습 내용 알아보기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아이콘명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살펴보기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알아보기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hlinkClick r:id="rId2"/>
              </a:rPr>
              <a:t>https://</a:t>
            </a:r>
            <a:r>
              <a:rPr lang="en-US" altLang="ko-KR" sz="1000" dirty="0" smtClean="0">
                <a:hlinkClick r:id="rId2"/>
              </a:rPr>
              <a:t>cdata2.tsherpa.co.kr/tsherpa/MultiMedia/Flash/2020/curri/index.html?flashxmlnum=jmp1130&amp;classa=A8-C1-11-MM-MA-03-06-01-0-0-0-0&amp;classno=MA_11_03/suh_0101_05_0001/suh_0101_05_0001_100.html</a:t>
            </a:r>
            <a:endParaRPr lang="en-US" altLang="ko-KR" sz="1000" dirty="0" smtClean="0"/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(2022)/3-1/3_002_2015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%203-1%20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app/resource/contents/lesson01/ops/1/1_0_02.html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몇의 몇 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667730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6327554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334618" y="1097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9658" y="858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53"/>
          <p:cNvSpPr txBox="1"/>
          <p:nvPr/>
        </p:nvSpPr>
        <p:spPr>
          <a:xfrm>
            <a:off x="1230147" y="2234559"/>
            <a:ext cx="339470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배는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151620" y="2439050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2555776" y="3962278"/>
            <a:ext cx="484284" cy="284368"/>
            <a:chOff x="2536046" y="296571"/>
            <a:chExt cx="838701" cy="492479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53"/>
            <p:cNvSpPr txBox="1"/>
            <p:nvPr/>
          </p:nvSpPr>
          <p:spPr>
            <a:xfrm>
              <a:off x="2553927" y="323634"/>
              <a:ext cx="820820" cy="45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562463" y="4441203"/>
            <a:ext cx="478034" cy="275879"/>
            <a:chOff x="2559672" y="854955"/>
            <a:chExt cx="827878" cy="477778"/>
          </a:xfrm>
        </p:grpSpPr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2566729" y="873901"/>
              <a:ext cx="820821" cy="45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5" name="타원 54"/>
          <p:cNvSpPr/>
          <p:nvPr/>
        </p:nvSpPr>
        <p:spPr>
          <a:xfrm>
            <a:off x="1158151" y="4064738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3"/>
          <p:cNvSpPr txBox="1"/>
          <p:nvPr/>
        </p:nvSpPr>
        <p:spPr>
          <a:xfrm>
            <a:off x="1327666" y="3908375"/>
            <a:ext cx="1152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3145946" y="392614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2×3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145946" y="4396585"/>
            <a:ext cx="146798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곱하기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6492" y="3790061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4254" y="4231900"/>
            <a:ext cx="360000" cy="355000"/>
          </a:xfrm>
          <a:prstGeom prst="rect">
            <a:avLst/>
          </a:prstGeom>
        </p:spPr>
      </p:pic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94534"/>
            <a:ext cx="4731421" cy="93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44" y="1719330"/>
            <a:ext cx="602364" cy="34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7751763" y="5589240"/>
            <a:ext cx="1008416" cy="100841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08" y="2060069"/>
            <a:ext cx="4021707" cy="345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389043" y="17303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667730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6327554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5" y="1722279"/>
            <a:ext cx="708735" cy="41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6435702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4268" y="1088740"/>
            <a:ext cx="2124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(2022)/3-1/3_002_2015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%203-1%20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/app/resource/contents/lesson01/ops/1/1_0_02.html</a:t>
            </a: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소스 사용 및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 smtClean="0"/>
          </a:p>
        </p:txBody>
      </p:sp>
      <p:sp>
        <p:nvSpPr>
          <p:cNvPr id="21" name="타원 20"/>
          <p:cNvSpPr/>
          <p:nvPr/>
        </p:nvSpPr>
        <p:spPr>
          <a:xfrm>
            <a:off x="1612039" y="20324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751763" y="5589240"/>
            <a:ext cx="1008416" cy="100841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6075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51763" y="5589240"/>
            <a:ext cx="1008416" cy="100841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cdata2.tsherpa.co.kr/tsherpa/MultiMedia/Flash/2020/curri/index.html?flashxmlnum=yuni4856&amp;classa=A8-C1-31-MM-MM-04-02-01-0-0-0-0&amp;classno=MM_31_04/suh_0301_01_0001/suh_0301_01_0001_203_1.html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 링크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575556" y="2001018"/>
            <a:ext cx="2520280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똑같이 나누기를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공부할 것 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576026" y="2001018"/>
            <a:ext cx="2832178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나눗셈을 배울 것 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+mn-ea"/>
                <a:ea typeface="+mn-ea"/>
              </a:rPr>
              <a:t>똑같이 나누기를 공부할 것 </a:t>
            </a:r>
            <a:r>
              <a:rPr lang="ko-KR" altLang="en-US" sz="1000" dirty="0" smtClean="0">
                <a:latin typeface="+mn-ea"/>
                <a:ea typeface="+mn-ea"/>
              </a:rPr>
              <a:t>같아요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725144"/>
            <a:ext cx="1971702" cy="80021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spcBef>
                <a:spcPts val="300"/>
              </a:spcBef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나눗셈을 배울 것 같아요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751763" y="5589240"/>
            <a:ext cx="1008416" cy="10084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오디오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수급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필요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610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빨간색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파란색 필기도구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3590085"/>
            <a:ext cx="1129444" cy="39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3" y="3601236"/>
            <a:ext cx="1152612" cy="39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413184" y="3599784"/>
            <a:ext cx="12952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56~59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81436" y="3599784"/>
            <a:ext cx="12952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751763" y="5589240"/>
            <a:ext cx="1008416" cy="100841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3341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운동회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 학습 내용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0" t="12086" r="14453" b="10845"/>
          <a:stretch/>
        </p:blipFill>
        <p:spPr bwMode="auto">
          <a:xfrm>
            <a:off x="71500" y="939114"/>
            <a:ext cx="6886586" cy="411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+mn-ea"/>
              <a:ea typeface="+mn-ea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+mn-ea"/>
                <a:ea typeface="+mn-ea"/>
              </a:rPr>
              <a:t>기존 </a:t>
            </a:r>
            <a:r>
              <a:rPr lang="ko-KR" altLang="en-US" sz="1000" dirty="0" err="1" smtClean="0">
                <a:latin typeface="+mn-ea"/>
                <a:ea typeface="+mn-ea"/>
              </a:rPr>
              <a:t>개발물</a:t>
            </a:r>
            <a:r>
              <a:rPr lang="ko-KR" altLang="en-US" sz="1000" dirty="0" smtClean="0">
                <a:latin typeface="+mn-ea"/>
                <a:ea typeface="+mn-ea"/>
              </a:rPr>
              <a:t> 그대로 활용</a:t>
            </a:r>
            <a:endParaRPr lang="en-US" altLang="ko-KR" sz="1000" dirty="0" smtClean="0">
              <a:latin typeface="+mn-ea"/>
              <a:ea typeface="+mn-ea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 algn="just">
              <a:defRPr/>
            </a:pPr>
            <a:r>
              <a:rPr lang="en-US" altLang="ko-KR" sz="1000" dirty="0">
                <a:latin typeface="+mn-ea"/>
                <a:ea typeface="+mn-ea"/>
                <a:hlinkClick r:id="rId4"/>
              </a:rPr>
              <a:t>https://</a:t>
            </a:r>
            <a:r>
              <a:rPr lang="en-US" altLang="ko-KR" sz="1000" dirty="0" smtClean="0">
                <a:latin typeface="+mn-ea"/>
                <a:ea typeface="+mn-ea"/>
                <a:hlinkClick r:id="rId4"/>
              </a:rPr>
              <a:t>cdata2.tsherpa.co.kr/tsherpa/MultiMedia/Flash/2020/curri/index.html?flashxmlnum=yrhj07&amp;classa=A8-C1-31-MM-MM-04-04-01-0-0-0-0&amp;classno=MM_31_04/suh_0301_03_0001/suh_0301_03_0001_101_1.html</a:t>
            </a:r>
            <a:endParaRPr lang="en-US" altLang="ko-KR" sz="1000" dirty="0" smtClean="0">
              <a:latin typeface="+mn-ea"/>
              <a:ea typeface="+mn-ea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 smtClean="0">
              <a:latin typeface="+mn-ea"/>
              <a:ea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72000" y="79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4761148"/>
            <a:ext cx="4120590" cy="1987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/>
          <p:cNvSpPr/>
          <p:nvPr/>
        </p:nvSpPr>
        <p:spPr>
          <a:xfrm>
            <a:off x="7751763" y="5589240"/>
            <a:ext cx="1008416" cy="100841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3" t="18704" r="22108" b="12605"/>
          <a:stretch/>
        </p:blipFill>
        <p:spPr bwMode="auto">
          <a:xfrm>
            <a:off x="59274" y="914400"/>
            <a:ext cx="6924994" cy="471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8976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3_intro.mp4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275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35516" y="2674371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운동회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751763" y="5589240"/>
            <a:ext cx="1008416" cy="100841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80813" y="2024550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학교에서 운동회를 하고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899" y="1891814"/>
            <a:ext cx="360000" cy="355000"/>
          </a:xfrm>
          <a:prstGeom prst="rect">
            <a:avLst/>
          </a:prstGeom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7900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)3-1-3.psd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704296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직사각형 27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17"/>
          <a:stretch/>
        </p:blipFill>
        <p:spPr bwMode="auto">
          <a:xfrm>
            <a:off x="215516" y="1597603"/>
            <a:ext cx="3194338" cy="36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54" y="498296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1187624" y="1718677"/>
            <a:ext cx="1386414" cy="460279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6147" y="1671312"/>
            <a:ext cx="1396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10</a:t>
            </a:r>
            <a:r>
              <a:rPr lang="ko-KR" altLang="en-US" sz="1000" dirty="0" smtClean="0">
                <a:latin typeface="+mn-ea"/>
                <a:ea typeface="+mn-ea"/>
              </a:rPr>
              <a:t>명을 두 </a:t>
            </a:r>
            <a:r>
              <a:rPr lang="ko-KR" altLang="en-US" sz="1000" dirty="0" err="1" smtClean="0">
                <a:latin typeface="+mn-ea"/>
                <a:ea typeface="+mn-ea"/>
              </a:rPr>
              <a:t>모둠으로</a:t>
            </a:r>
            <a:r>
              <a:rPr lang="ko-KR" altLang="en-US" sz="1000" dirty="0" smtClean="0">
                <a:latin typeface="+mn-ea"/>
                <a:ea typeface="+mn-ea"/>
              </a:rPr>
              <a:t> 똑같이 나누어 단체 줄넘기를 하고 있네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ko-KR" altLang="en-US" sz="1000" dirty="0" smtClean="0">
              <a:latin typeface="+mn-ea"/>
              <a:ea typeface="+mn-ea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8301" y="15726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421646" y="4982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751763" y="5589240"/>
            <a:ext cx="1008416" cy="100841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7189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2148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8" y="1052736"/>
            <a:ext cx="690510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타원 14"/>
          <p:cNvSpPr/>
          <p:nvPr/>
        </p:nvSpPr>
        <p:spPr>
          <a:xfrm>
            <a:off x="783057" y="1146204"/>
            <a:ext cx="1386414" cy="67389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1747" y="1157843"/>
            <a:ext cx="1536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atin typeface="+mn-ea"/>
                <a:ea typeface="+mn-ea"/>
              </a:rPr>
              <a:t>10</a:t>
            </a:r>
            <a:r>
              <a:rPr lang="ko-KR" altLang="en-US" dirty="0" smtClean="0">
                <a:latin typeface="+mn-ea"/>
                <a:ea typeface="+mn-ea"/>
              </a:rPr>
              <a:t>명을 두 </a:t>
            </a:r>
            <a:r>
              <a:rPr lang="ko-KR" altLang="en-US" dirty="0" err="1" smtClean="0">
                <a:latin typeface="+mn-ea"/>
                <a:ea typeface="+mn-ea"/>
              </a:rPr>
              <a:t>모둠으로</a:t>
            </a:r>
            <a:r>
              <a:rPr lang="ko-KR" altLang="en-US" dirty="0" smtClean="0">
                <a:latin typeface="+mn-ea"/>
                <a:ea typeface="+mn-ea"/>
              </a:rPr>
              <a:t> 똑같이 나누어 단체 줄넘기를 하고 있네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887822" y="2479796"/>
            <a:ext cx="946941" cy="74128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97806" y="2492896"/>
            <a:ext cx="115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  <a:ea typeface="+mn-ea"/>
              </a:rPr>
              <a:t>응원단이</a:t>
            </a:r>
            <a:endParaRPr lang="en-US" altLang="ko-KR" dirty="0" smtClean="0">
              <a:latin typeface="+mn-ea"/>
              <a:ea typeface="+mn-ea"/>
            </a:endParaRPr>
          </a:p>
          <a:p>
            <a:pPr algn="ctr"/>
            <a:r>
              <a:rPr lang="ko-KR" altLang="en-US" dirty="0" smtClean="0">
                <a:latin typeface="+mn-ea"/>
                <a:ea typeface="+mn-ea"/>
              </a:rPr>
              <a:t>한 줄에 </a:t>
            </a:r>
            <a:r>
              <a:rPr lang="en-US" altLang="ko-KR" dirty="0" smtClean="0">
                <a:latin typeface="+mn-ea"/>
                <a:ea typeface="+mn-ea"/>
              </a:rPr>
              <a:t>6</a:t>
            </a:r>
            <a:r>
              <a:rPr lang="ko-KR" altLang="en-US" dirty="0" smtClean="0">
                <a:latin typeface="+mn-ea"/>
                <a:ea typeface="+mn-ea"/>
              </a:rPr>
              <a:t>명씩 두 줄로 섰네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148952" y="3393882"/>
            <a:ext cx="782595" cy="67389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9709" y="3389976"/>
            <a:ext cx="78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  <a:ea typeface="+mn-ea"/>
              </a:rPr>
              <a:t>다음엔</a:t>
            </a:r>
            <a:endParaRPr lang="en-US" altLang="ko-KR" dirty="0" smtClean="0">
              <a:latin typeface="+mn-ea"/>
              <a:ea typeface="+mn-ea"/>
            </a:endParaRPr>
          </a:p>
          <a:p>
            <a:pPr algn="ctr"/>
            <a:r>
              <a:rPr lang="en-US" altLang="ko-KR" dirty="0" smtClean="0">
                <a:latin typeface="+mn-ea"/>
                <a:ea typeface="+mn-ea"/>
              </a:rPr>
              <a:t>4</a:t>
            </a:r>
            <a:r>
              <a:rPr lang="ko-KR" altLang="en-US" dirty="0" smtClean="0">
                <a:latin typeface="+mn-ea"/>
                <a:ea typeface="+mn-ea"/>
              </a:rPr>
              <a:t>명씩</a:t>
            </a:r>
            <a:endParaRPr lang="en-US" altLang="ko-KR" dirty="0" smtClean="0">
              <a:latin typeface="+mn-ea"/>
              <a:ea typeface="+mn-ea"/>
            </a:endParaRPr>
          </a:p>
          <a:p>
            <a:pPr algn="ctr"/>
            <a:r>
              <a:rPr lang="ko-KR" altLang="en-US" dirty="0" smtClean="0">
                <a:latin typeface="+mn-ea"/>
                <a:ea typeface="+mn-ea"/>
              </a:rPr>
              <a:t>서 볼까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78759" y="854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751763" y="5589240"/>
            <a:ext cx="1008416" cy="100841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7730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+mn-ea"/>
                <a:ea typeface="+mn-ea"/>
              </a:rPr>
              <a:t>10</a:t>
            </a:r>
            <a:r>
              <a:rPr lang="ko-KR" altLang="en-US" sz="1900" dirty="0">
                <a:latin typeface="+mn-ea"/>
                <a:ea typeface="+mn-ea"/>
              </a:rPr>
              <a:t>명을 두 </a:t>
            </a:r>
            <a:r>
              <a:rPr lang="ko-KR" altLang="en-US" sz="1900" dirty="0" err="1">
                <a:latin typeface="+mn-ea"/>
                <a:ea typeface="+mn-ea"/>
              </a:rPr>
              <a:t>모둠으로</a:t>
            </a:r>
            <a:r>
              <a:rPr lang="ko-KR" altLang="en-US" sz="1900" dirty="0">
                <a:latin typeface="+mn-ea"/>
                <a:ea typeface="+mn-ea"/>
              </a:rPr>
              <a:t> 똑같이 나누어 단체 줄넘기를 하고 </a:t>
            </a:r>
            <a:r>
              <a:rPr lang="ko-KR" altLang="en-US" sz="1900" dirty="0" smtClean="0">
                <a:latin typeface="+mn-ea"/>
                <a:ea typeface="+mn-ea"/>
              </a:rPr>
              <a:t>있습니다</a:t>
            </a:r>
            <a:r>
              <a:rPr lang="en-US" altLang="ko-KR" sz="1900" dirty="0">
                <a:latin typeface="+mn-ea"/>
                <a:ea typeface="+mn-ea"/>
              </a:rPr>
              <a:t>. </a:t>
            </a:r>
            <a:r>
              <a:rPr lang="ko-KR" altLang="en-US" sz="1900" dirty="0">
                <a:latin typeface="+mn-ea"/>
                <a:ea typeface="+mn-ea"/>
              </a:rPr>
              <a:t>한 </a:t>
            </a:r>
            <a:r>
              <a:rPr lang="ko-KR" altLang="en-US" sz="1900" dirty="0" err="1">
                <a:latin typeface="+mn-ea"/>
                <a:ea typeface="+mn-ea"/>
              </a:rPr>
              <a:t>모둠의</a:t>
            </a:r>
            <a:r>
              <a:rPr lang="ko-KR" altLang="en-US" sz="1900" dirty="0">
                <a:latin typeface="+mn-ea"/>
                <a:ea typeface="+mn-ea"/>
              </a:rPr>
              <a:t> 학생은 몇 명인가요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en-US" altLang="ko-KR" sz="1900" spc="-150" dirty="0">
              <a:latin typeface="+mn-ea"/>
              <a:ea typeface="+mn-ea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71007" y="2913664"/>
            <a:ext cx="16674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452" y="2780928"/>
            <a:ext cx="360000" cy="355000"/>
          </a:xfrm>
          <a:prstGeom prst="rect">
            <a:avLst/>
          </a:prstGeom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704296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17"/>
          <a:stretch/>
        </p:blipFill>
        <p:spPr bwMode="auto">
          <a:xfrm>
            <a:off x="215516" y="1597603"/>
            <a:ext cx="3194338" cy="36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54" y="498296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1187624" y="1718677"/>
            <a:ext cx="1386414" cy="460279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5979" y="1664804"/>
            <a:ext cx="1396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10</a:t>
            </a:r>
            <a:r>
              <a:rPr lang="ko-KR" altLang="en-US" sz="1000" dirty="0" smtClean="0">
                <a:latin typeface="+mn-ea"/>
                <a:ea typeface="+mn-ea"/>
              </a:rPr>
              <a:t>명을 두 </a:t>
            </a:r>
            <a:r>
              <a:rPr lang="ko-KR" altLang="en-US" sz="1000" dirty="0" err="1" smtClean="0">
                <a:latin typeface="+mn-ea"/>
                <a:ea typeface="+mn-ea"/>
              </a:rPr>
              <a:t>모둠으로</a:t>
            </a:r>
            <a:r>
              <a:rPr lang="ko-KR" altLang="en-US" sz="1000" dirty="0" smtClean="0">
                <a:latin typeface="+mn-ea"/>
                <a:ea typeface="+mn-ea"/>
              </a:rPr>
              <a:t> 똑같이 나누어 단체 줄넘기를 하고 있네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ko-KR" altLang="en-US" sz="1000" dirty="0" smtClean="0">
              <a:latin typeface="+mn-ea"/>
              <a:ea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69301" y="12535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337324" y="120594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820588" y="1254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796136" y="1194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269875" y="125639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237898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721162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689646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9185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7751763" y="5589240"/>
            <a:ext cx="1008416" cy="100841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7681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04004"/>
            <a:ext cx="3187829" cy="366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 영역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응원단이 한 줄에 </a:t>
            </a:r>
            <a:r>
              <a:rPr lang="en-US" altLang="ko-KR" sz="1900" dirty="0">
                <a:latin typeface="+mn-ea"/>
                <a:ea typeface="+mn-ea"/>
              </a:rPr>
              <a:t>6</a:t>
            </a:r>
            <a:r>
              <a:rPr lang="ko-KR" altLang="en-US" sz="1900" dirty="0">
                <a:latin typeface="+mn-ea"/>
                <a:ea typeface="+mn-ea"/>
              </a:rPr>
              <a:t>명씩 두 줄로 섰습니다</a:t>
            </a:r>
            <a:r>
              <a:rPr lang="en-US" altLang="ko-KR" sz="1900" dirty="0">
                <a:latin typeface="+mn-ea"/>
                <a:ea typeface="+mn-ea"/>
              </a:rPr>
              <a:t>. </a:t>
            </a:r>
            <a:r>
              <a:rPr lang="ko-KR" altLang="en-US" sz="1900" dirty="0">
                <a:latin typeface="+mn-ea"/>
                <a:ea typeface="+mn-ea"/>
              </a:rPr>
              <a:t>모두 몇 명인가요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en-US" altLang="ko-KR" sz="1900" spc="-150" dirty="0">
              <a:latin typeface="+mn-ea"/>
              <a:ea typeface="+mn-ea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95571" y="2625632"/>
            <a:ext cx="155257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8141" y="2492896"/>
            <a:ext cx="360000" cy="355000"/>
          </a:xfrm>
          <a:prstGeom prst="rect">
            <a:avLst/>
          </a:prstGeom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704296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54" y="498296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6388607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56630" y="120781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39894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815442" y="119675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289181" y="125826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257204" y="120111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40468" y="125947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716016" y="120910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타원 34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68301" y="15726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951275" y="5230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9185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143154" y="4653136"/>
            <a:ext cx="353215" cy="3298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434851" y="4482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79512" y="3072105"/>
            <a:ext cx="587975" cy="89695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60" name="TextBox 59"/>
          <p:cNvSpPr txBox="1"/>
          <p:nvPr/>
        </p:nvSpPr>
        <p:spPr>
          <a:xfrm>
            <a:off x="110869" y="3104964"/>
            <a:ext cx="7167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+mn-ea"/>
                <a:ea typeface="+mn-ea"/>
              </a:rPr>
              <a:t>응원단이 한 줄에 </a:t>
            </a:r>
            <a:r>
              <a:rPr lang="en-US" altLang="ko-KR" sz="1050" dirty="0" smtClean="0">
                <a:latin typeface="+mn-ea"/>
                <a:ea typeface="+mn-ea"/>
              </a:rPr>
              <a:t>6</a:t>
            </a:r>
            <a:r>
              <a:rPr lang="ko-KR" altLang="en-US" sz="1050" dirty="0" smtClean="0">
                <a:latin typeface="+mn-ea"/>
                <a:ea typeface="+mn-ea"/>
              </a:rPr>
              <a:t>명씩 </a:t>
            </a:r>
            <a:endParaRPr lang="en-US" altLang="ko-KR" sz="1050" dirty="0" smtClean="0">
              <a:latin typeface="+mn-ea"/>
              <a:ea typeface="+mn-ea"/>
            </a:endParaRPr>
          </a:p>
          <a:p>
            <a:pPr algn="ctr"/>
            <a:r>
              <a:rPr lang="ko-KR" altLang="en-US" sz="1050" dirty="0" smtClean="0">
                <a:latin typeface="+mn-ea"/>
                <a:ea typeface="+mn-ea"/>
              </a:rPr>
              <a:t>두 줄로 섰네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771800" y="4031444"/>
            <a:ext cx="646773" cy="556938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2768313" y="4025146"/>
            <a:ext cx="65155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+mn-ea"/>
                <a:ea typeface="+mn-ea"/>
              </a:rPr>
              <a:t>다</a:t>
            </a:r>
            <a:r>
              <a:rPr lang="ko-KR" altLang="en-US" sz="1050" dirty="0">
                <a:latin typeface="+mn-ea"/>
                <a:ea typeface="+mn-ea"/>
              </a:rPr>
              <a:t>음</a:t>
            </a:r>
            <a:r>
              <a:rPr lang="ko-KR" altLang="en-US" sz="1050" dirty="0" smtClean="0">
                <a:latin typeface="+mn-ea"/>
                <a:ea typeface="+mn-ea"/>
              </a:rPr>
              <a:t>엔 </a:t>
            </a:r>
            <a:r>
              <a:rPr lang="en-US" altLang="ko-KR" sz="1050" dirty="0" smtClean="0">
                <a:latin typeface="+mn-ea"/>
                <a:ea typeface="+mn-ea"/>
              </a:rPr>
              <a:t>4</a:t>
            </a:r>
            <a:r>
              <a:rPr lang="ko-KR" altLang="en-US" sz="1050" dirty="0" smtClean="0">
                <a:latin typeface="+mn-ea"/>
                <a:ea typeface="+mn-ea"/>
              </a:rPr>
              <a:t>명씩 서 볼까</a:t>
            </a:r>
            <a:r>
              <a:rPr lang="en-US" altLang="ko-KR" sz="1050" dirty="0" smtClean="0">
                <a:latin typeface="+mn-ea"/>
                <a:ea typeface="+mn-ea"/>
              </a:rPr>
              <a:t>?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751763" y="5589240"/>
            <a:ext cx="1008416" cy="100841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7681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04004"/>
            <a:ext cx="3187829" cy="366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179512" y="3072105"/>
            <a:ext cx="587975" cy="89695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110869" y="3104964"/>
            <a:ext cx="7167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+mn-ea"/>
                <a:ea typeface="+mn-ea"/>
              </a:rPr>
              <a:t>응원단이 한 줄에 </a:t>
            </a:r>
            <a:r>
              <a:rPr lang="en-US" altLang="ko-KR" sz="1050" dirty="0" smtClean="0">
                <a:latin typeface="+mn-ea"/>
                <a:ea typeface="+mn-ea"/>
              </a:rPr>
              <a:t>6</a:t>
            </a:r>
            <a:r>
              <a:rPr lang="ko-KR" altLang="en-US" sz="1050" dirty="0" smtClean="0">
                <a:latin typeface="+mn-ea"/>
                <a:ea typeface="+mn-ea"/>
              </a:rPr>
              <a:t>명씩 </a:t>
            </a:r>
            <a:endParaRPr lang="en-US" altLang="ko-KR" sz="1050" dirty="0" smtClean="0">
              <a:latin typeface="+mn-ea"/>
              <a:ea typeface="+mn-ea"/>
            </a:endParaRPr>
          </a:p>
          <a:p>
            <a:pPr algn="ctr"/>
            <a:r>
              <a:rPr lang="ko-KR" altLang="en-US" sz="1050" dirty="0" smtClean="0">
                <a:latin typeface="+mn-ea"/>
                <a:ea typeface="+mn-ea"/>
              </a:rPr>
              <a:t>두 줄로 섰네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771800" y="4031444"/>
            <a:ext cx="646773" cy="556938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57" name="TextBox 56"/>
          <p:cNvSpPr txBox="1"/>
          <p:nvPr/>
        </p:nvSpPr>
        <p:spPr>
          <a:xfrm>
            <a:off x="2768313" y="4025146"/>
            <a:ext cx="65155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+mn-ea"/>
                <a:ea typeface="+mn-ea"/>
              </a:rPr>
              <a:t>다</a:t>
            </a:r>
            <a:r>
              <a:rPr lang="ko-KR" altLang="en-US" sz="1050" dirty="0">
                <a:latin typeface="+mn-ea"/>
                <a:ea typeface="+mn-ea"/>
              </a:rPr>
              <a:t>음</a:t>
            </a:r>
            <a:r>
              <a:rPr lang="ko-KR" altLang="en-US" sz="1050" dirty="0" smtClean="0">
                <a:latin typeface="+mn-ea"/>
                <a:ea typeface="+mn-ea"/>
              </a:rPr>
              <a:t>엔 </a:t>
            </a:r>
            <a:r>
              <a:rPr lang="en-US" altLang="ko-KR" sz="1050" dirty="0" smtClean="0">
                <a:latin typeface="+mn-ea"/>
                <a:ea typeface="+mn-ea"/>
              </a:rPr>
              <a:t>4</a:t>
            </a:r>
            <a:r>
              <a:rPr lang="ko-KR" altLang="en-US" sz="1050" dirty="0" smtClean="0">
                <a:latin typeface="+mn-ea"/>
                <a:ea typeface="+mn-ea"/>
              </a:rPr>
              <a:t>명씩 서 볼까</a:t>
            </a:r>
            <a:r>
              <a:rPr lang="en-US" altLang="ko-KR" sz="1050" dirty="0" smtClean="0">
                <a:latin typeface="+mn-ea"/>
                <a:ea typeface="+mn-ea"/>
              </a:rPr>
              <a:t>?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위치를 바꾸어 </a:t>
            </a:r>
            <a:r>
              <a:rPr lang="en-US" altLang="ko-KR" sz="1900" dirty="0">
                <a:latin typeface="+mn-ea"/>
                <a:ea typeface="+mn-ea"/>
              </a:rPr>
              <a:t>4</a:t>
            </a:r>
            <a:r>
              <a:rPr lang="ko-KR" altLang="en-US" sz="1900" dirty="0">
                <a:latin typeface="+mn-ea"/>
                <a:ea typeface="+mn-ea"/>
              </a:rPr>
              <a:t>명씩 몇 줄로 설 수 있을까요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en-US" altLang="ko-KR" sz="1900" spc="-150" dirty="0">
              <a:latin typeface="+mn-ea"/>
              <a:ea typeface="+mn-ea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80813" y="2314617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+mn-ea"/>
                <a:ea typeface="+mn-ea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+mn-ea"/>
                <a:ea typeface="+mn-ea"/>
              </a:rPr>
              <a:t>명씩 </a:t>
            </a:r>
            <a:r>
              <a:rPr lang="en-US" altLang="ko-KR" sz="1800" b="1" dirty="0">
                <a:solidFill>
                  <a:srgbClr val="0070C0"/>
                </a:solidFill>
                <a:latin typeface="+mn-ea"/>
                <a:ea typeface="+mn-ea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+mn-ea"/>
                <a:ea typeface="+mn-ea"/>
              </a:rPr>
              <a:t>줄로 설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899" y="2181881"/>
            <a:ext cx="360000" cy="355000"/>
          </a:xfrm>
          <a:prstGeom prst="rect">
            <a:avLst/>
          </a:prstGeom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704296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54" y="498296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6316599" y="125543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284622" y="120781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767886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3434" y="119675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217173" y="125826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85196" y="120111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668460" y="125947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20910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020272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한 줄로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 영역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타원 53"/>
          <p:cNvSpPr/>
          <p:nvPr/>
        </p:nvSpPr>
        <p:spPr>
          <a:xfrm>
            <a:off x="5688124" y="52715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9185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3657438" y="22133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43154" y="4653136"/>
            <a:ext cx="353215" cy="3298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434851" y="4482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751763" y="5589240"/>
            <a:ext cx="1008416" cy="1008416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33793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42014</TotalTime>
  <Words>1040</Words>
  <Application>Microsoft Office PowerPoint</Application>
  <PresentationFormat>화면 슬라이드 쇼(4:3)</PresentationFormat>
  <Paragraphs>379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7310</cp:revision>
  <dcterms:created xsi:type="dcterms:W3CDTF">2008-07-15T12:19:11Z</dcterms:created>
  <dcterms:modified xsi:type="dcterms:W3CDTF">2022-02-26T03:13:18Z</dcterms:modified>
</cp:coreProperties>
</file>