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6" r:id="rId8"/>
    <p:sldId id="1357" r:id="rId9"/>
    <p:sldId id="1289" r:id="rId10"/>
    <p:sldId id="1358" r:id="rId11"/>
    <p:sldId id="1315" r:id="rId12"/>
    <p:sldId id="1352" r:id="rId13"/>
    <p:sldId id="135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E4A20A"/>
    <a:srgbClr val="D96165"/>
    <a:srgbClr val="67C5F0"/>
    <a:srgbClr val="8CD024"/>
    <a:srgbClr val="F27712"/>
    <a:srgbClr val="FF9900"/>
    <a:srgbClr val="FFD0E4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oublue86&amp;classa=A8-C1-31-MM-MM-04-05-01-0-0-0-0&amp;classno=MM_31_04/suh_0301_04_0001/suh_0301_04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5207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9958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3921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5400" y="1232756"/>
            <a:ext cx="4968552" cy="38933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latin typeface="+mn-ea"/>
                <a:ea typeface="+mn-ea"/>
              </a:rPr>
              <a:t>다시 쓰고 </a:t>
            </a:r>
            <a:r>
              <a:rPr lang="ko-KR" altLang="en-US" sz="1900" b="1" smtClean="0">
                <a:latin typeface="+mn-ea"/>
                <a:ea typeface="+mn-ea"/>
              </a:rPr>
              <a:t>아껴 써요</a:t>
            </a:r>
            <a:endParaRPr lang="en-US" altLang="ko-KR" sz="1900" b="1" dirty="0">
              <a:latin typeface="+mn-ea"/>
              <a:ea typeface="+mn-ea"/>
            </a:endParaRPr>
          </a:p>
          <a:p>
            <a:pPr algn="ctr"/>
            <a:endParaRPr lang="en-US" altLang="ko-KR" sz="1900" b="1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치렁치렁 몸집보다 큰 옷 입은 과일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옷이 너무 크니 집도 너무 크지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집이 크면 종이가 낭비되네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반들반들 참외의 옷을 바꿔 입히고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커다란 참외 상자에 쏙쏙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상자 속의 참외 개수 늘어나네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줄인 만큼 아낀 만큼 지구가 살아나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아껴 쓰고 다시 쓰고 줄여 쓰는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우리는 모두 모두 환경 지킴이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0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70030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아껴 쓰고 다시 쓰고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 줄여 쓰면 얼마나 아낄 수 있는지 배울 것 같아요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같은 개수만큼 들어 있는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 과일의 전체 개수를 구하는 방법을 배울 것 같아요</a:t>
            </a:r>
            <a:r>
              <a:rPr lang="en-US" altLang="ko-KR" sz="1600" smtClean="0"/>
              <a:t>.</a:t>
            </a:r>
            <a:r>
              <a:rPr lang="ko-KR" altLang="en-US" sz="1600" smtClean="0"/>
              <a:t> 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suh_p_0301_04_0001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/>
              <a:t>아껴 쓰고 다시 쓰고 줄여 쓰면 얼마나 아낄 수 있는지 배울 것 같아요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suh_p_0301_04_0001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/>
              <a:t>같은 개수만큼 들어 있는 과일의 전체 개수를 구하는 방법을 배울 것 같아요</a:t>
            </a:r>
            <a:r>
              <a:rPr lang="en-US" altLang="ko-KR" sz="1100"/>
              <a:t>.</a:t>
            </a:r>
            <a:r>
              <a:rPr lang="ko-KR" altLang="en-US" sz="1100"/>
              <a:t> </a:t>
            </a:r>
            <a:endParaRPr lang="ko-KR" altLang="en-US" sz="1100" dirty="0"/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64687" y="3016567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75" y="31470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30" name="직사각형 29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86414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참외는 몇 개일까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34068"/>
            <a:ext cx="6460069" cy="396917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cdata2.tsherpa.co.kr/tsherpa/MultiMedia/Flash/2020/curri/index.html?flashxmlnum=youblue86&amp;classa=A8-C1-31-MM-MM-04-05-01-0-0-0-0&amp;classno=MM_31_04/suh_0301_04_0001/suh_0301_04_0001_101_1.html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31" name="타원 30"/>
          <p:cNvSpPr/>
          <p:nvPr/>
        </p:nvSpPr>
        <p:spPr>
          <a:xfrm>
            <a:off x="323528" y="1014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64" y="3712525"/>
            <a:ext cx="4681004" cy="1633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5" y="904527"/>
            <a:ext cx="6921793" cy="4720717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475" y="908720"/>
            <a:ext cx="6924993" cy="4745326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참외는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개일까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56004"/>
              </p:ext>
            </p:extLst>
          </p:nvPr>
        </p:nvGraphicFramePr>
        <p:xfrm>
          <a:off x="120452" y="6165304"/>
          <a:ext cx="6683795" cy="282949"/>
        </p:xfrm>
        <a:graphic>
          <a:graphicData uri="http://schemas.openxmlformats.org/drawingml/2006/table">
            <a:tbl>
              <a:tblPr/>
              <a:tblGrid>
                <a:gridCol w="16019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18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mm_31_4_00_01_01_ani.mp4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89" y="2955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19355" y="2491867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4×4=16(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824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88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SA314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-2.psd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및 풀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81079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속 참외의 개수를 어떻게 알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069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같은 개수만큼 들어 있는 상자 여러 개에는 모두 몇 개가 들어 있는지 알아볼까요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22179" y="3257243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4×3=12(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9451" y="14439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21379" y="144395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6319201" y="144521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815632" y="1295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470" y="3578056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571" y="2820933"/>
            <a:ext cx="360000" cy="355000"/>
          </a:xfrm>
          <a:prstGeom prst="rect">
            <a:avLst/>
          </a:prstGeom>
        </p:spPr>
      </p:pic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278388" y="50933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1" r="53906" b="5936"/>
          <a:stretch/>
        </p:blipFill>
        <p:spPr bwMode="auto">
          <a:xfrm>
            <a:off x="192745" y="1792852"/>
            <a:ext cx="3132317" cy="370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62" y="523936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82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SA314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-2.psd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 이미지를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91017" y="1284542"/>
            <a:ext cx="944758" cy="5003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17358" y="1147097"/>
            <a:ext cx="756084" cy="1019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6" y="1147096"/>
            <a:ext cx="6795590" cy="455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312" y="894492"/>
            <a:ext cx="6918956" cy="824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같은 개수만큼 들어 있는 상자 여러 개에는 모두 몇 개가 들어 있는지 알아볼까요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69451" y="144395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21379" y="144395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19201" y="144521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1" r="53906" b="5936"/>
          <a:stretch/>
        </p:blipFill>
        <p:spPr bwMode="auto">
          <a:xfrm>
            <a:off x="192745" y="1792852"/>
            <a:ext cx="3132317" cy="370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62" y="523936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19354" y="2797042"/>
            <a:ext cx="31305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든 참외의 개수를 상자의 개수만큼 더해 줍니다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9822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같은 개수만큼 들어 있는 참외 상자 여러 개에는 모두 몇 개가 들어 있는지 알아볼까요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241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64" y="3383606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810607" y="3845271"/>
            <a:ext cx="31305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든 참외의 개수에 상자의 개수를 곱하면 알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219" y="4442152"/>
            <a:ext cx="360000" cy="355000"/>
          </a:xfrm>
          <a:prstGeom prst="rect">
            <a:avLst/>
          </a:prstGeom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4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824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같은 개수만큼 들어 있는 상자 여러 개에는 모두 몇 개가 들어 있는지 알아볼까요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9451" y="14439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21379" y="144395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19201" y="144521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1" r="53906" b="5936"/>
          <a:stretch/>
        </p:blipFill>
        <p:spPr bwMode="auto">
          <a:xfrm>
            <a:off x="192745" y="1792852"/>
            <a:ext cx="3132317" cy="370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62" y="523936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53216" y="2864415"/>
            <a:ext cx="298208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장난감을 만드는 데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색깔별로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필요한 블록의 개수를 알아볼 때 곱셈을 사용했습니다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14926" y="1856303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생활 속에서 곱셈을 활용하여 물건의 개수를 알아본 경험을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821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6776" y="3469578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12" y="2894025"/>
            <a:ext cx="376125" cy="30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58166" y="4149080"/>
            <a:ext cx="298208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아빠와 바둑을 두고 누가 이겼는지 알아볼 때 곱셈을 사용했습니다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1726" y="4754243"/>
            <a:ext cx="360000" cy="355000"/>
          </a:xfrm>
          <a:prstGeom prst="rect">
            <a:avLst/>
          </a:prstGeom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162" y="4178690"/>
            <a:ext cx="376125" cy="30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6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9"/>
          <a:stretch/>
        </p:blipFill>
        <p:spPr bwMode="auto">
          <a:xfrm>
            <a:off x="116670" y="1147097"/>
            <a:ext cx="6795590" cy="440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341482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23087"/>
              </p:ext>
            </p:extLst>
          </p:nvPr>
        </p:nvGraphicFramePr>
        <p:xfrm>
          <a:off x="7010116" y="5105069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SA314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-2.psd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11923"/>
              </p:ext>
            </p:extLst>
          </p:nvPr>
        </p:nvGraphicFramePr>
        <p:xfrm>
          <a:off x="6984268" y="3934695"/>
          <a:ext cx="2108035" cy="916451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16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audio_01.mp3~audio_10.mp3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\app\resource\contents\lesson04\ops\lesson04\audio\mm_31_4_00_02_01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05373" y="4869160"/>
            <a:ext cx="238879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smtClean="0">
                <a:latin typeface="+mn-ea"/>
                <a:ea typeface="+mn-ea"/>
              </a:rPr>
              <a:t>다시 쓰고 아껴 써요</a:t>
            </a:r>
            <a:endParaRPr lang="en-US" altLang="ko-KR" sz="190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15331" y="4785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41527</TotalTime>
  <Words>912</Words>
  <Application>Microsoft Office PowerPoint</Application>
  <PresentationFormat>화면 슬라이드 쇼(4:3)</PresentationFormat>
  <Paragraphs>309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7196</cp:revision>
  <dcterms:created xsi:type="dcterms:W3CDTF">2008-07-15T12:19:11Z</dcterms:created>
  <dcterms:modified xsi:type="dcterms:W3CDTF">2022-02-17T22:07:12Z</dcterms:modified>
</cp:coreProperties>
</file>