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782" r:id="rId2"/>
    <p:sldId id="783" r:id="rId3"/>
    <p:sldId id="1327" r:id="rId4"/>
    <p:sldId id="1288" r:id="rId5"/>
    <p:sldId id="1339" r:id="rId6"/>
    <p:sldId id="1371" r:id="rId7"/>
    <p:sldId id="1097" r:id="rId8"/>
    <p:sldId id="1312" r:id="rId9"/>
    <p:sldId id="1373" r:id="rId10"/>
    <p:sldId id="1374" r:id="rId11"/>
    <p:sldId id="1375" r:id="rId12"/>
    <p:sldId id="1376" r:id="rId13"/>
    <p:sldId id="1377" r:id="rId14"/>
    <p:sldId id="1356" r:id="rId15"/>
    <p:sldId id="1380" r:id="rId16"/>
    <p:sldId id="1378" r:id="rId17"/>
    <p:sldId id="1379" r:id="rId18"/>
    <p:sldId id="1381" r:id="rId19"/>
    <p:sldId id="1370" r:id="rId20"/>
    <p:sldId id="1297" r:id="rId21"/>
    <p:sldId id="1315" r:id="rId22"/>
    <p:sldId id="1316" r:id="rId23"/>
    <p:sldId id="1322" r:id="rId24"/>
    <p:sldId id="1323" r:id="rId25"/>
    <p:sldId id="1324" r:id="rId26"/>
    <p:sldId id="1317" r:id="rId27"/>
    <p:sldId id="1319" r:id="rId28"/>
    <p:sldId id="1382" r:id="rId29"/>
    <p:sldId id="1318" r:id="rId30"/>
    <p:sldId id="1320" r:id="rId31"/>
    <p:sldId id="1383" r:id="rId32"/>
    <p:sldId id="1321" r:id="rId3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807"/>
    <a:srgbClr val="F0F0F0"/>
    <a:srgbClr val="33A742"/>
    <a:srgbClr val="FDEADA"/>
    <a:srgbClr val="F3D2E2"/>
    <a:srgbClr val="FF0000"/>
    <a:srgbClr val="CBDCA8"/>
    <a:srgbClr val="FFFFFF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909" autoAdjust="0"/>
  </p:normalViewPr>
  <p:slideViewPr>
    <p:cSldViewPr>
      <p:cViewPr varScale="1">
        <p:scale>
          <a:sx n="81" d="100"/>
          <a:sy n="81" d="100"/>
        </p:scale>
        <p:origin x="1589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440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30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data2.tsherpa.co.kr/tsherpa/MultiMedia/Flash/2020/curri/index.html?flashxmlnum=yein820&amp;classa=A8-C1-41-MM-MM-04-04-05-0-0-0-0&amp;classno=MM_41_04/suh_0401_03_0005/suh_0401_03_0005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hyperlink" Target="https://cdata2.tsherpa.co.kr/tsherpa/MultiMedia/Flash/2020/curri/index.html?flashxmlnum=yein820&amp;classa=A8-C1-41-MM-MM-04-04-05-0-0-0-0&amp;classno=MM_41_04/suh_0401_03_0005/suh_0401_03_0005_3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cdata2.tsherpa.co.kr/tsherpa/MultiMedia/Flash/2020/curri/index.html?flashxmlnum=yein820&amp;classa=A8-C1-41-MM-MM-04-04-05-0-0-0-0&amp;classno=MM_41_04/suh_0401_03_0005/suh_0401_03_0005_301_1.html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Relationship Id="rId9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hyperlink" Target="https://cdata2.tsherpa.co.kr/tsherpa/MultiMedia/Flash/2020/curri/index.html?flashxmlnum=yein820&amp;classa=A8-C1-41-MM-MM-04-04-05-0-0-0-0&amp;classno=MM_41_04/suh_0401_03_0005/suh_0401_03_0005_3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29.png"/><Relationship Id="rId4" Type="http://schemas.openxmlformats.org/officeDocument/2006/relationships/hyperlink" Target="https://cdata2.tsherpa.co.kr/tsherpa/MultiMedia/Flash/2020/curri/index.html?flashxmlnum=yein820&amp;classa=A8-C1-41-MM-MM-04-04-05-0-0-0-0&amp;classno=MM_41_04/suh_0401_03_0005/suh_0401_03_0005_401_1.html" TargetMode="External"/><Relationship Id="rId9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hyperlink" Target="https://cdata2.tsherpa.co.kr/tsherpa/MultiMedia/Flash/2020/curri/index.html?flashxmlnum=yein820&amp;classa=A8-C1-41-MM-MM-04-04-05-0-0-0-0&amp;classno=MM_41_04/suh_0401_03_0005/suh_0401_03_0005_301_1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3044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3002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81748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몇십으로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나누어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만들 수 있는 화장지는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3097332" y="2549373"/>
            <a:ext cx="1077922" cy="4485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140÷20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203" y="2883121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나눗셈으로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704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만들 수 있는 화장지는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82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 점선 사각형이 왼쪽에서부터 십 모형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개를 묶어 반짝거리는 애니메이션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빨간색 점선 사각형을 클릭하면 십 모형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개가 묶여 바탕색이 연한 노란색으로 칠해지고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빨간 사각형은 우측으로 한 묶음 씩 옮겨 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kumimoji="0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kumimoji="0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\app\resource\contents\lesson03\ops\lesson03\mm_41_3_04_03_02.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kumimoji="0"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노란색으로 묶인 수 모형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계산할 수 있을지 수 모형으로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1D964-DC83-479A-B422-B10F7C49A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70" y="2767935"/>
            <a:ext cx="6450644" cy="1485654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DAB4CC-767A-4812-94DC-7AB26973E18D}"/>
              </a:ext>
            </a:extLst>
          </p:cNvPr>
          <p:cNvSpPr/>
          <p:nvPr/>
        </p:nvSpPr>
        <p:spPr>
          <a:xfrm>
            <a:off x="6111089" y="2848527"/>
            <a:ext cx="544373" cy="133214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DB056F2-E2ED-42EC-94AD-0174E8CE833B}"/>
              </a:ext>
            </a:extLst>
          </p:cNvPr>
          <p:cNvSpPr/>
          <p:nvPr/>
        </p:nvSpPr>
        <p:spPr>
          <a:xfrm>
            <a:off x="6641023" y="2650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2EBCA9-1830-4128-9B8B-0754E0C7E350}"/>
              </a:ext>
            </a:extLst>
          </p:cNvPr>
          <p:cNvCxnSpPr/>
          <p:nvPr/>
        </p:nvCxnSpPr>
        <p:spPr bwMode="auto">
          <a:xfrm>
            <a:off x="2859847" y="4077072"/>
            <a:ext cx="3615088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4" name="Picture 20">
            <a:extLst>
              <a:ext uri="{FF2B5EF4-FFF2-40B4-BE49-F238E27FC236}">
                <a16:creationId xmlns:a16="http://schemas.microsoft.com/office/drawing/2014/main" id="{BAEA3182-D7EC-4276-A6EB-F2B01F18D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05" y="3323831"/>
            <a:ext cx="390342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5">
            <a:extLst>
              <a:ext uri="{FF2B5EF4-FFF2-40B4-BE49-F238E27FC236}">
                <a16:creationId xmlns:a16="http://schemas.microsoft.com/office/drawing/2014/main" id="{7E838A44-3D34-48F9-B141-40213BE33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86" y="2417316"/>
            <a:ext cx="1389855" cy="24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EC9611B-0578-41D0-9B59-B84728229468}"/>
              </a:ext>
            </a:extLst>
          </p:cNvPr>
          <p:cNvSpPr txBox="1"/>
          <p:nvPr/>
        </p:nvSpPr>
        <p:spPr>
          <a:xfrm>
            <a:off x="5007315" y="2426695"/>
            <a:ext cx="16641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수 모형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1000" b="1" spc="-150" dirty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1000" spc="-150" dirty="0">
                <a:latin typeface="맑은 고딕" pitchFamily="50" charset="-127"/>
                <a:ea typeface="맑은 고딕" pitchFamily="50" charset="-127"/>
              </a:rPr>
              <a:t>해 보세요</a:t>
            </a:r>
            <a:r>
              <a:rPr lang="en-US" altLang="ko-KR" sz="10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/>
          </a:p>
        </p:txBody>
      </p:sp>
      <p:graphicFrame>
        <p:nvGraphicFramePr>
          <p:cNvPr id="42" name="Group 1072">
            <a:extLst>
              <a:ext uri="{FF2B5EF4-FFF2-40B4-BE49-F238E27FC236}">
                <a16:creationId xmlns:a16="http://schemas.microsoft.com/office/drawing/2014/main" id="{CFDDFFC6-25D2-4243-B87B-C05ACC48F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7549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 / active.png / box_01.png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\app\resource\contents\lesson03\ops\lesson03\images\mm_41_3_04_03_02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7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만들 수 있는 화장지는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켄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140÷20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DB056F2-E2ED-42EC-94AD-0174E8CE833B}"/>
              </a:ext>
            </a:extLst>
          </p:cNvPr>
          <p:cNvSpPr/>
          <p:nvPr/>
        </p:nvSpPr>
        <p:spPr>
          <a:xfrm>
            <a:off x="5991469" y="259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FEE5F8BC-3C42-4C6E-A962-E2D26C4CC94C}"/>
              </a:ext>
            </a:extLst>
          </p:cNvPr>
          <p:cNvSpPr txBox="1"/>
          <p:nvPr/>
        </p:nvSpPr>
        <p:spPr>
          <a:xfrm>
            <a:off x="627357" y="3209246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140÷20 =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1135E-0223-4586-AB5D-9C0758439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93" y="2929843"/>
            <a:ext cx="1026028" cy="464876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DFC56557-EAAC-417B-88D0-69B0454A162F}"/>
              </a:ext>
            </a:extLst>
          </p:cNvPr>
          <p:cNvSpPr txBox="1"/>
          <p:nvPr/>
        </p:nvSpPr>
        <p:spPr>
          <a:xfrm>
            <a:off x="3239852" y="254512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31FEDA88-9F06-4BD1-BD84-68D79FBC24DB}"/>
              </a:ext>
            </a:extLst>
          </p:cNvPr>
          <p:cNvSpPr txBox="1"/>
          <p:nvPr/>
        </p:nvSpPr>
        <p:spPr>
          <a:xfrm>
            <a:off x="3239852" y="29836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59A670-0700-4288-ABCC-4364677FE8F4}"/>
              </a:ext>
            </a:extLst>
          </p:cNvPr>
          <p:cNvSpPr txBox="1"/>
          <p:nvPr/>
        </p:nvSpPr>
        <p:spPr>
          <a:xfrm>
            <a:off x="2338458" y="29836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EFF0DF7-2EF7-4EF2-89FD-D122FB1BB325}"/>
              </a:ext>
            </a:extLst>
          </p:cNvPr>
          <p:cNvSpPr txBox="1"/>
          <p:nvPr/>
        </p:nvSpPr>
        <p:spPr>
          <a:xfrm>
            <a:off x="3239852" y="3358143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1  4  0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9BDA0C2-EBEF-4E6F-81C9-8A3F1738C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066" y="3180643"/>
            <a:ext cx="360000" cy="355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F081EB-0DF6-4ED0-A027-B21317BC14DD}"/>
              </a:ext>
            </a:extLst>
          </p:cNvPr>
          <p:cNvCxnSpPr/>
          <p:nvPr/>
        </p:nvCxnSpPr>
        <p:spPr bwMode="auto">
          <a:xfrm>
            <a:off x="3287293" y="382504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43">
            <a:extLst>
              <a:ext uri="{FF2B5EF4-FFF2-40B4-BE49-F238E27FC236}">
                <a16:creationId xmlns:a16="http://schemas.microsoft.com/office/drawing/2014/main" id="{7581AFAB-5C10-435C-8BAB-08535E5F368A}"/>
              </a:ext>
            </a:extLst>
          </p:cNvPr>
          <p:cNvSpPr txBox="1"/>
          <p:nvPr/>
        </p:nvSpPr>
        <p:spPr>
          <a:xfrm>
            <a:off x="1691933" y="3202358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7A2338C-A5C0-417C-AE1B-2564D0E6A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573" y="2963157"/>
            <a:ext cx="360000" cy="355000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14BB1E05-B78D-4C90-820F-3A0C3993E7B5}"/>
              </a:ext>
            </a:extLst>
          </p:cNvPr>
          <p:cNvSpPr txBox="1"/>
          <p:nvPr/>
        </p:nvSpPr>
        <p:spPr>
          <a:xfrm>
            <a:off x="3239852" y="387686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57" name="Picture 8">
            <a:extLst>
              <a:ext uri="{FF2B5EF4-FFF2-40B4-BE49-F238E27FC236}">
                <a16:creationId xmlns:a16="http://schemas.microsoft.com/office/drawing/2014/main" id="{7C32DE18-C1E3-4FCD-B09A-456DFFF9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11" y="2694025"/>
            <a:ext cx="1375201" cy="13752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>
            <a:extLst>
              <a:ext uri="{FF2B5EF4-FFF2-40B4-BE49-F238E27FC236}">
                <a16:creationId xmlns:a16="http://schemas.microsoft.com/office/drawing/2014/main" id="{B3DD3191-F30E-4472-8349-35824214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12" y="3259175"/>
            <a:ext cx="43688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1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만들 수 있는 화장지는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3404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140÷20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5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608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FEE5F8BC-3C42-4C6E-A962-E2D26C4CC94C}"/>
              </a:ext>
            </a:extLst>
          </p:cNvPr>
          <p:cNvSpPr txBox="1"/>
          <p:nvPr/>
        </p:nvSpPr>
        <p:spPr>
          <a:xfrm>
            <a:off x="627357" y="3209246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140÷20 =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1135E-0223-4586-AB5D-9C0758439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93" y="2929843"/>
            <a:ext cx="1026028" cy="464876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DFC56557-EAAC-417B-88D0-69B0454A162F}"/>
              </a:ext>
            </a:extLst>
          </p:cNvPr>
          <p:cNvSpPr txBox="1"/>
          <p:nvPr/>
        </p:nvSpPr>
        <p:spPr>
          <a:xfrm>
            <a:off x="3239852" y="254512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31FEDA88-9F06-4BD1-BD84-68D79FBC24DB}"/>
              </a:ext>
            </a:extLst>
          </p:cNvPr>
          <p:cNvSpPr txBox="1"/>
          <p:nvPr/>
        </p:nvSpPr>
        <p:spPr>
          <a:xfrm>
            <a:off x="3239852" y="29836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1  4  0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59A670-0700-4288-ABCC-4364677FE8F4}"/>
              </a:ext>
            </a:extLst>
          </p:cNvPr>
          <p:cNvSpPr txBox="1"/>
          <p:nvPr/>
        </p:nvSpPr>
        <p:spPr>
          <a:xfrm>
            <a:off x="2338458" y="2983690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EFF0DF7-2EF7-4EF2-89FD-D122FB1BB325}"/>
              </a:ext>
            </a:extLst>
          </p:cNvPr>
          <p:cNvSpPr txBox="1"/>
          <p:nvPr/>
        </p:nvSpPr>
        <p:spPr>
          <a:xfrm>
            <a:off x="3239852" y="3358143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1  4  0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9BDA0C2-EBEF-4E6F-81C9-8A3F1738C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3066" y="3180643"/>
            <a:ext cx="360000" cy="355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F081EB-0DF6-4ED0-A027-B21317BC14DD}"/>
              </a:ext>
            </a:extLst>
          </p:cNvPr>
          <p:cNvCxnSpPr/>
          <p:nvPr/>
        </p:nvCxnSpPr>
        <p:spPr bwMode="auto">
          <a:xfrm>
            <a:off x="3287293" y="3825044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43">
            <a:extLst>
              <a:ext uri="{FF2B5EF4-FFF2-40B4-BE49-F238E27FC236}">
                <a16:creationId xmlns:a16="http://schemas.microsoft.com/office/drawing/2014/main" id="{7581AFAB-5C10-435C-8BAB-08535E5F368A}"/>
              </a:ext>
            </a:extLst>
          </p:cNvPr>
          <p:cNvSpPr txBox="1"/>
          <p:nvPr/>
        </p:nvSpPr>
        <p:spPr>
          <a:xfrm>
            <a:off x="1691933" y="3202358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27A2338C-A5C0-417C-AE1B-2564D0E6A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8573" y="2963157"/>
            <a:ext cx="360000" cy="355000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14BB1E05-B78D-4C90-820F-3A0C3993E7B5}"/>
              </a:ext>
            </a:extLst>
          </p:cNvPr>
          <p:cNvSpPr txBox="1"/>
          <p:nvPr/>
        </p:nvSpPr>
        <p:spPr>
          <a:xfrm>
            <a:off x="3239852" y="387686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pic>
        <p:nvPicPr>
          <p:cNvPr id="57" name="Picture 8">
            <a:extLst>
              <a:ext uri="{FF2B5EF4-FFF2-40B4-BE49-F238E27FC236}">
                <a16:creationId xmlns:a16="http://schemas.microsoft.com/office/drawing/2014/main" id="{7C32DE18-C1E3-4FCD-B09A-456DFFF9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111" y="2694025"/>
            <a:ext cx="1375201" cy="137520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말풍선: 모서리가 둥근 사각형 39">
            <a:extLst>
              <a:ext uri="{FF2B5EF4-FFF2-40B4-BE49-F238E27FC236}">
                <a16:creationId xmlns:a16="http://schemas.microsoft.com/office/drawing/2014/main" id="{3710E046-262E-4102-B2E0-BAE458A3FB19}"/>
              </a:ext>
            </a:extLst>
          </p:cNvPr>
          <p:cNvSpPr/>
          <p:nvPr/>
        </p:nvSpPr>
        <p:spPr>
          <a:xfrm>
            <a:off x="1853591" y="4407104"/>
            <a:ext cx="3419043" cy="645904"/>
          </a:xfrm>
          <a:prstGeom prst="wedgeRoundRectCallout">
            <a:avLst>
              <a:gd name="adj1" fmla="val 50515"/>
              <a:gd name="adj2" fmla="val -10495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비교해 볼까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80327-0708-4623-A6F9-802FFE3DB82B}"/>
              </a:ext>
            </a:extLst>
          </p:cNvPr>
          <p:cNvSpPr txBox="1"/>
          <p:nvPr/>
        </p:nvSpPr>
        <p:spPr>
          <a:xfrm>
            <a:off x="7056276" y="2560555"/>
            <a:ext cx="1951753" cy="900246"/>
          </a:xfrm>
          <a:prstGeom prst="rect">
            <a:avLst/>
          </a:prstGeom>
          <a:solidFill>
            <a:srgbClr val="F3D2E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suh_p_0301_01_0002_202_1 </a:t>
            </a:r>
            <a:endParaRPr lang="en-US" altLang="ko-KR" sz="105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켄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어림한 값과 계산한 값을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비교해 볼까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01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182÷30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E06545-41A2-45F9-9612-E26307081172}"/>
              </a:ext>
            </a:extLst>
          </p:cNvPr>
          <p:cNvSpPr txBox="1"/>
          <p:nvPr/>
        </p:nvSpPr>
        <p:spPr>
          <a:xfrm>
            <a:off x="316570" y="2326327"/>
            <a:ext cx="62641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182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약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보면 몫이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클 것 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CE2263C-34A0-4409-A40E-D3A1D48C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458" y="2188174"/>
            <a:ext cx="360000" cy="35500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몫을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6CA9CFD-87D1-4C83-A23D-C4B57953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36567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22FE88-C408-4A68-930C-99E103658892}"/>
              </a:ext>
            </a:extLst>
          </p:cNvPr>
          <p:cNvSpPr/>
          <p:nvPr/>
        </p:nvSpPr>
        <p:spPr>
          <a:xfrm>
            <a:off x="53445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A4FFB0-CDF9-40C1-89E3-2596139C8D7C}"/>
              </a:ext>
            </a:extLst>
          </p:cNvPr>
          <p:cNvSpPr/>
          <p:nvPr/>
        </p:nvSpPr>
        <p:spPr>
          <a:xfrm>
            <a:off x="4775284" y="12744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E40989-C942-4A45-BDF1-687501BD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0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F7BCE1-FB9D-4006-9E35-26140F803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892" y="121186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AAD13A-57EB-4037-9BFB-A20C9180C4CE}"/>
              </a:ext>
            </a:extLst>
          </p:cNvPr>
          <p:cNvSpPr/>
          <p:nvPr/>
        </p:nvSpPr>
        <p:spPr>
          <a:xfrm>
            <a:off x="4537617" y="11900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17709A-7F7E-45A0-A0DC-756A990F0BA1}"/>
              </a:ext>
            </a:extLst>
          </p:cNvPr>
          <p:cNvSpPr/>
          <p:nvPr/>
        </p:nvSpPr>
        <p:spPr>
          <a:xfrm>
            <a:off x="588632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8EADE-8493-4DB7-85BF-89F6973D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288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FF8E7-6FD0-40DF-8DDC-59AF63731F37}"/>
              </a:ext>
            </a:extLst>
          </p:cNvPr>
          <p:cNvSpPr/>
          <p:nvPr/>
        </p:nvSpPr>
        <p:spPr>
          <a:xfrm>
            <a:off x="6437193" y="12744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15A09A-ABC9-403C-8202-8C2F878D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750" y="120960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46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182÷30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182÷30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4E3D86-6938-46FD-AB7A-9B52710848B0}"/>
              </a:ext>
            </a:extLst>
          </p:cNvPr>
          <p:cNvSpPr/>
          <p:nvPr/>
        </p:nvSpPr>
        <p:spPr>
          <a:xfrm>
            <a:off x="620889" y="2302937"/>
            <a:ext cx="2016224" cy="2124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7C5420EF-6A32-4E9A-9D16-FFF4F2FCF58F}"/>
              </a:ext>
            </a:extLst>
          </p:cNvPr>
          <p:cNvSpPr txBox="1"/>
          <p:nvPr/>
        </p:nvSpPr>
        <p:spPr>
          <a:xfrm>
            <a:off x="872917" y="2548375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5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150</a:t>
            </a: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9757F0B5-8A4D-4AD8-9917-13D5D6BFA766}"/>
              </a:ext>
            </a:extLst>
          </p:cNvPr>
          <p:cNvSpPr txBox="1"/>
          <p:nvPr/>
        </p:nvSpPr>
        <p:spPr>
          <a:xfrm>
            <a:off x="872917" y="3176490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6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180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A71D8911-8DCB-4F6A-ADA9-FA96F6629187}"/>
              </a:ext>
            </a:extLst>
          </p:cNvPr>
          <p:cNvSpPr txBox="1"/>
          <p:nvPr/>
        </p:nvSpPr>
        <p:spPr>
          <a:xfrm>
            <a:off x="872917" y="3801831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7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210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E6DC1BF4-B99A-473E-83F2-3A79EEE2A7CC}"/>
              </a:ext>
            </a:extLst>
          </p:cNvPr>
          <p:cNvSpPr txBox="1"/>
          <p:nvPr/>
        </p:nvSpPr>
        <p:spPr>
          <a:xfrm>
            <a:off x="4471670" y="3375323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3718C6-CA77-465D-AAE7-A9867D0347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2" y="2936755"/>
            <a:ext cx="1026028" cy="464876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CD79B8D3-6423-45B8-BB58-40E8E09A9942}"/>
              </a:ext>
            </a:extLst>
          </p:cNvPr>
          <p:cNvSpPr txBox="1"/>
          <p:nvPr/>
        </p:nvSpPr>
        <p:spPr>
          <a:xfrm>
            <a:off x="3236201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1  8  2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8C3BC9D-8EEE-47FB-9004-841A42793D2D}"/>
              </a:ext>
            </a:extLst>
          </p:cNvPr>
          <p:cNvSpPr txBox="1"/>
          <p:nvPr/>
        </p:nvSpPr>
        <p:spPr>
          <a:xfrm>
            <a:off x="3236201" y="3365055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DFC727-1977-4F11-B6F2-241072CC1468}"/>
              </a:ext>
            </a:extLst>
          </p:cNvPr>
          <p:cNvCxnSpPr/>
          <p:nvPr/>
        </p:nvCxnSpPr>
        <p:spPr bwMode="auto">
          <a:xfrm>
            <a:off x="3283642" y="383195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43">
            <a:extLst>
              <a:ext uri="{FF2B5EF4-FFF2-40B4-BE49-F238E27FC236}">
                <a16:creationId xmlns:a16="http://schemas.microsoft.com/office/drawing/2014/main" id="{EF7FDC5E-2CFA-45B3-A495-FFB3E73E86AA}"/>
              </a:ext>
            </a:extLst>
          </p:cNvPr>
          <p:cNvSpPr txBox="1"/>
          <p:nvPr/>
        </p:nvSpPr>
        <p:spPr>
          <a:xfrm>
            <a:off x="5486964" y="338221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733383-4A83-467A-8905-D46DF6C77C62}"/>
              </a:ext>
            </a:extLst>
          </p:cNvPr>
          <p:cNvSpPr txBox="1"/>
          <p:nvPr/>
        </p:nvSpPr>
        <p:spPr>
          <a:xfrm>
            <a:off x="3832164" y="2472405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1B00EBD1-585E-4462-A425-96B2C20FA7B7}"/>
              </a:ext>
            </a:extLst>
          </p:cNvPr>
          <p:cNvSpPr txBox="1"/>
          <p:nvPr/>
        </p:nvSpPr>
        <p:spPr>
          <a:xfrm>
            <a:off x="2321069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6E3DCE-53B6-4E33-A51B-070B6C460611}"/>
              </a:ext>
            </a:extLst>
          </p:cNvPr>
          <p:cNvSpPr txBox="1"/>
          <p:nvPr/>
        </p:nvSpPr>
        <p:spPr>
          <a:xfrm>
            <a:off x="3832164" y="3872984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3257171-70A1-4A44-9B00-F0A7874BC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2294099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012A678-E87B-45C4-B1D7-E6D57CD6E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3248058"/>
            <a:ext cx="360000" cy="355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E3572336-85C8-492A-A37A-F4E302F79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47" y="3796782"/>
            <a:ext cx="360000" cy="35500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CEF8EC4-79F0-4829-8E52-06CD786C4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56" y="3224131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911AD5-3DF8-4BAE-B75E-125CAC6B260B}"/>
              </a:ext>
            </a:extLst>
          </p:cNvPr>
          <p:cNvSpPr/>
          <p:nvPr/>
        </p:nvSpPr>
        <p:spPr>
          <a:xfrm>
            <a:off x="5300010" y="125225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EE9C1A-C272-4773-8181-C2471CBC5197}"/>
              </a:ext>
            </a:extLst>
          </p:cNvPr>
          <p:cNvSpPr/>
          <p:nvPr/>
        </p:nvSpPr>
        <p:spPr>
          <a:xfrm>
            <a:off x="4730771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C29785-CE5C-4BE9-BD97-10EFBB70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567" y="11991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A498FE-AB99-468C-A91F-00CFB2001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379" y="120138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2928DB-3D50-4227-A556-8E101DCB129D}"/>
              </a:ext>
            </a:extLst>
          </p:cNvPr>
          <p:cNvSpPr/>
          <p:nvPr/>
        </p:nvSpPr>
        <p:spPr>
          <a:xfrm>
            <a:off x="584181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12047F-6271-4F5B-87C6-1C9B3BDB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36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3EC53E2-C66D-4D5F-AE5B-28BBBDC1A0A7}"/>
              </a:ext>
            </a:extLst>
          </p:cNvPr>
          <p:cNvSpPr/>
          <p:nvPr/>
        </p:nvSpPr>
        <p:spPr>
          <a:xfrm>
            <a:off x="6392680" y="125225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E695F-95C2-41A8-9718-19160EC6D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237" y="11874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9831FD4-7F49-4BE2-9F01-BD259290552E}"/>
              </a:ext>
            </a:extLst>
          </p:cNvPr>
          <p:cNvSpPr/>
          <p:nvPr/>
        </p:nvSpPr>
        <p:spPr>
          <a:xfrm>
            <a:off x="2015716" y="4624836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B76591-9F8C-49C4-BD87-B319080E8E60}"/>
              </a:ext>
            </a:extLst>
          </p:cNvPr>
          <p:cNvSpPr txBox="1"/>
          <p:nvPr/>
        </p:nvSpPr>
        <p:spPr>
          <a:xfrm>
            <a:off x="2555776" y="4645996"/>
            <a:ext cx="548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AD5B5B3-F523-4173-890F-25D138686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9331" y="4453635"/>
            <a:ext cx="360000" cy="355000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B731C1D-32F4-4123-8E3C-479EAA901843}"/>
              </a:ext>
            </a:extLst>
          </p:cNvPr>
          <p:cNvSpPr/>
          <p:nvPr/>
        </p:nvSpPr>
        <p:spPr>
          <a:xfrm>
            <a:off x="3498072" y="4624836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49E91D-4233-4FCD-AF2E-410F2DB06D28}"/>
              </a:ext>
            </a:extLst>
          </p:cNvPr>
          <p:cNvSpPr txBox="1"/>
          <p:nvPr/>
        </p:nvSpPr>
        <p:spPr>
          <a:xfrm>
            <a:off x="4427984" y="4645996"/>
            <a:ext cx="484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BA87BF45-3F16-401B-96C3-2FE1428C0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163" y="4456156"/>
            <a:ext cx="360000" cy="355000"/>
          </a:xfrm>
          <a:prstGeom prst="rect">
            <a:avLst/>
          </a:prstGeom>
        </p:spPr>
      </p:pic>
      <p:pic>
        <p:nvPicPr>
          <p:cNvPr id="53" name="Picture 31">
            <a:extLst>
              <a:ext uri="{FF2B5EF4-FFF2-40B4-BE49-F238E27FC236}">
                <a16:creationId xmlns:a16="http://schemas.microsoft.com/office/drawing/2014/main" id="{E8244519-F845-43E3-84C6-7430BBA87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13121" y="347402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77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182÷30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계산하는 방법을 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4E3D86-6938-46FD-AB7A-9B52710848B0}"/>
              </a:ext>
            </a:extLst>
          </p:cNvPr>
          <p:cNvSpPr/>
          <p:nvPr/>
        </p:nvSpPr>
        <p:spPr>
          <a:xfrm>
            <a:off x="620889" y="2302937"/>
            <a:ext cx="2016224" cy="2124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43">
            <a:extLst>
              <a:ext uri="{FF2B5EF4-FFF2-40B4-BE49-F238E27FC236}">
                <a16:creationId xmlns:a16="http://schemas.microsoft.com/office/drawing/2014/main" id="{7C5420EF-6A32-4E9A-9D16-FFF4F2FCF58F}"/>
              </a:ext>
            </a:extLst>
          </p:cNvPr>
          <p:cNvSpPr txBox="1"/>
          <p:nvPr/>
        </p:nvSpPr>
        <p:spPr>
          <a:xfrm>
            <a:off x="872917" y="2548375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5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150</a:t>
            </a:r>
          </a:p>
        </p:txBody>
      </p:sp>
      <p:sp>
        <p:nvSpPr>
          <p:cNvPr id="22" name="TextBox 43">
            <a:extLst>
              <a:ext uri="{FF2B5EF4-FFF2-40B4-BE49-F238E27FC236}">
                <a16:creationId xmlns:a16="http://schemas.microsoft.com/office/drawing/2014/main" id="{9757F0B5-8A4D-4AD8-9917-13D5D6BFA766}"/>
              </a:ext>
            </a:extLst>
          </p:cNvPr>
          <p:cNvSpPr txBox="1"/>
          <p:nvPr/>
        </p:nvSpPr>
        <p:spPr>
          <a:xfrm>
            <a:off x="872917" y="3176490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6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180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A71D8911-8DCB-4F6A-ADA9-FA96F6629187}"/>
              </a:ext>
            </a:extLst>
          </p:cNvPr>
          <p:cNvSpPr txBox="1"/>
          <p:nvPr/>
        </p:nvSpPr>
        <p:spPr>
          <a:xfrm>
            <a:off x="872917" y="3801831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7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210</a:t>
            </a: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E6DC1BF4-B99A-473E-83F2-3A79EEE2A7CC}"/>
              </a:ext>
            </a:extLst>
          </p:cNvPr>
          <p:cNvSpPr txBox="1"/>
          <p:nvPr/>
        </p:nvSpPr>
        <p:spPr>
          <a:xfrm>
            <a:off x="4471670" y="3375323"/>
            <a:ext cx="170581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3718C6-CA77-465D-AAE7-A9867D0347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42" y="2936755"/>
            <a:ext cx="1026028" cy="464876"/>
          </a:xfrm>
          <a:prstGeom prst="rect">
            <a:avLst/>
          </a:prstGeom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CD79B8D3-6423-45B8-BB58-40E8E09A9942}"/>
              </a:ext>
            </a:extLst>
          </p:cNvPr>
          <p:cNvSpPr txBox="1"/>
          <p:nvPr/>
        </p:nvSpPr>
        <p:spPr>
          <a:xfrm>
            <a:off x="3236201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1  8  2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18C3BC9D-8EEE-47FB-9004-841A42793D2D}"/>
              </a:ext>
            </a:extLst>
          </p:cNvPr>
          <p:cNvSpPr txBox="1"/>
          <p:nvPr/>
        </p:nvSpPr>
        <p:spPr>
          <a:xfrm>
            <a:off x="3236201" y="336505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1  8  0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DFC727-1977-4F11-B6F2-241072CC1468}"/>
              </a:ext>
            </a:extLst>
          </p:cNvPr>
          <p:cNvCxnSpPr/>
          <p:nvPr/>
        </p:nvCxnSpPr>
        <p:spPr bwMode="auto">
          <a:xfrm>
            <a:off x="3283642" y="3831956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43">
            <a:extLst>
              <a:ext uri="{FF2B5EF4-FFF2-40B4-BE49-F238E27FC236}">
                <a16:creationId xmlns:a16="http://schemas.microsoft.com/office/drawing/2014/main" id="{EF7FDC5E-2CFA-45B3-A495-FFB3E73E86AA}"/>
              </a:ext>
            </a:extLst>
          </p:cNvPr>
          <p:cNvSpPr txBox="1"/>
          <p:nvPr/>
        </p:nvSpPr>
        <p:spPr>
          <a:xfrm>
            <a:off x="5400092" y="3382211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733383-4A83-467A-8905-D46DF6C77C62}"/>
              </a:ext>
            </a:extLst>
          </p:cNvPr>
          <p:cNvSpPr txBox="1"/>
          <p:nvPr/>
        </p:nvSpPr>
        <p:spPr>
          <a:xfrm>
            <a:off x="3832164" y="2472405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1B00EBD1-585E-4462-A425-96B2C20FA7B7}"/>
              </a:ext>
            </a:extLst>
          </p:cNvPr>
          <p:cNvSpPr txBox="1"/>
          <p:nvPr/>
        </p:nvSpPr>
        <p:spPr>
          <a:xfrm>
            <a:off x="2321069" y="2990602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6E3DCE-53B6-4E33-A51B-070B6C460611}"/>
              </a:ext>
            </a:extLst>
          </p:cNvPr>
          <p:cNvSpPr txBox="1"/>
          <p:nvPr/>
        </p:nvSpPr>
        <p:spPr>
          <a:xfrm>
            <a:off x="3832164" y="3872984"/>
            <a:ext cx="48919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5C1E68-48B2-492F-8760-529F40058812}"/>
              </a:ext>
            </a:extLst>
          </p:cNvPr>
          <p:cNvSpPr txBox="1"/>
          <p:nvPr/>
        </p:nvSpPr>
        <p:spPr>
          <a:xfrm>
            <a:off x="140302" y="4468614"/>
            <a:ext cx="676897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몫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일의 자리 위에 적고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곱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아래에 적습니다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182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빼면 나머지는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B85C1D9-758B-4112-AE4B-0F88D9CDF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278" y="4297764"/>
            <a:ext cx="360000" cy="3550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60EC60-E39E-4F33-ABD1-94DF5ABDC0C0}"/>
              </a:ext>
            </a:extLst>
          </p:cNvPr>
          <p:cNvSpPr/>
          <p:nvPr/>
        </p:nvSpPr>
        <p:spPr>
          <a:xfrm>
            <a:off x="527378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25436A-DB58-4CDF-A926-843470F687F6}"/>
              </a:ext>
            </a:extLst>
          </p:cNvPr>
          <p:cNvSpPr/>
          <p:nvPr/>
        </p:nvSpPr>
        <p:spPr>
          <a:xfrm>
            <a:off x="4704544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29B262-8373-4852-AF35-2D99A57D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340" y="11768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7CF20DF-291E-428C-BC6A-020D42D47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152" y="120179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D282818-1860-44AB-ACEE-7B0FD9369CC3}"/>
              </a:ext>
            </a:extLst>
          </p:cNvPr>
          <p:cNvSpPr/>
          <p:nvPr/>
        </p:nvSpPr>
        <p:spPr>
          <a:xfrm>
            <a:off x="5815583" y="1252673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BC8A66-47E5-4B1B-A08E-C7A51BFC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40" y="119404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E41498F-4CFF-4D59-9A61-9CEEBB0E53D9}"/>
              </a:ext>
            </a:extLst>
          </p:cNvPr>
          <p:cNvSpPr/>
          <p:nvPr/>
        </p:nvSpPr>
        <p:spPr>
          <a:xfrm>
            <a:off x="6366453" y="125267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4747F2-7D2A-491C-894F-74A761F7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010" y="118782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2" name="Picture 31">
            <a:extLst>
              <a:ext uri="{FF2B5EF4-FFF2-40B4-BE49-F238E27FC236}">
                <a16:creationId xmlns:a16="http://schemas.microsoft.com/office/drawing/2014/main" id="{CAA32941-8490-4534-8CCE-AF4A1AABB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13121" y="347402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44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182÷30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1">
            <a:extLst>
              <a:ext uri="{FF2B5EF4-FFF2-40B4-BE49-F238E27FC236}">
                <a16:creationId xmlns:a16="http://schemas.microsoft.com/office/drawing/2014/main" id="{BD62ABE2-9949-4D74-A410-E1ABD447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885809"/>
            <a:ext cx="2159732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론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클릭하면 내레이션과 말풍선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47752E0-4B57-41F0-8159-4461BEDB92EC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B8A80CBC-2508-4DCC-94AD-3332AF128F94}"/>
              </a:ext>
            </a:extLst>
          </p:cNvPr>
          <p:cNvSpPr txBox="1"/>
          <p:nvPr/>
        </p:nvSpPr>
        <p:spPr>
          <a:xfrm>
            <a:off x="863600" y="2532355"/>
            <a:ext cx="33123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          =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84B12E64-1F97-432F-8315-9F53633530BE}"/>
              </a:ext>
            </a:extLst>
          </p:cNvPr>
          <p:cNvSpPr txBox="1"/>
          <p:nvPr/>
        </p:nvSpPr>
        <p:spPr>
          <a:xfrm>
            <a:off x="1878894" y="253924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D3C0EEA-1025-48C9-AD94-777F8C0D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086" y="2381163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835E5B6-D56C-4C31-A12D-8EF6E3B2A2CD}"/>
              </a:ext>
            </a:extLst>
          </p:cNvPr>
          <p:cNvSpPr txBox="1"/>
          <p:nvPr/>
        </p:nvSpPr>
        <p:spPr>
          <a:xfrm>
            <a:off x="2709236" y="2539243"/>
            <a:ext cx="90787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997F6DC-AFCC-4E69-89D3-DF9565DFC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256" y="235829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CDFCFC2A-5B78-4B12-A60E-D87D48C0ED59}"/>
              </a:ext>
            </a:extLst>
          </p:cNvPr>
          <p:cNvSpPr txBox="1"/>
          <p:nvPr/>
        </p:nvSpPr>
        <p:spPr>
          <a:xfrm>
            <a:off x="1424959" y="3565454"/>
            <a:ext cx="90787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B174AE7-A7A7-4DC1-99C7-FFD1D6DB8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979" y="3384510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8E0C0F26-58CB-4B05-A943-55B4B07F4D90}"/>
              </a:ext>
            </a:extLst>
          </p:cNvPr>
          <p:cNvSpPr txBox="1"/>
          <p:nvPr/>
        </p:nvSpPr>
        <p:spPr>
          <a:xfrm>
            <a:off x="2744702" y="3576886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9A1A16E0-CEAF-44F5-9D5C-CD6FB9277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894" y="3418806"/>
            <a:ext cx="360000" cy="355000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331D9C0F-0E6C-47DD-B994-8C1EB45B9739}"/>
              </a:ext>
            </a:extLst>
          </p:cNvPr>
          <p:cNvSpPr txBox="1"/>
          <p:nvPr/>
        </p:nvSpPr>
        <p:spPr>
          <a:xfrm>
            <a:off x="1868612" y="3577502"/>
            <a:ext cx="33123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+           = 182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CE43234-A09B-4A7B-8699-F3C37BE53E9C}"/>
              </a:ext>
            </a:extLst>
          </p:cNvPr>
          <p:cNvSpPr/>
          <p:nvPr/>
        </p:nvSpPr>
        <p:spPr>
          <a:xfrm>
            <a:off x="1808018" y="2919845"/>
            <a:ext cx="1319646" cy="623455"/>
          </a:xfrm>
          <a:custGeom>
            <a:avLst/>
            <a:gdLst>
              <a:gd name="connsiteX0" fmla="*/ 1319646 w 1319646"/>
              <a:gd name="connsiteY0" fmla="*/ 0 h 623455"/>
              <a:gd name="connsiteX1" fmla="*/ 1319646 w 1319646"/>
              <a:gd name="connsiteY1" fmla="*/ 363682 h 623455"/>
              <a:gd name="connsiteX2" fmla="*/ 0 w 1319646"/>
              <a:gd name="connsiteY2" fmla="*/ 363682 h 623455"/>
              <a:gd name="connsiteX3" fmla="*/ 0 w 1319646"/>
              <a:gd name="connsiteY3" fmla="*/ 623455 h 62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646" h="623455">
                <a:moveTo>
                  <a:pt x="1319646" y="0"/>
                </a:moveTo>
                <a:lnTo>
                  <a:pt x="1319646" y="363682"/>
                </a:lnTo>
                <a:lnTo>
                  <a:pt x="0" y="363682"/>
                </a:lnTo>
                <a:lnTo>
                  <a:pt x="0" y="62345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3">
            <a:extLst>
              <a:ext uri="{FF2B5EF4-FFF2-40B4-BE49-F238E27FC236}">
                <a16:creationId xmlns:a16="http://schemas.microsoft.com/office/drawing/2014/main" id="{AF95C139-53B1-4C0E-AF14-01933367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28" y="2397364"/>
            <a:ext cx="1429835" cy="14298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9">
            <a:extLst>
              <a:ext uri="{FF2B5EF4-FFF2-40B4-BE49-F238E27FC236}">
                <a16:creationId xmlns:a16="http://schemas.microsoft.com/office/drawing/2014/main" id="{2D12D2FF-28C5-4F04-884D-0EF5B176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63" y="2437961"/>
            <a:ext cx="43688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058E09-B5E0-4B0B-99CD-69F535969BF9}"/>
              </a:ext>
            </a:extLst>
          </p:cNvPr>
          <p:cNvSpPr/>
          <p:nvPr/>
        </p:nvSpPr>
        <p:spPr>
          <a:xfrm>
            <a:off x="52868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3FE5378-AAED-4321-8430-13A040C75E32}"/>
              </a:ext>
            </a:extLst>
          </p:cNvPr>
          <p:cNvSpPr/>
          <p:nvPr/>
        </p:nvSpPr>
        <p:spPr>
          <a:xfrm>
            <a:off x="4717658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8D8EE5-FDAE-492D-8E1F-7CB4A16DC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454" y="119813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4D37CF-AC42-48E5-AC8D-0A1C594C1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266" y="12231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1A99DB-3208-403E-885D-EC66C2606E4E}"/>
              </a:ext>
            </a:extLst>
          </p:cNvPr>
          <p:cNvSpPr/>
          <p:nvPr/>
        </p:nvSpPr>
        <p:spPr>
          <a:xfrm>
            <a:off x="58286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029C65-A063-4D0F-A58B-2979819DA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254" y="1215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6252EE-09EC-401F-85D3-FEF32A07EFEA}"/>
              </a:ext>
            </a:extLst>
          </p:cNvPr>
          <p:cNvSpPr/>
          <p:nvPr/>
        </p:nvSpPr>
        <p:spPr>
          <a:xfrm>
            <a:off x="6379567" y="127397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21EE173-AD09-4585-B6C7-5748B9FBB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124" y="120913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482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38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182÷30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어떻게 계산하는지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A37DE78D-9376-4973-A50F-49657399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AF1B07C-F7A2-4281-A0FF-7FD5C087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5" y="193371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43">
            <a:extLst>
              <a:ext uri="{FF2B5EF4-FFF2-40B4-BE49-F238E27FC236}">
                <a16:creationId xmlns:a16="http://schemas.microsoft.com/office/drawing/2014/main" id="{19701DAA-36F1-4745-9F58-F0D27B02373C}"/>
              </a:ext>
            </a:extLst>
          </p:cNvPr>
          <p:cNvSpPr txBox="1"/>
          <p:nvPr/>
        </p:nvSpPr>
        <p:spPr>
          <a:xfrm>
            <a:off x="464479" y="1756769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결과가 맞는지 확인해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4" name="TextBox 43">
            <a:extLst>
              <a:ext uri="{FF2B5EF4-FFF2-40B4-BE49-F238E27FC236}">
                <a16:creationId xmlns:a16="http://schemas.microsoft.com/office/drawing/2014/main" id="{B8A80CBC-2508-4DCC-94AD-3332AF128F94}"/>
              </a:ext>
            </a:extLst>
          </p:cNvPr>
          <p:cNvSpPr txBox="1"/>
          <p:nvPr/>
        </p:nvSpPr>
        <p:spPr>
          <a:xfrm>
            <a:off x="863600" y="2532355"/>
            <a:ext cx="33123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 ×          =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id="{84B12E64-1F97-432F-8315-9F53633530BE}"/>
              </a:ext>
            </a:extLst>
          </p:cNvPr>
          <p:cNvSpPr txBox="1"/>
          <p:nvPr/>
        </p:nvSpPr>
        <p:spPr>
          <a:xfrm>
            <a:off x="1878894" y="2539243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D3C0EEA-1025-48C9-AD94-777F8C0D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086" y="2381163"/>
            <a:ext cx="360000" cy="355000"/>
          </a:xfrm>
          <a:prstGeom prst="rect">
            <a:avLst/>
          </a:prstGeom>
        </p:spPr>
      </p:pic>
      <p:sp>
        <p:nvSpPr>
          <p:cNvPr id="43" name="TextBox 43">
            <a:extLst>
              <a:ext uri="{FF2B5EF4-FFF2-40B4-BE49-F238E27FC236}">
                <a16:creationId xmlns:a16="http://schemas.microsoft.com/office/drawing/2014/main" id="{9835E5B6-D56C-4C31-A12D-8EF6E3B2A2CD}"/>
              </a:ext>
            </a:extLst>
          </p:cNvPr>
          <p:cNvSpPr txBox="1"/>
          <p:nvPr/>
        </p:nvSpPr>
        <p:spPr>
          <a:xfrm>
            <a:off x="2709236" y="2539243"/>
            <a:ext cx="90787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C997F6DC-AFCC-4E69-89D3-DF9565DFC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256" y="2358299"/>
            <a:ext cx="360000" cy="355000"/>
          </a:xfrm>
          <a:prstGeom prst="rect">
            <a:avLst/>
          </a:prstGeom>
        </p:spPr>
      </p:pic>
      <p:sp>
        <p:nvSpPr>
          <p:cNvPr id="58" name="TextBox 43">
            <a:extLst>
              <a:ext uri="{FF2B5EF4-FFF2-40B4-BE49-F238E27FC236}">
                <a16:creationId xmlns:a16="http://schemas.microsoft.com/office/drawing/2014/main" id="{CDFCFC2A-5B78-4B12-A60E-D87D48C0ED59}"/>
              </a:ext>
            </a:extLst>
          </p:cNvPr>
          <p:cNvSpPr txBox="1"/>
          <p:nvPr/>
        </p:nvSpPr>
        <p:spPr>
          <a:xfrm>
            <a:off x="1424959" y="3565454"/>
            <a:ext cx="90787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B174AE7-A7A7-4DC1-99C7-FFD1D6DB8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979" y="3384510"/>
            <a:ext cx="360000" cy="355000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8E0C0F26-58CB-4B05-A943-55B4B07F4D90}"/>
              </a:ext>
            </a:extLst>
          </p:cNvPr>
          <p:cNvSpPr txBox="1"/>
          <p:nvPr/>
        </p:nvSpPr>
        <p:spPr>
          <a:xfrm>
            <a:off x="2744702" y="3576886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9A1A16E0-CEAF-44F5-9D5C-CD6FB9277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894" y="3418806"/>
            <a:ext cx="360000" cy="355000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331D9C0F-0E6C-47DD-B994-8C1EB45B9739}"/>
              </a:ext>
            </a:extLst>
          </p:cNvPr>
          <p:cNvSpPr txBox="1"/>
          <p:nvPr/>
        </p:nvSpPr>
        <p:spPr>
          <a:xfrm>
            <a:off x="1868612" y="3577502"/>
            <a:ext cx="33123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+           = 182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CE43234-A09B-4A7B-8699-F3C37BE53E9C}"/>
              </a:ext>
            </a:extLst>
          </p:cNvPr>
          <p:cNvSpPr/>
          <p:nvPr/>
        </p:nvSpPr>
        <p:spPr>
          <a:xfrm>
            <a:off x="1808018" y="2919845"/>
            <a:ext cx="1319646" cy="623455"/>
          </a:xfrm>
          <a:custGeom>
            <a:avLst/>
            <a:gdLst>
              <a:gd name="connsiteX0" fmla="*/ 1319646 w 1319646"/>
              <a:gd name="connsiteY0" fmla="*/ 0 h 623455"/>
              <a:gd name="connsiteX1" fmla="*/ 1319646 w 1319646"/>
              <a:gd name="connsiteY1" fmla="*/ 363682 h 623455"/>
              <a:gd name="connsiteX2" fmla="*/ 0 w 1319646"/>
              <a:gd name="connsiteY2" fmla="*/ 363682 h 623455"/>
              <a:gd name="connsiteX3" fmla="*/ 0 w 1319646"/>
              <a:gd name="connsiteY3" fmla="*/ 623455 h 62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646" h="623455">
                <a:moveTo>
                  <a:pt x="1319646" y="0"/>
                </a:moveTo>
                <a:lnTo>
                  <a:pt x="1319646" y="363682"/>
                </a:lnTo>
                <a:lnTo>
                  <a:pt x="0" y="363682"/>
                </a:lnTo>
                <a:lnTo>
                  <a:pt x="0" y="62345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13">
            <a:extLst>
              <a:ext uri="{FF2B5EF4-FFF2-40B4-BE49-F238E27FC236}">
                <a16:creationId xmlns:a16="http://schemas.microsoft.com/office/drawing/2014/main" id="{AF95C139-53B1-4C0E-AF14-01933367E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828" y="2397364"/>
            <a:ext cx="1429835" cy="142983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1">
            <a:extLst>
              <a:ext uri="{FF2B5EF4-FFF2-40B4-BE49-F238E27FC236}">
                <a16:creationId xmlns:a16="http://schemas.microsoft.com/office/drawing/2014/main" id="{39C02DDC-6DDC-40A1-83AE-07CCCD82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78AFC1-A4FB-4CE1-BA65-7E73333AF159}"/>
              </a:ext>
            </a:extLst>
          </p:cNvPr>
          <p:cNvSpPr txBox="1"/>
          <p:nvPr/>
        </p:nvSpPr>
        <p:spPr>
          <a:xfrm>
            <a:off x="7048190" y="1763120"/>
            <a:ext cx="2016125" cy="9002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suh_p_0401_03_0005_202_1</a:t>
            </a:r>
          </a:p>
          <a:p>
            <a:pPr algn="just"/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내레이션 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5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지니프렌즈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론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05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몫을 곱한 다음 나머지를 더해 줘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말풍선: 모서리가 둥근 사각형 39">
            <a:extLst>
              <a:ext uri="{FF2B5EF4-FFF2-40B4-BE49-F238E27FC236}">
                <a16:creationId xmlns:a16="http://schemas.microsoft.com/office/drawing/2014/main" id="{6F7ACA9B-EE92-450B-8269-4B854A424926}"/>
              </a:ext>
            </a:extLst>
          </p:cNvPr>
          <p:cNvSpPr/>
          <p:nvPr/>
        </p:nvSpPr>
        <p:spPr>
          <a:xfrm>
            <a:off x="1853591" y="4407104"/>
            <a:ext cx="3419043" cy="645904"/>
          </a:xfrm>
          <a:prstGeom prst="wedgeRoundRectCallout">
            <a:avLst>
              <a:gd name="adj1" fmla="val 50515"/>
              <a:gd name="adj2" fmla="val -10495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몫을 곱한 다음 나머지를 더해 줘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121EC9-7E6A-443F-B283-1B82CB15EE7E}"/>
              </a:ext>
            </a:extLst>
          </p:cNvPr>
          <p:cNvSpPr/>
          <p:nvPr/>
        </p:nvSpPr>
        <p:spPr>
          <a:xfrm>
            <a:off x="52868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F996CD-3E79-4BD5-8B46-9DB7975BFF61}"/>
              </a:ext>
            </a:extLst>
          </p:cNvPr>
          <p:cNvSpPr/>
          <p:nvPr/>
        </p:nvSpPr>
        <p:spPr>
          <a:xfrm>
            <a:off x="4717658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E67CB1-FE6F-401E-9AC9-E44CB1ED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454" y="119813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FE151F-8728-4307-A3FB-0275B42E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266" y="12231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3001C5-F782-4474-BBF5-DFCDF3BC4C9F}"/>
              </a:ext>
            </a:extLst>
          </p:cNvPr>
          <p:cNvSpPr/>
          <p:nvPr/>
        </p:nvSpPr>
        <p:spPr>
          <a:xfrm>
            <a:off x="5828697" y="127397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2DB4F3-D4F3-43B8-B323-1984CAA1E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254" y="1215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79CE28-2234-4D8F-A338-CC233E7B9C3F}"/>
              </a:ext>
            </a:extLst>
          </p:cNvPr>
          <p:cNvSpPr/>
          <p:nvPr/>
        </p:nvSpPr>
        <p:spPr>
          <a:xfrm>
            <a:off x="6379567" y="127397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7CECCC-4102-4B88-8175-42ACC26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124" y="120913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003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6262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누르면 전체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나눗셈 식 클릭하면 파란색 텍스트가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아래에는 회색 박스 음영은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82D867D-9C74-434F-8009-327B870A6D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43" y="2552807"/>
            <a:ext cx="1026028" cy="464876"/>
          </a:xfrm>
          <a:prstGeom prst="rect">
            <a:avLst/>
          </a:prstGeom>
        </p:spPr>
      </p:pic>
      <p:sp>
        <p:nvSpPr>
          <p:cNvPr id="25" name="TextBox 43">
            <a:extLst>
              <a:ext uri="{FF2B5EF4-FFF2-40B4-BE49-F238E27FC236}">
                <a16:creationId xmlns:a16="http://schemas.microsoft.com/office/drawing/2014/main" id="{52143669-D5E1-47A2-81CE-248D161BC506}"/>
              </a:ext>
            </a:extLst>
          </p:cNvPr>
          <p:cNvSpPr txBox="1"/>
          <p:nvPr/>
        </p:nvSpPr>
        <p:spPr>
          <a:xfrm>
            <a:off x="2001094" y="2141210"/>
            <a:ext cx="42147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305005E8-C6BA-4A5B-B6CA-91A41C045A63}"/>
              </a:ext>
            </a:extLst>
          </p:cNvPr>
          <p:cNvSpPr txBox="1"/>
          <p:nvPr/>
        </p:nvSpPr>
        <p:spPr>
          <a:xfrm>
            <a:off x="1359802" y="2606654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3  2  6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A849D0-A178-4346-A7A3-85C27376175B}"/>
              </a:ext>
            </a:extLst>
          </p:cNvPr>
          <p:cNvSpPr txBox="1"/>
          <p:nvPr/>
        </p:nvSpPr>
        <p:spPr>
          <a:xfrm>
            <a:off x="776958" y="2606654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6C41CBC6-4467-47D6-9648-B79435C89CCE}"/>
              </a:ext>
            </a:extLst>
          </p:cNvPr>
          <p:cNvSpPr txBox="1"/>
          <p:nvPr/>
        </p:nvSpPr>
        <p:spPr>
          <a:xfrm>
            <a:off x="1359802" y="2981107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3  0  0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99ACB9-B570-44F6-AE13-33B1252D0DFD}"/>
              </a:ext>
            </a:extLst>
          </p:cNvPr>
          <p:cNvCxnSpPr/>
          <p:nvPr/>
        </p:nvCxnSpPr>
        <p:spPr bwMode="auto">
          <a:xfrm>
            <a:off x="1407243" y="3448008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43">
            <a:extLst>
              <a:ext uri="{FF2B5EF4-FFF2-40B4-BE49-F238E27FC236}">
                <a16:creationId xmlns:a16="http://schemas.microsoft.com/office/drawing/2014/main" id="{95C6B20E-E85A-481B-BF8F-3DDCE4383DE4}"/>
              </a:ext>
            </a:extLst>
          </p:cNvPr>
          <p:cNvSpPr txBox="1"/>
          <p:nvPr/>
        </p:nvSpPr>
        <p:spPr>
          <a:xfrm>
            <a:off x="1717889" y="3517628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2  6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22D1F43-3D44-4711-9717-5C5D5E908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254" y="2224778"/>
            <a:ext cx="360000" cy="35500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0458258-5D58-4E97-A7BD-D3563BACB4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472" y="2549928"/>
            <a:ext cx="1026028" cy="464876"/>
          </a:xfrm>
          <a:prstGeom prst="rect">
            <a:avLst/>
          </a:prstGeom>
        </p:spPr>
      </p:pic>
      <p:sp>
        <p:nvSpPr>
          <p:cNvPr id="49" name="TextBox 43">
            <a:extLst>
              <a:ext uri="{FF2B5EF4-FFF2-40B4-BE49-F238E27FC236}">
                <a16:creationId xmlns:a16="http://schemas.microsoft.com/office/drawing/2014/main" id="{A9B3415F-CA3B-445A-9E22-305575386107}"/>
              </a:ext>
            </a:extLst>
          </p:cNvPr>
          <p:cNvSpPr txBox="1"/>
          <p:nvPr/>
        </p:nvSpPr>
        <p:spPr>
          <a:xfrm>
            <a:off x="5293323" y="2138331"/>
            <a:ext cx="42147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C3305906-7C30-4053-B2D0-7B05090B44F6}"/>
              </a:ext>
            </a:extLst>
          </p:cNvPr>
          <p:cNvSpPr txBox="1"/>
          <p:nvPr/>
        </p:nvSpPr>
        <p:spPr>
          <a:xfrm>
            <a:off x="4652031" y="2603775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3  1  5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157E26-BD4F-4690-A14F-124E286190FB}"/>
              </a:ext>
            </a:extLst>
          </p:cNvPr>
          <p:cNvSpPr txBox="1"/>
          <p:nvPr/>
        </p:nvSpPr>
        <p:spPr>
          <a:xfrm>
            <a:off x="4069187" y="2603775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84193BA4-5760-4B39-8FC9-D76F825B679C}"/>
              </a:ext>
            </a:extLst>
          </p:cNvPr>
          <p:cNvSpPr txBox="1"/>
          <p:nvPr/>
        </p:nvSpPr>
        <p:spPr>
          <a:xfrm>
            <a:off x="4652031" y="2978228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2  8  0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175A10F-D29B-4137-8D2C-4526B9822F37}"/>
              </a:ext>
            </a:extLst>
          </p:cNvPr>
          <p:cNvCxnSpPr/>
          <p:nvPr/>
        </p:nvCxnSpPr>
        <p:spPr bwMode="auto">
          <a:xfrm>
            <a:off x="4699472" y="3445129"/>
            <a:ext cx="984106" cy="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43">
            <a:extLst>
              <a:ext uri="{FF2B5EF4-FFF2-40B4-BE49-F238E27FC236}">
                <a16:creationId xmlns:a16="http://schemas.microsoft.com/office/drawing/2014/main" id="{C1C79D5B-AAA6-4551-88D4-CA0A3369DEEB}"/>
              </a:ext>
            </a:extLst>
          </p:cNvPr>
          <p:cNvSpPr txBox="1"/>
          <p:nvPr/>
        </p:nvSpPr>
        <p:spPr>
          <a:xfrm>
            <a:off x="5010118" y="3514749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3  5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0088E3B-74FE-41EC-A96D-02C2B8C6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023" y="2193068"/>
            <a:ext cx="360000" cy="355000"/>
          </a:xfrm>
          <a:prstGeom prst="rect">
            <a:avLst/>
          </a:prstGeom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id="{7BF7040E-5307-4BB8-980D-2170A27D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B9FD43C6-58A9-44BE-B193-E9CD58D9D575}"/>
              </a:ext>
            </a:extLst>
          </p:cNvPr>
          <p:cNvSpPr/>
          <p:nvPr/>
        </p:nvSpPr>
        <p:spPr>
          <a:xfrm>
            <a:off x="6411189" y="50333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83D55E-E486-46D5-B569-DA5EE8AF3CA7}"/>
              </a:ext>
            </a:extLst>
          </p:cNvPr>
          <p:cNvSpPr txBox="1"/>
          <p:nvPr/>
        </p:nvSpPr>
        <p:spPr>
          <a:xfrm>
            <a:off x="899592" y="4277346"/>
            <a:ext cx="498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0AA6DB11-EDDD-4B48-B63A-995DA5D5F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41" y="4084985"/>
            <a:ext cx="360000" cy="355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EA97539-25C7-49AB-9194-D5EE0C75F581}"/>
              </a:ext>
            </a:extLst>
          </p:cNvPr>
          <p:cNvSpPr txBox="1"/>
          <p:nvPr/>
        </p:nvSpPr>
        <p:spPr>
          <a:xfrm>
            <a:off x="2585588" y="4276086"/>
            <a:ext cx="484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267CD38-3267-4BC6-A620-E4920594A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767" y="4086246"/>
            <a:ext cx="360000" cy="3550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CAEEE9A-B3EE-4692-885F-5BB3B6342D94}"/>
              </a:ext>
            </a:extLst>
          </p:cNvPr>
          <p:cNvSpPr txBox="1"/>
          <p:nvPr/>
        </p:nvSpPr>
        <p:spPr>
          <a:xfrm>
            <a:off x="4644008" y="4277346"/>
            <a:ext cx="498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A86435C-487E-4461-8CE5-C37EF2697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909" y="4084985"/>
            <a:ext cx="360000" cy="355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9A86D79-85C3-4957-B84F-F2F6A4C6FCA4}"/>
              </a:ext>
            </a:extLst>
          </p:cNvPr>
          <p:cNvSpPr txBox="1"/>
          <p:nvPr/>
        </p:nvSpPr>
        <p:spPr>
          <a:xfrm>
            <a:off x="6318974" y="4277346"/>
            <a:ext cx="4848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15546764-2C43-44C5-B095-E556BF2B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153" y="4087506"/>
            <a:ext cx="360000" cy="355000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EE5EEB5E-AA91-41D9-996B-1C53E5CE159F}"/>
              </a:ext>
            </a:extLst>
          </p:cNvPr>
          <p:cNvSpPr/>
          <p:nvPr/>
        </p:nvSpPr>
        <p:spPr>
          <a:xfrm>
            <a:off x="368383" y="4267165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0FDF2BE-71B6-4691-926F-FB4B7452FFFC}"/>
              </a:ext>
            </a:extLst>
          </p:cNvPr>
          <p:cNvSpPr/>
          <p:nvPr/>
        </p:nvSpPr>
        <p:spPr>
          <a:xfrm>
            <a:off x="1679254" y="4267164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0AAC41B-D717-452D-91B9-AC01FCCFD4FB}"/>
              </a:ext>
            </a:extLst>
          </p:cNvPr>
          <p:cNvSpPr/>
          <p:nvPr/>
        </p:nvSpPr>
        <p:spPr>
          <a:xfrm>
            <a:off x="4108419" y="4267165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F32B04A-EF0D-4806-944D-AFB1F1BE5517}"/>
              </a:ext>
            </a:extLst>
          </p:cNvPr>
          <p:cNvSpPr/>
          <p:nvPr/>
        </p:nvSpPr>
        <p:spPr>
          <a:xfrm>
            <a:off x="5419290" y="4267164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AC1BFB0-6626-4ED2-A084-59419E24447E}"/>
              </a:ext>
            </a:extLst>
          </p:cNvPr>
          <p:cNvSpPr/>
          <p:nvPr/>
        </p:nvSpPr>
        <p:spPr>
          <a:xfrm>
            <a:off x="1258974" y="21705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2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0195"/>
              </p:ext>
            </p:extLst>
          </p:nvPr>
        </p:nvGraphicFramePr>
        <p:xfrm>
          <a:off x="179388" y="654012"/>
          <a:ext cx="8774172" cy="43279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우유갑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재활용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만들 수 있는 화장지 개수 생각하기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모형으로 나누어 떨어지는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49731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나머지가 있는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계산 원리와 형식 이해하기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777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 자리 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59156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0292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49976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suh_p_0401_03_0005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39389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12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https://cdata2.tsherpa.co.kr/tsherpa/MultiMedia/Flash/2020/curri/index.html?flashxmlnum=yein820&amp;classa=A8-C1-41-MM-MM-04-04-05-0-0-0-0&amp;classno=MM_41_04/suh_0401_03_0005/suh_0401_03_0005_301_1.html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405" y="2175560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나머지는 항상 나누는 수보다 작아야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27827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11B643-3E7A-4FCC-AC29-61275CC65773}"/>
              </a:ext>
            </a:extLst>
          </p:cNvPr>
          <p:cNvSpPr txBox="1"/>
          <p:nvPr/>
        </p:nvSpPr>
        <p:spPr>
          <a:xfrm>
            <a:off x="443405" y="2630779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씩 크게 하거나 작게 하면서 계산을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F35E918-E2FA-4278-884D-B73AC435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273349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C708A5-B564-4687-BE5A-142C5389E1AE}"/>
              </a:ext>
            </a:extLst>
          </p:cNvPr>
          <p:cNvSpPr txBox="1"/>
          <p:nvPr/>
        </p:nvSpPr>
        <p:spPr>
          <a:xfrm>
            <a:off x="443405" y="3128229"/>
            <a:ext cx="62299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있는 나눗셈의 계산 결과는          에 나눈 수를 곱하고 나머지를 더하여 확인합니다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82C4EEBC-BA69-458F-A0AE-D3A5A8191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34" y="32309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E505BD-E6AC-45FB-AC67-E5A0858998E5}"/>
              </a:ext>
            </a:extLst>
          </p:cNvPr>
          <p:cNvSpPr txBox="1"/>
          <p:nvPr/>
        </p:nvSpPr>
        <p:spPr>
          <a:xfrm>
            <a:off x="4251118" y="3128229"/>
            <a:ext cx="5195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1C777D8-D7C8-4D44-A4E4-81BCF3621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30" y="2929569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87724" y="3044279"/>
            <a:ext cx="30969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20" y="320289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28EDF65-568E-4F07-BE45-43DFB7CD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F4592EB6-F535-4571-8E71-72A24348C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1D1DF1-9214-41B4-8D62-BCCCFF8DC58C}"/>
              </a:ext>
            </a:extLst>
          </p:cNvPr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68~69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EB4868-6D18-4533-AC2C-C5574F09E80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50~51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순서도: 대체 처리 42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35D703B-AEE9-4F6C-B3DC-5E6AD54E766F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84FF3D-53A8-4FC2-AEC3-CD21B30B777A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529FA78B-0CC9-48CE-8D5A-1D7FB295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>
            <a:extLst>
              <a:ext uri="{FF2B5EF4-FFF2-40B4-BE49-F238E27FC236}">
                <a16:creationId xmlns:a16="http://schemas.microsoft.com/office/drawing/2014/main" id="{8131662D-3F8E-4148-9CA5-EE043500EA32}"/>
              </a:ext>
            </a:extLst>
          </p:cNvPr>
          <p:cNvSpPr txBox="1"/>
          <p:nvPr/>
        </p:nvSpPr>
        <p:spPr>
          <a:xfrm>
            <a:off x="736611" y="2475849"/>
            <a:ext cx="15870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42÷7= </a:t>
            </a:r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887BECF1-2D47-4A26-8700-C85D5509F091}"/>
              </a:ext>
            </a:extLst>
          </p:cNvPr>
          <p:cNvSpPr txBox="1"/>
          <p:nvPr/>
        </p:nvSpPr>
        <p:spPr>
          <a:xfrm>
            <a:off x="2021847" y="247129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89769D3C-6541-46E6-AC5C-32734F15D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039" y="2313210"/>
            <a:ext cx="360000" cy="355000"/>
          </a:xfrm>
          <a:prstGeom prst="rect">
            <a:avLst/>
          </a:prstGeom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id="{A1AF7133-704F-4CBF-9B81-A6502101EB63}"/>
              </a:ext>
            </a:extLst>
          </p:cNvPr>
          <p:cNvSpPr txBox="1"/>
          <p:nvPr/>
        </p:nvSpPr>
        <p:spPr>
          <a:xfrm>
            <a:off x="3586457" y="2475849"/>
            <a:ext cx="15870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420÷70= </a:t>
            </a: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id="{CA0517DD-CDE2-43C5-8F99-5D0508CCEB78}"/>
              </a:ext>
            </a:extLst>
          </p:cNvPr>
          <p:cNvSpPr txBox="1"/>
          <p:nvPr/>
        </p:nvSpPr>
        <p:spPr>
          <a:xfrm>
            <a:off x="5054936" y="2471290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2A18A38-0599-4593-81DA-DB689F345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128" y="2313210"/>
            <a:ext cx="360000" cy="355000"/>
          </a:xfrm>
          <a:prstGeom prst="rect">
            <a:avLst/>
          </a:prstGeom>
        </p:spPr>
      </p:pic>
      <p:pic>
        <p:nvPicPr>
          <p:cNvPr id="59" name="Picture 31">
            <a:extLst>
              <a:ext uri="{FF2B5EF4-FFF2-40B4-BE49-F238E27FC236}">
                <a16:creationId xmlns:a16="http://schemas.microsoft.com/office/drawing/2014/main" id="{67102578-0BE4-4B45-A0EC-1A4EF4BD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340" y="248418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8B86462B-FC1F-404E-BF2D-DD3CBEECA45D}"/>
              </a:ext>
            </a:extLst>
          </p:cNvPr>
          <p:cNvSpPr txBox="1"/>
          <p:nvPr/>
        </p:nvSpPr>
        <p:spPr>
          <a:xfrm>
            <a:off x="2411732" y="3492794"/>
            <a:ext cx="15870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45÷5=</a:t>
            </a: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id="{7A24D761-4CE6-4ECD-BB2D-DFDE20A275FA}"/>
              </a:ext>
            </a:extLst>
          </p:cNvPr>
          <p:cNvSpPr txBox="1"/>
          <p:nvPr/>
        </p:nvSpPr>
        <p:spPr>
          <a:xfrm>
            <a:off x="3726389" y="348778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7BB7231-391A-4DBB-AFD0-6904E53FA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5581" y="3329701"/>
            <a:ext cx="360000" cy="355000"/>
          </a:xfrm>
          <a:prstGeom prst="rect">
            <a:avLst/>
          </a:prstGeom>
        </p:spPr>
      </p:pic>
      <p:sp>
        <p:nvSpPr>
          <p:cNvPr id="77" name="TextBox 43">
            <a:extLst>
              <a:ext uri="{FF2B5EF4-FFF2-40B4-BE49-F238E27FC236}">
                <a16:creationId xmlns:a16="http://schemas.microsoft.com/office/drawing/2014/main" id="{987734C3-79FD-4A7F-ABF4-795A5BA242D3}"/>
              </a:ext>
            </a:extLst>
          </p:cNvPr>
          <p:cNvSpPr txBox="1"/>
          <p:nvPr/>
        </p:nvSpPr>
        <p:spPr>
          <a:xfrm>
            <a:off x="2411732" y="3975244"/>
            <a:ext cx="158709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450÷50=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id="{B63CD95F-7A5E-44CD-B0B9-B75B33962ACB}"/>
              </a:ext>
            </a:extLst>
          </p:cNvPr>
          <p:cNvSpPr txBox="1"/>
          <p:nvPr/>
        </p:nvSpPr>
        <p:spPr>
          <a:xfrm>
            <a:off x="3919293" y="3970231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18EC02B1-BF35-485E-814F-5F522A207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485" y="3812151"/>
            <a:ext cx="360000" cy="355000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C7230DE-441C-4218-B7DF-1BF3164D4C79}"/>
              </a:ext>
            </a:extLst>
          </p:cNvPr>
          <p:cNvSpPr/>
          <p:nvPr/>
        </p:nvSpPr>
        <p:spPr>
          <a:xfrm>
            <a:off x="2514600" y="3688773"/>
            <a:ext cx="363682" cy="509154"/>
          </a:xfrm>
          <a:custGeom>
            <a:avLst/>
            <a:gdLst>
              <a:gd name="connsiteX0" fmla="*/ 363682 w 363682"/>
              <a:gd name="connsiteY0" fmla="*/ 0 h 509154"/>
              <a:gd name="connsiteX1" fmla="*/ 0 w 363682"/>
              <a:gd name="connsiteY1" fmla="*/ 0 h 509154"/>
              <a:gd name="connsiteX2" fmla="*/ 0 w 363682"/>
              <a:gd name="connsiteY2" fmla="*/ 509154 h 509154"/>
              <a:gd name="connsiteX3" fmla="*/ 363682 w 363682"/>
              <a:gd name="connsiteY3" fmla="*/ 509154 h 50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682" h="509154">
                <a:moveTo>
                  <a:pt x="363682" y="0"/>
                </a:moveTo>
                <a:lnTo>
                  <a:pt x="0" y="0"/>
                </a:lnTo>
                <a:lnTo>
                  <a:pt x="0" y="509154"/>
                </a:lnTo>
                <a:lnTo>
                  <a:pt x="363682" y="50915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:a16="http://schemas.microsoft.com/office/drawing/2014/main" id="{17A509C6-1B63-4684-BAD3-DFD5C5DEB35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 곱셈식을 이용하여 나눗셈을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B55AD098-B0A3-413F-B3A7-D7E34A20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9CF0F9A-5007-41E1-8673-4FF34D781080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31EE111-1EB0-4C6E-B89B-6280D459C7B1}"/>
              </a:ext>
            </a:extLst>
          </p:cNvPr>
          <p:cNvSpPr/>
          <p:nvPr/>
        </p:nvSpPr>
        <p:spPr>
          <a:xfrm>
            <a:off x="5562995" y="49604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C08D776-B9DC-4FEE-A843-E16B20233285}"/>
              </a:ext>
            </a:extLst>
          </p:cNvPr>
          <p:cNvSpPr/>
          <p:nvPr/>
        </p:nvSpPr>
        <p:spPr>
          <a:xfrm>
            <a:off x="210438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767A58-331C-4118-8549-28D9D5539B3B}"/>
              </a:ext>
            </a:extLst>
          </p:cNvPr>
          <p:cNvSpPr/>
          <p:nvPr/>
        </p:nvSpPr>
        <p:spPr>
          <a:xfrm>
            <a:off x="1373107" y="2220121"/>
            <a:ext cx="2016224" cy="2156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2E3530DF-6222-47FD-AA90-4E4F13588CC2}"/>
              </a:ext>
            </a:extLst>
          </p:cNvPr>
          <p:cNvSpPr txBox="1"/>
          <p:nvPr/>
        </p:nvSpPr>
        <p:spPr>
          <a:xfrm>
            <a:off x="1625135" y="2348880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2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120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0462C75C-87BF-4754-B35E-66BC6C8C8C52}"/>
              </a:ext>
            </a:extLst>
          </p:cNvPr>
          <p:cNvSpPr txBox="1"/>
          <p:nvPr/>
        </p:nvSpPr>
        <p:spPr>
          <a:xfrm>
            <a:off x="1625135" y="2828255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3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180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36A39-D188-4D3C-8721-FA96E10AA1E0}"/>
              </a:ext>
            </a:extLst>
          </p:cNvPr>
          <p:cNvSpPr txBox="1"/>
          <p:nvPr/>
        </p:nvSpPr>
        <p:spPr>
          <a:xfrm>
            <a:off x="1625135" y="3356992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4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240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7504FCC-0BDC-4152-8741-28BB8E18F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60" y="2853939"/>
            <a:ext cx="1026028" cy="464876"/>
          </a:xfrm>
          <a:prstGeom prst="rect">
            <a:avLst/>
          </a:prstGeom>
        </p:spPr>
      </p:pic>
      <p:sp>
        <p:nvSpPr>
          <p:cNvPr id="46" name="TextBox 43">
            <a:extLst>
              <a:ext uri="{FF2B5EF4-FFF2-40B4-BE49-F238E27FC236}">
                <a16:creationId xmlns:a16="http://schemas.microsoft.com/office/drawing/2014/main" id="{3755C432-0085-42D2-B050-99D71FCA5420}"/>
              </a:ext>
            </a:extLst>
          </p:cNvPr>
          <p:cNvSpPr txBox="1"/>
          <p:nvPr/>
        </p:nvSpPr>
        <p:spPr>
          <a:xfrm>
            <a:off x="3988419" y="290778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2  5  6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id="{29A3462D-5841-4178-BFDE-2A66CC4A1F1E}"/>
              </a:ext>
            </a:extLst>
          </p:cNvPr>
          <p:cNvSpPr txBox="1"/>
          <p:nvPr/>
        </p:nvSpPr>
        <p:spPr>
          <a:xfrm>
            <a:off x="3988419" y="3282239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DD21A13-091C-45B6-B008-80EE400B22E7}"/>
              </a:ext>
            </a:extLst>
          </p:cNvPr>
          <p:cNvCxnSpPr/>
          <p:nvPr/>
        </p:nvCxnSpPr>
        <p:spPr bwMode="auto">
          <a:xfrm>
            <a:off x="4035860" y="374914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14B29A-A98A-4420-AB44-2A25FA822F01}"/>
              </a:ext>
            </a:extLst>
          </p:cNvPr>
          <p:cNvSpPr txBox="1"/>
          <p:nvPr/>
        </p:nvSpPr>
        <p:spPr>
          <a:xfrm>
            <a:off x="4584382" y="2389589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CFD7D52F-7D0C-405B-873A-5B8E9B3D121C}"/>
              </a:ext>
            </a:extLst>
          </p:cNvPr>
          <p:cNvSpPr txBox="1"/>
          <p:nvPr/>
        </p:nvSpPr>
        <p:spPr>
          <a:xfrm>
            <a:off x="3073287" y="290778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7CDCD7-FACE-4D9B-90B0-6FDF045697A3}"/>
              </a:ext>
            </a:extLst>
          </p:cNvPr>
          <p:cNvSpPr txBox="1"/>
          <p:nvPr/>
        </p:nvSpPr>
        <p:spPr>
          <a:xfrm>
            <a:off x="4247964" y="3790168"/>
            <a:ext cx="79113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1  6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4AA67D6-59A6-4BC6-A84C-EBD622124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965" y="2211283"/>
            <a:ext cx="360000" cy="355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2FD594BB-B933-4AAD-A25A-45A2E77461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965" y="3165242"/>
            <a:ext cx="360000" cy="3550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7AC98F1C-4880-4C03-A4E1-57A3D1F96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965" y="3713966"/>
            <a:ext cx="360000" cy="3550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03ED6E17-A8FE-4A72-A673-F87127B2D0BA}"/>
              </a:ext>
            </a:extLst>
          </p:cNvPr>
          <p:cNvSpPr txBox="1"/>
          <p:nvPr/>
        </p:nvSpPr>
        <p:spPr>
          <a:xfrm>
            <a:off x="2555776" y="4645996"/>
            <a:ext cx="4988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99C5A471-026B-46B6-9115-8EB66CC9B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590" y="4443486"/>
            <a:ext cx="360000" cy="355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17B9999-4862-4E28-93F1-019434CAECDC}"/>
              </a:ext>
            </a:extLst>
          </p:cNvPr>
          <p:cNvSpPr txBox="1"/>
          <p:nvPr/>
        </p:nvSpPr>
        <p:spPr>
          <a:xfrm>
            <a:off x="4427984" y="4645996"/>
            <a:ext cx="5919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8232E15C-F864-499A-8512-A549CF8FA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163" y="4456156"/>
            <a:ext cx="360000" cy="355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CE36B78-6852-4651-93C1-7EAA2F2F6DAC}"/>
              </a:ext>
            </a:extLst>
          </p:cNvPr>
          <p:cNvSpPr txBox="1"/>
          <p:nvPr/>
        </p:nvSpPr>
        <p:spPr>
          <a:xfrm>
            <a:off x="1625135" y="3883726"/>
            <a:ext cx="151216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 ×</a:t>
            </a:r>
            <a:r>
              <a:rPr lang="en-US" altLang="ko-KR" sz="1900" spc="-1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5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 300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FE9FFD2-E37D-4610-A506-8597EC810102}"/>
              </a:ext>
            </a:extLst>
          </p:cNvPr>
          <p:cNvSpPr/>
          <p:nvPr/>
        </p:nvSpPr>
        <p:spPr>
          <a:xfrm>
            <a:off x="1999118" y="4642352"/>
            <a:ext cx="487184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E061F5C-F367-4998-870D-489311387776}"/>
              </a:ext>
            </a:extLst>
          </p:cNvPr>
          <p:cNvSpPr/>
          <p:nvPr/>
        </p:nvSpPr>
        <p:spPr>
          <a:xfrm>
            <a:off x="3528300" y="4633855"/>
            <a:ext cx="85867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</a:t>
            </a: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43">
            <a:extLst>
              <a:ext uri="{FF2B5EF4-FFF2-40B4-BE49-F238E27FC236}">
                <a16:creationId xmlns:a16="http://schemas.microsoft.com/office/drawing/2014/main" id="{6C5AF764-0548-41F1-AE5A-3B0635CD51D4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문구점에서 공책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720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권을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묶어 놓았습니다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공책은 몇 묶음인지 식을 쓰고 답을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37198754-2B7A-48DF-A300-47DE24A9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0" y="17345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7DB96A-BBFC-41DE-9B96-207CD426CA4B}"/>
              </a:ext>
            </a:extLst>
          </p:cNvPr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(4-1-3)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2_05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답안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01B90A3-5CE0-476B-8326-97C7DCCEBD51}"/>
              </a:ext>
            </a:extLst>
          </p:cNvPr>
          <p:cNvSpPr/>
          <p:nvPr/>
        </p:nvSpPr>
        <p:spPr bwMode="auto">
          <a:xfrm>
            <a:off x="2122350" y="3050553"/>
            <a:ext cx="1406608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720÷80=9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D3C8E28-3C2C-4837-AE69-39803971A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912" y="2873053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3A7523C-EFB6-428F-A16B-834BBDCA0010}"/>
              </a:ext>
            </a:extLst>
          </p:cNvPr>
          <p:cNvSpPr/>
          <p:nvPr/>
        </p:nvSpPr>
        <p:spPr bwMode="auto">
          <a:xfrm>
            <a:off x="4519826" y="3024491"/>
            <a:ext cx="589850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09DF0053-94EB-4AB6-83CE-B1C1B629E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668" y="2846991"/>
            <a:ext cx="360000" cy="3550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FA6945A-0431-417F-8304-53E42817ABAB}"/>
              </a:ext>
            </a:extLst>
          </p:cNvPr>
          <p:cNvSpPr txBox="1"/>
          <p:nvPr/>
        </p:nvSpPr>
        <p:spPr>
          <a:xfrm>
            <a:off x="5037668" y="3089916"/>
            <a:ext cx="891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spc="-150">
                <a:latin typeface="맑은 고딕" pitchFamily="50" charset="-127"/>
                <a:ea typeface="맑은 고딕" pitchFamily="50" charset="-127"/>
              </a:rPr>
              <a:t>묶음</a:t>
            </a:r>
            <a:endParaRPr lang="ko-KR" altLang="en-US" sz="20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C135E585-4EDD-4D9E-A63B-D76BAF09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757" y="3085858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1FA33132-2FFA-4BCE-AEB8-6EAE9099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3068269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A3B427E-7DAD-46EC-BD48-AED1271924F9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572" y="2221403"/>
            <a:ext cx="4138096" cy="1494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0">
            <a:extLst>
              <a:ext uri="{FF2B5EF4-FFF2-40B4-BE49-F238E27FC236}">
                <a16:creationId xmlns:a16="http://schemas.microsoft.com/office/drawing/2014/main" id="{7463F1AD-DCD3-4FB3-9E90-4B0A5EA9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28122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>
            <a:extLst>
              <a:ext uri="{FF2B5EF4-FFF2-40B4-BE49-F238E27FC236}">
                <a16:creationId xmlns:a16="http://schemas.microsoft.com/office/drawing/2014/main" id="{3672D47F-2AF9-4C1C-B4D0-88DB1135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28122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16A5DA-93A7-428A-BAD5-1B93FD73BD65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5289297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92196AA-4103-410D-B062-301656C92331}"/>
              </a:ext>
            </a:extLst>
          </p:cNvPr>
          <p:cNvCxnSpPr>
            <a:cxnSpLocks/>
          </p:cNvCxnSpPr>
          <p:nvPr/>
        </p:nvCxnSpPr>
        <p:spPr bwMode="auto">
          <a:xfrm>
            <a:off x="6051038" y="1916832"/>
            <a:ext cx="609194" cy="846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https://cdata2.tsherpa.co.kr/tsherpa/MultiMedia/Flash/2020/curri/index.html?flashxmlnum=yein820&amp;classa=A8-C1-41-MM-MM-04-04-05-0-0-0-0&amp;classno=MM_41_04/suh_0401_03_0005/suh_0401_03_0005_401_1.html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순서도: 대체 처리 34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3EA5B701-9610-4B52-82CB-03A01819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DDA51466-E2F5-4DD1-BBE9-FB1E8552174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12">
            <a:extLst>
              <a:ext uri="{FF2B5EF4-FFF2-40B4-BE49-F238E27FC236}">
                <a16:creationId xmlns:a16="http://schemas.microsoft.com/office/drawing/2014/main" id="{17736CBC-7AEE-430B-95EC-055017DA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1" y="1592796"/>
            <a:ext cx="412235" cy="41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44104F5A-84F7-4D4D-BF15-88BE834DD3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6" y="3010896"/>
            <a:ext cx="1026028" cy="464876"/>
          </a:xfrm>
          <a:prstGeom prst="rect">
            <a:avLst/>
          </a:prstGeom>
        </p:spPr>
      </p:pic>
      <p:sp>
        <p:nvSpPr>
          <p:cNvPr id="60" name="TextBox 43">
            <a:extLst>
              <a:ext uri="{FF2B5EF4-FFF2-40B4-BE49-F238E27FC236}">
                <a16:creationId xmlns:a16="http://schemas.microsoft.com/office/drawing/2014/main" id="{E7ACDEB2-569C-43B4-8CB6-35CB437B1582}"/>
              </a:ext>
            </a:extLst>
          </p:cNvPr>
          <p:cNvSpPr txBox="1"/>
          <p:nvPr/>
        </p:nvSpPr>
        <p:spPr>
          <a:xfrm>
            <a:off x="1235505" y="306474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2  5  6</a:t>
            </a: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id="{3708F5E9-805D-4A7D-B5B6-2F9D12EEE438}"/>
              </a:ext>
            </a:extLst>
          </p:cNvPr>
          <p:cNvSpPr txBox="1"/>
          <p:nvPr/>
        </p:nvSpPr>
        <p:spPr>
          <a:xfrm>
            <a:off x="1235505" y="3439196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2  4  0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E302146-C0C6-4DBE-9F5B-FBBD5A86CACA}"/>
              </a:ext>
            </a:extLst>
          </p:cNvPr>
          <p:cNvCxnSpPr/>
          <p:nvPr/>
        </p:nvCxnSpPr>
        <p:spPr bwMode="auto">
          <a:xfrm>
            <a:off x="1282946" y="390609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F395BDB-F501-4878-897E-ABC429EA2292}"/>
              </a:ext>
            </a:extLst>
          </p:cNvPr>
          <p:cNvSpPr txBox="1"/>
          <p:nvPr/>
        </p:nvSpPr>
        <p:spPr>
          <a:xfrm>
            <a:off x="1831468" y="2546546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TextBox 43">
            <a:extLst>
              <a:ext uri="{FF2B5EF4-FFF2-40B4-BE49-F238E27FC236}">
                <a16:creationId xmlns:a16="http://schemas.microsoft.com/office/drawing/2014/main" id="{E167C6E0-B090-4DE0-AC7D-D1A4BEA4419C}"/>
              </a:ext>
            </a:extLst>
          </p:cNvPr>
          <p:cNvSpPr txBox="1"/>
          <p:nvPr/>
        </p:nvSpPr>
        <p:spPr>
          <a:xfrm>
            <a:off x="320373" y="306474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E3009C-2922-49D4-BCE0-3B90A7550EBF}"/>
              </a:ext>
            </a:extLst>
          </p:cNvPr>
          <p:cNvSpPr txBox="1"/>
          <p:nvPr/>
        </p:nvSpPr>
        <p:spPr>
          <a:xfrm>
            <a:off x="1495050" y="3947125"/>
            <a:ext cx="791138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1  6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510F6E02-FAC2-46EB-9DB8-A4F848DB0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051" y="2368240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51B3C73-7080-4586-9515-82805C8A0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051" y="3322199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4600EEE-911D-48D2-8B5A-EA341DF77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051" y="3870923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53DCF31-8BE9-4D0B-9A0E-DF16937648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14" y="3010896"/>
            <a:ext cx="1026028" cy="464876"/>
          </a:xfrm>
          <a:prstGeom prst="rect">
            <a:avLst/>
          </a:prstGeom>
        </p:spPr>
      </p:pic>
      <p:sp>
        <p:nvSpPr>
          <p:cNvPr id="75" name="TextBox 43">
            <a:extLst>
              <a:ext uri="{FF2B5EF4-FFF2-40B4-BE49-F238E27FC236}">
                <a16:creationId xmlns:a16="http://schemas.microsoft.com/office/drawing/2014/main" id="{3C252447-EA70-4276-A2B5-8281F5FD2EA9}"/>
              </a:ext>
            </a:extLst>
          </p:cNvPr>
          <p:cNvSpPr txBox="1"/>
          <p:nvPr/>
        </p:nvSpPr>
        <p:spPr>
          <a:xfrm>
            <a:off x="4256373" y="306474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4  5  7</a:t>
            </a:r>
          </a:p>
        </p:txBody>
      </p:sp>
      <p:sp>
        <p:nvSpPr>
          <p:cNvPr id="76" name="TextBox 43">
            <a:extLst>
              <a:ext uri="{FF2B5EF4-FFF2-40B4-BE49-F238E27FC236}">
                <a16:creationId xmlns:a16="http://schemas.microsoft.com/office/drawing/2014/main" id="{0A36AB3A-72D4-494C-B086-E5B9D216E56E}"/>
              </a:ext>
            </a:extLst>
          </p:cNvPr>
          <p:cNvSpPr txBox="1"/>
          <p:nvPr/>
        </p:nvSpPr>
        <p:spPr>
          <a:xfrm>
            <a:off x="4256373" y="3439196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4  5  0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B7D5E86-96AF-4334-B263-21C66680B3E0}"/>
              </a:ext>
            </a:extLst>
          </p:cNvPr>
          <p:cNvCxnSpPr/>
          <p:nvPr/>
        </p:nvCxnSpPr>
        <p:spPr bwMode="auto">
          <a:xfrm>
            <a:off x="4303814" y="3906097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65A7826-FA60-467C-A10C-AEEF7ECF7BD4}"/>
              </a:ext>
            </a:extLst>
          </p:cNvPr>
          <p:cNvSpPr txBox="1"/>
          <p:nvPr/>
        </p:nvSpPr>
        <p:spPr>
          <a:xfrm>
            <a:off x="4852336" y="2546546"/>
            <a:ext cx="48919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43">
            <a:extLst>
              <a:ext uri="{FF2B5EF4-FFF2-40B4-BE49-F238E27FC236}">
                <a16:creationId xmlns:a16="http://schemas.microsoft.com/office/drawing/2014/main" id="{1293832D-FA52-4AFF-9099-B0FE6733345A}"/>
              </a:ext>
            </a:extLst>
          </p:cNvPr>
          <p:cNvSpPr txBox="1"/>
          <p:nvPr/>
        </p:nvSpPr>
        <p:spPr>
          <a:xfrm>
            <a:off x="3341241" y="3064743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BA77EC-9CFD-48F9-A96A-27E3410D0F31}"/>
              </a:ext>
            </a:extLst>
          </p:cNvPr>
          <p:cNvSpPr txBox="1"/>
          <p:nvPr/>
        </p:nvSpPr>
        <p:spPr>
          <a:xfrm>
            <a:off x="4769346" y="3947125"/>
            <a:ext cx="53771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7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9A3139D1-00BF-496E-B74F-E1C6C11D1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919" y="2368240"/>
            <a:ext cx="360000" cy="355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EDE081CA-5EFF-45B1-8C3D-3C4B3B658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919" y="3322199"/>
            <a:ext cx="360000" cy="355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CAA41A-AE8F-4887-A94F-DBC4B0D45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919" y="387092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https://cdata2.tsherpa.co.kr/tsherpa/MultiMedia/Flash/2020/curri/index.html?flashxmlnum=yein820&amp;classa=A8-C1-41-MM-MM-04-04-05-0-0-0-0&amp;classno=MM_41_04/suh_0401_03_0005/suh_0401_03_0005_401_1.html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추가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오답인 나눗셈 식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표시가 일시적으로 나타나며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정답인 나눗셈 식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표시 와 함께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것을 찾아  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3FB288E-6C11-4F12-AE6B-5C5594B9D782}"/>
              </a:ext>
            </a:extLst>
          </p:cNvPr>
          <p:cNvSpPr/>
          <p:nvPr/>
        </p:nvSpPr>
        <p:spPr>
          <a:xfrm>
            <a:off x="1043608" y="2449521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352÷70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9D49FB3-44CE-4DD0-8BBC-98D6748B3F04}"/>
              </a:ext>
            </a:extLst>
          </p:cNvPr>
          <p:cNvSpPr/>
          <p:nvPr/>
        </p:nvSpPr>
        <p:spPr>
          <a:xfrm>
            <a:off x="1043608" y="3317235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172÷20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B6332-A710-4A24-BACC-CC7F3F8D6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491" y="1912820"/>
            <a:ext cx="1646063" cy="45724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2F59B31-E7EB-4833-83D4-C3E133B0D2AC}"/>
              </a:ext>
            </a:extLst>
          </p:cNvPr>
          <p:cNvSpPr/>
          <p:nvPr/>
        </p:nvSpPr>
        <p:spPr>
          <a:xfrm>
            <a:off x="3911861" y="2449521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293÷40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3DF1DA-E2DD-47BD-9E4F-A51A10D2F3E3}"/>
              </a:ext>
            </a:extLst>
          </p:cNvPr>
          <p:cNvSpPr/>
          <p:nvPr/>
        </p:nvSpPr>
        <p:spPr>
          <a:xfrm>
            <a:off x="3911861" y="3317235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526÷80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1F307CB2-E983-4560-8899-D437F17DC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1" y="3728629"/>
            <a:ext cx="742527" cy="72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F4588C72-3107-4E22-8FEB-8709F971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680656"/>
            <a:ext cx="561975" cy="5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6B887BFA-651F-4316-9DA4-3F832CCC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47" y="2688414"/>
            <a:ext cx="561975" cy="5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7">
            <a:extLst>
              <a:ext uri="{FF2B5EF4-FFF2-40B4-BE49-F238E27FC236}">
                <a16:creationId xmlns:a16="http://schemas.microsoft.com/office/drawing/2014/main" id="{B2522623-6092-421D-A48B-049907E1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6" y="3677452"/>
            <a:ext cx="561975" cy="5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6F0E04A9-F4AC-4BE3-86BC-D467D839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20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AA245DD9-4275-4CA6-9BFE-D210E0A491A0}"/>
              </a:ext>
            </a:extLst>
          </p:cNvPr>
          <p:cNvSpPr/>
          <p:nvPr/>
        </p:nvSpPr>
        <p:spPr>
          <a:xfrm>
            <a:off x="4360175" y="51467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1AB1D7D-1462-4664-BB52-B1943C40BF83}"/>
              </a:ext>
            </a:extLst>
          </p:cNvPr>
          <p:cNvSpPr/>
          <p:nvPr/>
        </p:nvSpPr>
        <p:spPr>
          <a:xfrm>
            <a:off x="5564571" y="50006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08B9D0EA-D998-4814-8857-A133106C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66" y="161989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0" name="TextBox 43">
            <a:extLst>
              <a:ext uri="{FF2B5EF4-FFF2-40B4-BE49-F238E27FC236}">
                <a16:creationId xmlns:a16="http://schemas.microsoft.com/office/drawing/2014/main" id="{60269CA5-9679-4850-8F66-615E4730BEF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몫이 가장 큰 것을 찾아   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A15560A9-E365-4BDA-8ED0-CACB37B1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3FB288E-6C11-4F12-AE6B-5C5594B9D782}"/>
              </a:ext>
            </a:extLst>
          </p:cNvPr>
          <p:cNvSpPr/>
          <p:nvPr/>
        </p:nvSpPr>
        <p:spPr>
          <a:xfrm>
            <a:off x="1043608" y="2449521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352÷70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9D49FB3-44CE-4DD0-8BBC-98D6748B3F04}"/>
              </a:ext>
            </a:extLst>
          </p:cNvPr>
          <p:cNvSpPr/>
          <p:nvPr/>
        </p:nvSpPr>
        <p:spPr>
          <a:xfrm>
            <a:off x="1043608" y="3317235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172÷20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5B6332-A710-4A24-BACC-CC7F3F8D6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491" y="1912820"/>
            <a:ext cx="1646063" cy="457240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2F59B31-E7EB-4833-83D4-C3E133B0D2AC}"/>
              </a:ext>
            </a:extLst>
          </p:cNvPr>
          <p:cNvSpPr/>
          <p:nvPr/>
        </p:nvSpPr>
        <p:spPr>
          <a:xfrm>
            <a:off x="3911861" y="2449521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293÷40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F3DF1DA-E2DD-47BD-9E4F-A51A10D2F3E3}"/>
              </a:ext>
            </a:extLst>
          </p:cNvPr>
          <p:cNvSpPr/>
          <p:nvPr/>
        </p:nvSpPr>
        <p:spPr>
          <a:xfrm>
            <a:off x="3911861" y="3317235"/>
            <a:ext cx="1844706" cy="729724"/>
          </a:xfrm>
          <a:prstGeom prst="roundRect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526÷80</a:t>
            </a:r>
            <a:endParaRPr lang="ko-KR" altLang="en-US" sz="2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1F307CB2-E983-4560-8899-D437F17DC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1" y="3728629"/>
            <a:ext cx="742527" cy="72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F4588C72-3107-4E22-8FEB-8709F971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680656"/>
            <a:ext cx="561975" cy="5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>
            <a:extLst>
              <a:ext uri="{FF2B5EF4-FFF2-40B4-BE49-F238E27FC236}">
                <a16:creationId xmlns:a16="http://schemas.microsoft.com/office/drawing/2014/main" id="{6B887BFA-651F-4316-9DA4-3F832CCC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47" y="2688414"/>
            <a:ext cx="561975" cy="5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7">
            <a:extLst>
              <a:ext uri="{FF2B5EF4-FFF2-40B4-BE49-F238E27FC236}">
                <a16:creationId xmlns:a16="http://schemas.microsoft.com/office/drawing/2014/main" id="{B2522623-6092-421D-A48B-049907E1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96" y="3677452"/>
            <a:ext cx="561975" cy="578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>
            <a:extLst>
              <a:ext uri="{FF2B5EF4-FFF2-40B4-BE49-F238E27FC236}">
                <a16:creationId xmlns:a16="http://schemas.microsoft.com/office/drawing/2014/main" id="{6F0E04A9-F4AC-4BE3-86BC-D467D839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20" y="5229386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F0B30EF-5901-4A58-8E06-739A18492B0C}"/>
              </a:ext>
            </a:extLst>
          </p:cNvPr>
          <p:cNvSpPr/>
          <p:nvPr/>
        </p:nvSpPr>
        <p:spPr>
          <a:xfrm>
            <a:off x="225605" y="3093425"/>
            <a:ext cx="6667165" cy="19500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:a16="http://schemas.microsoft.com/office/drawing/2014/main" id="{BCAED3EB-6977-4612-9A6C-1E1F954A9DCB}"/>
              </a:ext>
            </a:extLst>
          </p:cNvPr>
          <p:cNvSpPr/>
          <p:nvPr/>
        </p:nvSpPr>
        <p:spPr>
          <a:xfrm>
            <a:off x="322856" y="2923499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72479BB7-DD78-47A6-B586-2E23FEAFF861}"/>
              </a:ext>
            </a:extLst>
          </p:cNvPr>
          <p:cNvSpPr/>
          <p:nvPr/>
        </p:nvSpPr>
        <p:spPr>
          <a:xfrm flipH="1" flipV="1">
            <a:off x="5021828" y="5043394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5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D11C7669-F266-437B-B8E6-CB39C86C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866" y="1619899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0385EDE4-6556-4902-93A5-D675887C946D}"/>
              </a:ext>
            </a:extLst>
          </p:cNvPr>
          <p:cNvGrpSpPr/>
          <p:nvPr/>
        </p:nvGrpSpPr>
        <p:grpSpPr>
          <a:xfrm>
            <a:off x="311391" y="3261996"/>
            <a:ext cx="1478807" cy="1687828"/>
            <a:chOff x="2489986" y="3332311"/>
            <a:chExt cx="1478807" cy="1687828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9FB4E8B-A894-4E5C-8444-AF6496A49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F3A380F9-FC7D-41C0-8612-89FE7F14FD74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3  5  2</a:t>
              </a:r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3894FD73-7F1F-4CBE-834C-2EC186910509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3  5  0</a:t>
              </a: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0F016D8-66D0-4CC6-825B-28945FA5AA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C16F393-DE63-4FB6-BA5A-27339F4A7DD8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E543B65-6064-497C-B0DB-2075B43DE451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2</a:t>
              </a: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84E26326-BFA0-4536-AABA-CD10EA20429C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70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EBF63B0-2E13-402E-BA57-9CAD6A9DDF16}"/>
              </a:ext>
            </a:extLst>
          </p:cNvPr>
          <p:cNvGrpSpPr/>
          <p:nvPr/>
        </p:nvGrpSpPr>
        <p:grpSpPr>
          <a:xfrm>
            <a:off x="1869057" y="3258407"/>
            <a:ext cx="1478807" cy="1687828"/>
            <a:chOff x="2489986" y="3332311"/>
            <a:chExt cx="1478807" cy="1687828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CE6BDB94-697F-47D1-B4FF-D149D6F41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87" name="TextBox 43">
              <a:extLst>
                <a:ext uri="{FF2B5EF4-FFF2-40B4-BE49-F238E27FC236}">
                  <a16:creationId xmlns:a16="http://schemas.microsoft.com/office/drawing/2014/main" id="{116B4121-3487-498B-B044-7F6EBE9014DF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2  9  3</a:t>
              </a:r>
            </a:p>
          </p:txBody>
        </p:sp>
        <p:sp>
          <p:nvSpPr>
            <p:cNvPr id="88" name="TextBox 43">
              <a:extLst>
                <a:ext uri="{FF2B5EF4-FFF2-40B4-BE49-F238E27FC236}">
                  <a16:creationId xmlns:a16="http://schemas.microsoft.com/office/drawing/2014/main" id="{00D3BA88-9AA0-4320-8FF2-891B5210F036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2  8  0</a:t>
              </a: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8C4CE98-6321-48CB-A187-03C42889078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2E64F4E-D6FB-46FE-97F4-D242EA724F0B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8425331-0C8F-4079-94DC-2B8342343D4E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1  3</a:t>
              </a:r>
            </a:p>
          </p:txBody>
        </p:sp>
        <p:sp>
          <p:nvSpPr>
            <p:cNvPr id="92" name="TextBox 43">
              <a:extLst>
                <a:ext uri="{FF2B5EF4-FFF2-40B4-BE49-F238E27FC236}">
                  <a16:creationId xmlns:a16="http://schemas.microsoft.com/office/drawing/2014/main" id="{859CD618-22E5-44C0-A8A4-9C3EEF6AA2AC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40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572AD21-CE70-4F82-9781-D5588A4E3536}"/>
              </a:ext>
            </a:extLst>
          </p:cNvPr>
          <p:cNvGrpSpPr/>
          <p:nvPr/>
        </p:nvGrpSpPr>
        <p:grpSpPr>
          <a:xfrm>
            <a:off x="3426723" y="3254818"/>
            <a:ext cx="1478807" cy="1687828"/>
            <a:chOff x="2489986" y="3332311"/>
            <a:chExt cx="1478807" cy="168782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C612A0BD-C502-4808-8E10-FD4A991CC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95" name="TextBox 43">
              <a:extLst>
                <a:ext uri="{FF2B5EF4-FFF2-40B4-BE49-F238E27FC236}">
                  <a16:creationId xmlns:a16="http://schemas.microsoft.com/office/drawing/2014/main" id="{5957E6FF-F8D9-47F7-BBD5-21F077F0772D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1  7  2</a:t>
              </a:r>
            </a:p>
          </p:txBody>
        </p:sp>
        <p:sp>
          <p:nvSpPr>
            <p:cNvPr id="96" name="TextBox 43">
              <a:extLst>
                <a:ext uri="{FF2B5EF4-FFF2-40B4-BE49-F238E27FC236}">
                  <a16:creationId xmlns:a16="http://schemas.microsoft.com/office/drawing/2014/main" id="{D9AE84BB-D8C7-49A7-A761-CEC06BABDFC6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1  6  0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B738004-1FF1-4C06-8645-FD7955E20C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AB204B6-41BD-44C0-A83B-A6B53BA792E8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012C205-5789-4150-9568-1EFC2B45D80D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1  2</a:t>
              </a:r>
            </a:p>
          </p:txBody>
        </p:sp>
        <p:sp>
          <p:nvSpPr>
            <p:cNvPr id="100" name="TextBox 43">
              <a:extLst>
                <a:ext uri="{FF2B5EF4-FFF2-40B4-BE49-F238E27FC236}">
                  <a16:creationId xmlns:a16="http://schemas.microsoft.com/office/drawing/2014/main" id="{3B2A55D1-5A88-46CC-A347-D4642CA1BC1B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37EE6E82-BCAD-4682-8816-6FE11439760E}"/>
              </a:ext>
            </a:extLst>
          </p:cNvPr>
          <p:cNvGrpSpPr/>
          <p:nvPr/>
        </p:nvGrpSpPr>
        <p:grpSpPr>
          <a:xfrm>
            <a:off x="4984389" y="3251229"/>
            <a:ext cx="1478807" cy="1687828"/>
            <a:chOff x="2489986" y="3332311"/>
            <a:chExt cx="1478807" cy="1687828"/>
          </a:xfrm>
        </p:grpSpPr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622883D-7FD5-466A-A603-F26036C6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103" name="TextBox 43">
              <a:extLst>
                <a:ext uri="{FF2B5EF4-FFF2-40B4-BE49-F238E27FC236}">
                  <a16:creationId xmlns:a16="http://schemas.microsoft.com/office/drawing/2014/main" id="{555B1F0F-C36E-487C-8A25-B72101FCB56D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5  2  6</a:t>
              </a:r>
            </a:p>
          </p:txBody>
        </p:sp>
        <p:sp>
          <p:nvSpPr>
            <p:cNvPr id="104" name="TextBox 43">
              <a:extLst>
                <a:ext uri="{FF2B5EF4-FFF2-40B4-BE49-F238E27FC236}">
                  <a16:creationId xmlns:a16="http://schemas.microsoft.com/office/drawing/2014/main" id="{F8549A74-A58B-4764-A4CC-2B568808A8DF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4  8  0</a:t>
              </a: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A0C31BD6-8055-4271-AEB4-1D2A5C29CF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1D84D4B-66AC-4C7A-9671-CA66F49964D6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F78F3D1-17D3-4F90-AFEF-56A63131B538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4  6</a:t>
              </a:r>
            </a:p>
          </p:txBody>
        </p:sp>
        <p:sp>
          <p:nvSpPr>
            <p:cNvPr id="108" name="TextBox 43">
              <a:extLst>
                <a:ext uri="{FF2B5EF4-FFF2-40B4-BE49-F238E27FC236}">
                  <a16:creationId xmlns:a16="http://schemas.microsoft.com/office/drawing/2014/main" id="{46310DCE-4CD8-44B2-AEFF-F6AF5B71F938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13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1" name="TextBox 43">
            <a:extLst>
              <a:ext uri="{FF2B5EF4-FFF2-40B4-BE49-F238E27FC236}">
                <a16:creationId xmlns:a16="http://schemas.microsoft.com/office/drawing/2014/main" id="{23ECFF1D-6805-487A-94AB-BBB535246AD1}"/>
              </a:ext>
            </a:extLst>
          </p:cNvPr>
          <p:cNvSpPr txBox="1"/>
          <p:nvPr/>
        </p:nvSpPr>
        <p:spPr>
          <a:xfrm>
            <a:off x="647763" y="1609215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다음은 나눗셈을 잘못 계산한 것입니다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말에       표 하고 바르게 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0E701EB-E8A8-404B-ACD3-D68B6766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4F7AE9-2523-4087-B425-57A338A66FD5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괄호 안을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E031440B-8BEC-4D5B-A0B3-54C10AED5A6D}"/>
              </a:ext>
            </a:extLst>
          </p:cNvPr>
          <p:cNvSpPr txBox="1"/>
          <p:nvPr/>
        </p:nvSpPr>
        <p:spPr>
          <a:xfrm>
            <a:off x="2175549" y="2725399"/>
            <a:ext cx="238732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만큼 더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크게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작게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)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59FD18C-C161-44E0-BED9-692C6E046D3E}"/>
              </a:ext>
            </a:extLst>
          </p:cNvPr>
          <p:cNvCxnSpPr>
            <a:cxnSpLocks/>
          </p:cNvCxnSpPr>
          <p:nvPr/>
        </p:nvCxnSpPr>
        <p:spPr bwMode="auto">
          <a:xfrm>
            <a:off x="2334810" y="3620036"/>
            <a:ext cx="2144201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C1FF063F-A162-483B-9E68-49C7FDAE0C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" y="3004239"/>
            <a:ext cx="1026028" cy="464876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2F98FF40-D617-412B-9F87-E0C330976EAF}"/>
              </a:ext>
            </a:extLst>
          </p:cNvPr>
          <p:cNvSpPr txBox="1"/>
          <p:nvPr/>
        </p:nvSpPr>
        <p:spPr>
          <a:xfrm>
            <a:off x="1693397" y="2592642"/>
            <a:ext cx="42147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69285C-0DD2-4BC9-B25C-CDB2B51E2918}"/>
              </a:ext>
            </a:extLst>
          </p:cNvPr>
          <p:cNvSpPr txBox="1"/>
          <p:nvPr/>
        </p:nvSpPr>
        <p:spPr>
          <a:xfrm>
            <a:off x="1052105" y="305808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3  2  7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603F3-DD92-4464-B124-B2F2728BD5A1}"/>
              </a:ext>
            </a:extLst>
          </p:cNvPr>
          <p:cNvSpPr txBox="1"/>
          <p:nvPr/>
        </p:nvSpPr>
        <p:spPr>
          <a:xfrm>
            <a:off x="469261" y="3058086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D5216EC1-A356-4DB2-85EE-5CAE2C116E80}"/>
              </a:ext>
            </a:extLst>
          </p:cNvPr>
          <p:cNvSpPr txBox="1"/>
          <p:nvPr/>
        </p:nvSpPr>
        <p:spPr>
          <a:xfrm>
            <a:off x="1052105" y="3432539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2  8  0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A4C3E56-9657-4742-9B1D-C4DB16D7FEA0}"/>
              </a:ext>
            </a:extLst>
          </p:cNvPr>
          <p:cNvCxnSpPr/>
          <p:nvPr/>
        </p:nvCxnSpPr>
        <p:spPr bwMode="auto">
          <a:xfrm>
            <a:off x="1099546" y="389944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43">
            <a:extLst>
              <a:ext uri="{FF2B5EF4-FFF2-40B4-BE49-F238E27FC236}">
                <a16:creationId xmlns:a16="http://schemas.microsoft.com/office/drawing/2014/main" id="{6B269047-AAC6-4978-950B-B48E96FB22EF}"/>
              </a:ext>
            </a:extLst>
          </p:cNvPr>
          <p:cNvSpPr txBox="1"/>
          <p:nvPr/>
        </p:nvSpPr>
        <p:spPr>
          <a:xfrm>
            <a:off x="1410192" y="3969060"/>
            <a:ext cx="67346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4  7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5C098B94-8B93-4ACB-863F-AD7B5D0A1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363" y="3004239"/>
            <a:ext cx="1026028" cy="464876"/>
          </a:xfrm>
          <a:prstGeom prst="rect">
            <a:avLst/>
          </a:prstGeom>
        </p:spPr>
      </p:pic>
      <p:sp>
        <p:nvSpPr>
          <p:cNvPr id="90" name="TextBox 43">
            <a:extLst>
              <a:ext uri="{FF2B5EF4-FFF2-40B4-BE49-F238E27FC236}">
                <a16:creationId xmlns:a16="http://schemas.microsoft.com/office/drawing/2014/main" id="{3EE7317F-C2E8-4059-9D66-2BCB1E1A29A6}"/>
              </a:ext>
            </a:extLst>
          </p:cNvPr>
          <p:cNvSpPr txBox="1"/>
          <p:nvPr/>
        </p:nvSpPr>
        <p:spPr>
          <a:xfrm>
            <a:off x="5842214" y="2592642"/>
            <a:ext cx="421473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91B0C6-267E-4285-9B4A-FBB55853B081}"/>
              </a:ext>
            </a:extLst>
          </p:cNvPr>
          <p:cNvSpPr txBox="1"/>
          <p:nvPr/>
        </p:nvSpPr>
        <p:spPr>
          <a:xfrm>
            <a:off x="5200922" y="3058086"/>
            <a:ext cx="990757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3  2  7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B66C8F-1C19-4A07-B5A4-CB4B99144834}"/>
              </a:ext>
            </a:extLst>
          </p:cNvPr>
          <p:cNvSpPr txBox="1"/>
          <p:nvPr/>
        </p:nvSpPr>
        <p:spPr>
          <a:xfrm>
            <a:off x="4618078" y="3058086"/>
            <a:ext cx="60669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</a:t>
            </a:r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320CDF57-A49A-4977-BE3A-A6405BEF094E}"/>
              </a:ext>
            </a:extLst>
          </p:cNvPr>
          <p:cNvSpPr txBox="1"/>
          <p:nvPr/>
        </p:nvSpPr>
        <p:spPr>
          <a:xfrm>
            <a:off x="5200922" y="3432539"/>
            <a:ext cx="99075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3  2  0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3A60B9C-0690-4002-85DD-9CD1B61D9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136" y="3255039"/>
            <a:ext cx="360000" cy="355000"/>
          </a:xfrm>
          <a:prstGeom prst="rect">
            <a:avLst/>
          </a:prstGeom>
        </p:spPr>
      </p:pic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9E046DF-AFB5-4D17-A694-02BA36A35ADA}"/>
              </a:ext>
            </a:extLst>
          </p:cNvPr>
          <p:cNvCxnSpPr/>
          <p:nvPr/>
        </p:nvCxnSpPr>
        <p:spPr bwMode="auto">
          <a:xfrm>
            <a:off x="5248363" y="3899440"/>
            <a:ext cx="98410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43">
            <a:extLst>
              <a:ext uri="{FF2B5EF4-FFF2-40B4-BE49-F238E27FC236}">
                <a16:creationId xmlns:a16="http://schemas.microsoft.com/office/drawing/2014/main" id="{68D43394-FB0D-47FF-8CBF-A724657E60BC}"/>
              </a:ext>
            </a:extLst>
          </p:cNvPr>
          <p:cNvSpPr txBox="1"/>
          <p:nvPr/>
        </p:nvSpPr>
        <p:spPr>
          <a:xfrm>
            <a:off x="5750131" y="3969060"/>
            <a:ext cx="482337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364102EF-EF8C-4045-9087-64234C511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687" y="3913473"/>
            <a:ext cx="360000" cy="355000"/>
          </a:xfrm>
          <a:prstGeom prst="rect">
            <a:avLst/>
          </a:prstGeom>
        </p:spPr>
      </p:pic>
      <p:sp>
        <p:nvSpPr>
          <p:cNvPr id="98" name="타원 97">
            <a:extLst>
              <a:ext uri="{FF2B5EF4-FFF2-40B4-BE49-F238E27FC236}">
                <a16:creationId xmlns:a16="http://schemas.microsoft.com/office/drawing/2014/main" id="{828B3D81-531D-4F72-BF11-40DBC9968B64}"/>
              </a:ext>
            </a:extLst>
          </p:cNvPr>
          <p:cNvSpPr/>
          <p:nvPr/>
        </p:nvSpPr>
        <p:spPr>
          <a:xfrm>
            <a:off x="2514502" y="2987027"/>
            <a:ext cx="504285" cy="482088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CA6BD2D-193E-49F5-9587-8E21DC71E394}"/>
              </a:ext>
            </a:extLst>
          </p:cNvPr>
          <p:cNvSpPr/>
          <p:nvPr/>
        </p:nvSpPr>
        <p:spPr>
          <a:xfrm>
            <a:off x="2500096" y="35180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4F08FD7E-CDC9-41B7-96A0-D6E1ABE4F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180" y="2405385"/>
            <a:ext cx="360000" cy="355000"/>
          </a:xfrm>
          <a:prstGeom prst="rect">
            <a:avLst/>
          </a:prstGeom>
        </p:spPr>
      </p:pic>
      <p:pic>
        <p:nvPicPr>
          <p:cNvPr id="52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5B1BC2D3-E1BD-4511-9D30-1141201C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600" y="1610434"/>
            <a:ext cx="353159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25E0DE-5C24-4168-B004-3B8114828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7" r="2555"/>
          <a:stretch/>
        </p:blipFill>
        <p:spPr>
          <a:xfrm>
            <a:off x="59275" y="871586"/>
            <a:ext cx="6924993" cy="474054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479" y="855118"/>
            <a:ext cx="6924993" cy="4757009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우유갑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재활용</a:t>
            </a:r>
          </a:p>
        </p:txBody>
      </p:sp>
      <p:graphicFrame>
        <p:nvGraphicFramePr>
          <p:cNvPr id="16" name="Group 1072">
            <a:extLst>
              <a:ext uri="{FF2B5EF4-FFF2-40B4-BE49-F238E27FC236}">
                <a16:creationId xmlns:a16="http://schemas.microsoft.com/office/drawing/2014/main" id="{DB8E5769-A506-471C-99AC-8234BF3AF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43346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mm_41_3_04_02_01_ani.mp4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21">
            <a:extLst>
              <a:ext uri="{FF2B5EF4-FFF2-40B4-BE49-F238E27FC236}">
                <a16:creationId xmlns:a16="http://schemas.microsoft.com/office/drawing/2014/main" id="{317B7E72-B9B2-413A-84BC-29178842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쪽인 동화책을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며칠 동안 읽고 마지막 날에는 몇 쪽을 읽어야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761AFA-9AB9-44B0-A033-C3295ADB5492}"/>
              </a:ext>
            </a:extLst>
          </p:cNvPr>
          <p:cNvSpPr/>
          <p:nvPr/>
        </p:nvSpPr>
        <p:spPr bwMode="auto">
          <a:xfrm>
            <a:off x="3065943" y="3146720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162÷20=8· · ·2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09F40F7-B796-4796-AC15-6B70BAC00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548" y="2943158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A72B4D-7AFB-488D-AD83-4189EE2DCE09}"/>
              </a:ext>
            </a:extLst>
          </p:cNvPr>
          <p:cNvSpPr/>
          <p:nvPr/>
        </p:nvSpPr>
        <p:spPr bwMode="auto">
          <a:xfrm>
            <a:off x="3095836" y="3774127"/>
            <a:ext cx="484092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F78DAA5-EB48-414E-A5A0-872632159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118" y="4104817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15FF55-B84D-4A1B-8719-979DCB5D71A0}"/>
              </a:ext>
            </a:extLst>
          </p:cNvPr>
          <p:cNvSpPr/>
          <p:nvPr/>
        </p:nvSpPr>
        <p:spPr bwMode="auto">
          <a:xfrm>
            <a:off x="4075503" y="3753036"/>
            <a:ext cx="532501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631959E-25F9-49F4-B4B6-D4E19BFB8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073" y="4187397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4F6FB-6B23-4006-A461-84207AF07A4A}"/>
              </a:ext>
            </a:extLst>
          </p:cNvPr>
          <p:cNvSpPr txBox="1"/>
          <p:nvPr/>
        </p:nvSpPr>
        <p:spPr>
          <a:xfrm>
            <a:off x="3716950" y="3920151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8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B70FCD96-F705-4330-944F-2E6A16BC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32" y="318054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05663424-2DCC-4948-9503-2E672CA5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73" y="380554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A5C879E-A5D4-4EA7-857B-4A9CC0883660}"/>
              </a:ext>
            </a:extLst>
          </p:cNvPr>
          <p:cNvSpPr txBox="1"/>
          <p:nvPr/>
        </p:nvSpPr>
        <p:spPr>
          <a:xfrm>
            <a:off x="3512310" y="3809432"/>
            <a:ext cx="44088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B4316-D0AA-4CDE-8097-BD4B5E4FF09B}"/>
              </a:ext>
            </a:extLst>
          </p:cNvPr>
          <p:cNvSpPr txBox="1"/>
          <p:nvPr/>
        </p:nvSpPr>
        <p:spPr>
          <a:xfrm>
            <a:off x="4570230" y="3830334"/>
            <a:ext cx="44088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EE284EDF-02E9-491A-9319-186CF822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6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C3201927-FB07-4B08-B8A6-6C652254E393}"/>
              </a:ext>
            </a:extLst>
          </p:cNvPr>
          <p:cNvSpPr/>
          <p:nvPr/>
        </p:nvSpPr>
        <p:spPr>
          <a:xfrm>
            <a:off x="5269283" y="49617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D33C8E6-9EEE-4391-8FFE-CB3D93C467D4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572" y="2215153"/>
            <a:ext cx="5868652" cy="2119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40">
            <a:extLst>
              <a:ext uri="{FF2B5EF4-FFF2-40B4-BE49-F238E27FC236}">
                <a16:creationId xmlns:a16="http://schemas.microsoft.com/office/drawing/2014/main" id="{BA6435BD-B28E-42CC-A728-451A5A3D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28122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1">
            <a:extLst>
              <a:ext uri="{FF2B5EF4-FFF2-40B4-BE49-F238E27FC236}">
                <a16:creationId xmlns:a16="http://schemas.microsoft.com/office/drawing/2014/main" id="{3767ED58-4EC5-402B-9FD8-F47428F6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28122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98D15A-FA56-4011-9B80-20205354117F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7F33418-D86D-4103-B8F5-52E43582BB2B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525" y="2498756"/>
            <a:ext cx="1018675" cy="367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정민이가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162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쪽인 동화책을 매일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20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며칠 동안 읽고 마지막 날에는 몇 쪽을 읽어야 하는지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936" y="526491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순서도: 대체 처리 89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761AFA-9AB9-44B0-A033-C3295ADB5492}"/>
              </a:ext>
            </a:extLst>
          </p:cNvPr>
          <p:cNvSpPr/>
          <p:nvPr/>
        </p:nvSpPr>
        <p:spPr bwMode="auto">
          <a:xfrm>
            <a:off x="3065943" y="3146720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162÷20=8· · ·2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F09F40F7-B796-4796-AC15-6B70BAC00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548" y="2943158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A72B4D-7AFB-488D-AD83-4189EE2DCE09}"/>
              </a:ext>
            </a:extLst>
          </p:cNvPr>
          <p:cNvSpPr/>
          <p:nvPr/>
        </p:nvSpPr>
        <p:spPr bwMode="auto">
          <a:xfrm>
            <a:off x="3095836" y="3774127"/>
            <a:ext cx="484092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F78DAA5-EB48-414E-A5A0-872632159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118" y="4104817"/>
            <a:ext cx="360000" cy="355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15FF55-B84D-4A1B-8719-979DCB5D71A0}"/>
              </a:ext>
            </a:extLst>
          </p:cNvPr>
          <p:cNvSpPr/>
          <p:nvPr/>
        </p:nvSpPr>
        <p:spPr bwMode="auto">
          <a:xfrm>
            <a:off x="4075503" y="3753036"/>
            <a:ext cx="532501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631959E-25F9-49F4-B4B6-D4E19BFB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73" y="4187397"/>
            <a:ext cx="360000" cy="355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4F6FB-6B23-4006-A461-84207AF07A4A}"/>
              </a:ext>
            </a:extLst>
          </p:cNvPr>
          <p:cNvSpPr txBox="1"/>
          <p:nvPr/>
        </p:nvSpPr>
        <p:spPr>
          <a:xfrm>
            <a:off x="3716950" y="3920151"/>
            <a:ext cx="124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800" dirty="0"/>
          </a:p>
        </p:txBody>
      </p:sp>
      <p:pic>
        <p:nvPicPr>
          <p:cNvPr id="37" name="Picture 3">
            <a:extLst>
              <a:ext uri="{FF2B5EF4-FFF2-40B4-BE49-F238E27FC236}">
                <a16:creationId xmlns:a16="http://schemas.microsoft.com/office/drawing/2014/main" id="{B70FCD96-F705-4330-944F-2E6A16BC9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32" y="318054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05663424-2DCC-4948-9503-2E672CA55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73" y="380554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A5C879E-A5D4-4EA7-857B-4A9CC0883660}"/>
              </a:ext>
            </a:extLst>
          </p:cNvPr>
          <p:cNvSpPr txBox="1"/>
          <p:nvPr/>
        </p:nvSpPr>
        <p:spPr>
          <a:xfrm>
            <a:off x="3512310" y="3809432"/>
            <a:ext cx="44088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B4316-D0AA-4CDE-8097-BD4B5E4FF09B}"/>
              </a:ext>
            </a:extLst>
          </p:cNvPr>
          <p:cNvSpPr txBox="1"/>
          <p:nvPr/>
        </p:nvSpPr>
        <p:spPr>
          <a:xfrm>
            <a:off x="4570230" y="3830334"/>
            <a:ext cx="44088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pic>
        <p:nvPicPr>
          <p:cNvPr id="41" name="Picture 12">
            <a:extLst>
              <a:ext uri="{FF2B5EF4-FFF2-40B4-BE49-F238E27FC236}">
                <a16:creationId xmlns:a16="http://schemas.microsoft.com/office/drawing/2014/main" id="{EE284EDF-02E9-491A-9319-186CF822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61" y="5265390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59762A4-CBDD-4FEA-9DE8-6E78A991B16A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F68A24E-C004-43C8-959F-30A609AB13EA}"/>
              </a:ext>
            </a:extLst>
          </p:cNvPr>
          <p:cNvSpPr/>
          <p:nvPr/>
        </p:nvSpPr>
        <p:spPr>
          <a:xfrm>
            <a:off x="246345" y="3203985"/>
            <a:ext cx="6667165" cy="18722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:a16="http://schemas.microsoft.com/office/drawing/2014/main" id="{D30CD4B3-9A29-432C-AD8F-F35E170A6AE9}"/>
              </a:ext>
            </a:extLst>
          </p:cNvPr>
          <p:cNvSpPr/>
          <p:nvPr/>
        </p:nvSpPr>
        <p:spPr>
          <a:xfrm>
            <a:off x="353387" y="306896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676103F6-B37D-4E71-AA75-9782FBEA604C}"/>
              </a:ext>
            </a:extLst>
          </p:cNvPr>
          <p:cNvSpPr/>
          <p:nvPr/>
        </p:nvSpPr>
        <p:spPr>
          <a:xfrm flipH="1" flipV="1">
            <a:off x="5112060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0B1ECD-CA19-4E50-BF5D-CD097B5704BA}"/>
              </a:ext>
            </a:extLst>
          </p:cNvPr>
          <p:cNvGrpSpPr/>
          <p:nvPr/>
        </p:nvGrpSpPr>
        <p:grpSpPr>
          <a:xfrm>
            <a:off x="2601732" y="3260903"/>
            <a:ext cx="1478807" cy="1687828"/>
            <a:chOff x="2489986" y="3332311"/>
            <a:chExt cx="1478807" cy="1687828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59A07BB-F4D6-41F1-87ED-256660FA6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1079" y="3699189"/>
              <a:ext cx="1026028" cy="464876"/>
            </a:xfrm>
            <a:prstGeom prst="rect">
              <a:avLst/>
            </a:prstGeom>
          </p:spPr>
        </p:pic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D5FBCCDC-F8E6-406D-AD07-37BF157148CA}"/>
                </a:ext>
              </a:extLst>
            </p:cNvPr>
            <p:cNvSpPr txBox="1"/>
            <p:nvPr/>
          </p:nvSpPr>
          <p:spPr>
            <a:xfrm>
              <a:off x="2883638" y="3753036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1  6  2</a:t>
              </a:r>
            </a:p>
          </p:txBody>
        </p: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171CEF8E-CEA1-4826-8A3A-8C7BD97CC35D}"/>
                </a:ext>
              </a:extLst>
            </p:cNvPr>
            <p:cNvSpPr txBox="1"/>
            <p:nvPr/>
          </p:nvSpPr>
          <p:spPr>
            <a:xfrm>
              <a:off x="2883638" y="4127489"/>
              <a:ext cx="99075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1  6  0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ADECF2D-9EB1-4D58-A797-38C24E6C3A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31079" y="4594390"/>
              <a:ext cx="984106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45F00B-C5A1-4317-80F1-B8F87D1FCAA3}"/>
                </a:ext>
              </a:extLst>
            </p:cNvPr>
            <p:cNvSpPr txBox="1"/>
            <p:nvPr/>
          </p:nvSpPr>
          <p:spPr>
            <a:xfrm>
              <a:off x="3479601" y="3332311"/>
              <a:ext cx="48919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6B4A82-584A-43AF-BCB7-8D5F11785041}"/>
                </a:ext>
              </a:extLst>
            </p:cNvPr>
            <p:cNvSpPr txBox="1"/>
            <p:nvPr/>
          </p:nvSpPr>
          <p:spPr>
            <a:xfrm>
              <a:off x="3143183" y="4635418"/>
              <a:ext cx="791138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     2</a:t>
              </a:r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id="{316D853E-ECFA-43A7-870A-BEBAB41BA0F3}"/>
                </a:ext>
              </a:extLst>
            </p:cNvPr>
            <p:cNvSpPr txBox="1"/>
            <p:nvPr/>
          </p:nvSpPr>
          <p:spPr>
            <a:xfrm>
              <a:off x="2489986" y="3728355"/>
              <a:ext cx="461834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r"/>
              <a:r>
                <a:rPr lang="en-US" altLang="ko-KR" sz="1900" spc="-150" dirty="0">
                  <a:latin typeface="맑은 고딕" pitchFamily="50" charset="-127"/>
                  <a:ea typeface="맑은 고딕" pitchFamily="50" charset="-127"/>
                </a:rPr>
                <a:t>20</a:t>
              </a:r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D99E2B2-5C8C-49E4-A1CA-FFCFE5B954A3}"/>
              </a:ext>
            </a:extLst>
          </p:cNvPr>
          <p:cNvCxnSpPr>
            <a:cxnSpLocks/>
          </p:cNvCxnSpPr>
          <p:nvPr/>
        </p:nvCxnSpPr>
        <p:spPr bwMode="auto">
          <a:xfrm flipV="1">
            <a:off x="719572" y="2215153"/>
            <a:ext cx="5868652" cy="2119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Picture 40">
            <a:extLst>
              <a:ext uri="{FF2B5EF4-FFF2-40B4-BE49-F238E27FC236}">
                <a16:creationId xmlns:a16="http://schemas.microsoft.com/office/drawing/2014/main" id="{8C1A17EF-C023-478A-A9CF-3953CE31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26" y="2281227"/>
            <a:ext cx="923810" cy="3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41">
            <a:extLst>
              <a:ext uri="{FF2B5EF4-FFF2-40B4-BE49-F238E27FC236}">
                <a16:creationId xmlns:a16="http://schemas.microsoft.com/office/drawing/2014/main" id="{9C9B63D1-3B75-483E-A8A1-1A074418D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36" y="2281227"/>
            <a:ext cx="754662" cy="31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3B0EE6A-B705-4EAA-B1AE-ACAF974F238B}"/>
              </a:ext>
            </a:extLst>
          </p:cNvPr>
          <p:cNvCxnSpPr>
            <a:cxnSpLocks/>
          </p:cNvCxnSpPr>
          <p:nvPr/>
        </p:nvCxnSpPr>
        <p:spPr bwMode="auto">
          <a:xfrm>
            <a:off x="639558" y="1909326"/>
            <a:ext cx="6065440" cy="0"/>
          </a:xfrm>
          <a:prstGeom prst="line">
            <a:avLst/>
          </a:prstGeom>
          <a:noFill/>
          <a:ln w="28575" cap="flat" cmpd="sng" algn="ctr">
            <a:solidFill>
              <a:srgbClr val="F2771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7F3EDDF-BAD3-4787-9645-2C2584E10586}"/>
              </a:ext>
            </a:extLst>
          </p:cNvPr>
          <p:cNvCxnSpPr>
            <a:cxnSpLocks/>
          </p:cNvCxnSpPr>
          <p:nvPr/>
        </p:nvCxnSpPr>
        <p:spPr bwMode="auto">
          <a:xfrm flipV="1">
            <a:off x="708525" y="2498756"/>
            <a:ext cx="1018675" cy="3679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9202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실생활에서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‘247 ÷ 30’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이용하여 해결할 수 있는 문제를 만들고 풀어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6" y="5244829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순서도: 대체 처리 37"/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4" name="순서도: 대체 처리 4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https://cdata2.tsherpa.co.kr/tsherpa/MultiMedia/Flash/2020/curri/index.html?flashxmlnum=yein820&amp;classa=A8-C1-41-MM-MM-04-04-05-0-0-0-0&amp;classno=MM_41_04/suh_0401_03_0005/suh_0401_03_0005_401_1.html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AB68A8-3680-4A31-BA2C-C8ADACBE67C9}"/>
              </a:ext>
            </a:extLst>
          </p:cNvPr>
          <p:cNvSpPr/>
          <p:nvPr/>
        </p:nvSpPr>
        <p:spPr bwMode="auto">
          <a:xfrm>
            <a:off x="1648204" y="3716718"/>
            <a:ext cx="1872196" cy="480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247÷30=8· · ·7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39260FC-38B5-461F-A6CB-B393813B8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809" y="3513156"/>
            <a:ext cx="360000" cy="355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FE8D1D-CE15-468B-A559-B6B60B5A2E7D}"/>
              </a:ext>
            </a:extLst>
          </p:cNvPr>
          <p:cNvSpPr/>
          <p:nvPr/>
        </p:nvSpPr>
        <p:spPr bwMode="auto">
          <a:xfrm>
            <a:off x="1655676" y="4365104"/>
            <a:ext cx="520199" cy="4800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74CE34D-89EC-4F66-B2C4-748B2FB9E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881" y="4166625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1AB0A1-16C9-46FF-B7AB-8997E455E628}"/>
              </a:ext>
            </a:extLst>
          </p:cNvPr>
          <p:cNvSpPr/>
          <p:nvPr/>
        </p:nvSpPr>
        <p:spPr bwMode="auto">
          <a:xfrm>
            <a:off x="1648204" y="2637484"/>
            <a:ext cx="5043390" cy="9103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지윤이는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247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쪽인 과학책을 읽으려고 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읽으면 며칠 안에 모두 읽을 수 있습니까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B34CC37-3285-4558-B685-A6C9F44D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662" y="3336674"/>
            <a:ext cx="360000" cy="355000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12674A98-7B35-4BB2-B135-1A5CD6BA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856" y="2682587"/>
            <a:ext cx="329249" cy="26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>
            <a:extLst>
              <a:ext uri="{FF2B5EF4-FFF2-40B4-BE49-F238E27FC236}">
                <a16:creationId xmlns:a16="http://schemas.microsoft.com/office/drawing/2014/main" id="{434744A1-3862-4660-A91B-1DE04FDF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90" y="3768755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">
            <a:extLst>
              <a:ext uri="{FF2B5EF4-FFF2-40B4-BE49-F238E27FC236}">
                <a16:creationId xmlns:a16="http://schemas.microsoft.com/office/drawing/2014/main" id="{9830A0CD-4842-4C68-9630-94D54A1F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31" y="4393757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A74C941-3B37-4564-B1DA-8B1677E151AB}"/>
              </a:ext>
            </a:extLst>
          </p:cNvPr>
          <p:cNvSpPr/>
          <p:nvPr/>
        </p:nvSpPr>
        <p:spPr>
          <a:xfrm>
            <a:off x="899592" y="2672916"/>
            <a:ext cx="645136" cy="4122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F457D5-FA0A-4C18-968B-2AED2B15808E}"/>
              </a:ext>
            </a:extLst>
          </p:cNvPr>
          <p:cNvSpPr txBox="1"/>
          <p:nvPr/>
        </p:nvSpPr>
        <p:spPr>
          <a:xfrm>
            <a:off x="2082105" y="4415253"/>
            <a:ext cx="52019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900" i="0" u="none" strike="noStrike" cap="none" spc="-150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45712D-78F9-4818-A2D6-72CE9E4B0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32" r="9553"/>
          <a:stretch/>
        </p:blipFill>
        <p:spPr>
          <a:xfrm>
            <a:off x="63271" y="1541647"/>
            <a:ext cx="3596724" cy="412192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D8FE78-0687-4EF5-BC77-F15E0495DC07}"/>
              </a:ext>
            </a:extLst>
          </p:cNvPr>
          <p:cNvSpPr/>
          <p:nvPr/>
        </p:nvSpPr>
        <p:spPr>
          <a:xfrm>
            <a:off x="6354982" y="126292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F837E69-23A6-4538-A7DA-4D458FE97C20}"/>
              </a:ext>
            </a:extLst>
          </p:cNvPr>
          <p:cNvSpPr/>
          <p:nvPr/>
        </p:nvSpPr>
        <p:spPr>
          <a:xfrm>
            <a:off x="5785743" y="1262929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0F8CA-8D1C-491F-8196-E1241131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539" y="119808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DF21EE-284F-424E-A856-158154E8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51" y="120034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40F07D6-D8B1-4298-B29F-A52A74AB85DF}"/>
              </a:ext>
            </a:extLst>
          </p:cNvPr>
          <p:cNvSpPr/>
          <p:nvPr/>
        </p:nvSpPr>
        <p:spPr>
          <a:xfrm>
            <a:off x="5548076" y="11785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E046A27B-8C6C-4CEB-8ABD-6B33D39BF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69916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43">
            <a:extLst>
              <a:ext uri="{FF2B5EF4-FFF2-40B4-BE49-F238E27FC236}">
                <a16:creationId xmlns:a16="http://schemas.microsoft.com/office/drawing/2014/main" id="{E558DB2B-31EF-4B9B-93D2-8329EEBEA2ED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CFB378AB-2087-461D-94C9-E9CDCC1C1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FA1F1-2E0C-4476-9F49-1441E9881322}"/>
              </a:ext>
            </a:extLst>
          </p:cNvPr>
          <p:cNvSpPr/>
          <p:nvPr/>
        </p:nvSpPr>
        <p:spPr bwMode="auto">
          <a:xfrm>
            <a:off x="3926544" y="2019782"/>
            <a:ext cx="2733688" cy="7305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개로 만들 수 있는 화장지의 개수입니다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E8B4BC8-56D2-49C4-A916-708285B74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018E5686-B604-4DEE-8B4E-526CCC474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C2A32AE1-94B3-4618-9866-882EE42A02ED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17553F-C622-42E0-9EF7-6B1E9352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628"/>
            <a:ext cx="6952254" cy="3379371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최대한 크게 넣고 텍스트 및 재생 버튼 삭제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 지우고 새로 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4A626C-C4D3-4867-9909-C7DB1E24EDAE}"/>
              </a:ext>
            </a:extLst>
          </p:cNvPr>
          <p:cNvSpPr/>
          <p:nvPr/>
        </p:nvSpPr>
        <p:spPr>
          <a:xfrm>
            <a:off x="31183" y="1916832"/>
            <a:ext cx="3392033" cy="26642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30B12F-E30D-4BAB-B070-E6B6389C00DC}"/>
              </a:ext>
            </a:extLst>
          </p:cNvPr>
          <p:cNvSpPr/>
          <p:nvPr/>
        </p:nvSpPr>
        <p:spPr>
          <a:xfrm>
            <a:off x="3051155" y="19147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Group 1072">
            <a:extLst>
              <a:ext uri="{FF2B5EF4-FFF2-40B4-BE49-F238E27FC236}">
                <a16:creationId xmlns:a16="http://schemas.microsoft.com/office/drawing/2014/main" id="{69B0AE72-F2F6-47D3-87D6-110BFA7C2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03150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SA41304.psd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\058079</a:t>
                      </a:r>
                      <a:r>
                        <a:rPr kumimoji="0" lang="ko-KR" altLang="en-US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4-1-3\Links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45712D-78F9-4818-A2D6-72CE9E4B0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32" r="9553"/>
          <a:stretch/>
        </p:blipFill>
        <p:spPr>
          <a:xfrm>
            <a:off x="63271" y="1541647"/>
            <a:ext cx="3596724" cy="412192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7AE844-1FD2-4C52-8F43-5270E7004BC8}"/>
              </a:ext>
            </a:extLst>
          </p:cNvPr>
          <p:cNvSpPr/>
          <p:nvPr/>
        </p:nvSpPr>
        <p:spPr>
          <a:xfrm>
            <a:off x="5826267" y="12581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1456DF-9F5A-40CE-91E9-E1CE1F48C1C9}"/>
              </a:ext>
            </a:extLst>
          </p:cNvPr>
          <p:cNvSpPr/>
          <p:nvPr/>
        </p:nvSpPr>
        <p:spPr>
          <a:xfrm>
            <a:off x="6381764" y="1254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C4E4A-ED68-4402-8B25-D5DA82CB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43" y="1193348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9C02E4-E8ED-49D2-B1ED-3574FDEF9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5" y="11956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id="{CBF85DEF-4AFB-4016-9132-8D66BDE3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810CE1FA-1480-499D-AD92-D54B42B3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3F2F3C3-905E-4902-8AE2-37AC5C55CF01}"/>
              </a:ext>
            </a:extLst>
          </p:cNvPr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AB65C0BB-602F-4FEB-B939-20DC8A51B13E}"/>
              </a:ext>
            </a:extLst>
          </p:cNvPr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알고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31770CD2-2E95-486D-BC8F-543E2C26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A21515-C66A-4870-8E3D-DE4FBB13E41E}"/>
              </a:ext>
            </a:extLst>
          </p:cNvPr>
          <p:cNvSpPr/>
          <p:nvPr/>
        </p:nvSpPr>
        <p:spPr bwMode="auto">
          <a:xfrm>
            <a:off x="3926544" y="2019783"/>
            <a:ext cx="2733688" cy="4767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우유갑이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E062CB4-8E51-4E61-ADDC-FE7E2A9B3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08" y="1929613"/>
            <a:ext cx="360000" cy="355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333FC2-4A8C-4ED3-9B58-F9C6E80D83BA}"/>
              </a:ext>
            </a:extLst>
          </p:cNvPr>
          <p:cNvSpPr/>
          <p:nvPr/>
        </p:nvSpPr>
        <p:spPr bwMode="auto">
          <a:xfrm>
            <a:off x="3926544" y="2644792"/>
            <a:ext cx="2733688" cy="6332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개로 화장지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개를 만들 수 있습니다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11EFD06-8AF6-48A2-8827-FB92F49C8C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208" y="255462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931912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세 자리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09053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20E0E-1654-4C1C-B2D0-A6966FA42B4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버튼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엑스 버튼으로 닫기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94F84E1D-5159-4EDC-9E5A-9DB674A804DB}"/>
              </a:ext>
            </a:extLst>
          </p:cNvPr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225C3904-188C-486F-9D2C-9D8102F2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361825-D438-4F1A-911E-426C7838E7E7}"/>
              </a:ext>
            </a:extLst>
          </p:cNvPr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90AB240-7FCB-4DF4-81A5-A4FEE8BB4AD2}"/>
              </a:ext>
            </a:extLst>
          </p:cNvPr>
          <p:cNvSpPr/>
          <p:nvPr/>
        </p:nvSpPr>
        <p:spPr>
          <a:xfrm>
            <a:off x="5888943" y="48032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만들 수 있는 화장지는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4730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FA4C91C-5A51-4DE6-9810-EBB5D9A9420E}"/>
              </a:ext>
            </a:extLst>
          </p:cNvPr>
          <p:cNvSpPr/>
          <p:nvPr/>
        </p:nvSpPr>
        <p:spPr>
          <a:xfrm>
            <a:off x="3923928" y="1325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967A1A-0146-4EB8-A93D-FEEFEBF3A209}"/>
              </a:ext>
            </a:extLst>
          </p:cNvPr>
          <p:cNvSpPr/>
          <p:nvPr/>
        </p:nvSpPr>
        <p:spPr bwMode="auto">
          <a:xfrm>
            <a:off x="719571" y="2518294"/>
            <a:ext cx="5646023" cy="7290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140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을 약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으로 보면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은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배이므로 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개보다 많이 만들 수 있을 것 같습니다</a:t>
            </a:r>
            <a:r>
              <a:rPr kumimoji="1" lang="en-US" altLang="ko-KR" sz="18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8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BB58614F-56E8-4F89-A6DA-14B283C7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15" y="2338221"/>
            <a:ext cx="360000" cy="355000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만들 수 있는 화장지는 몇 개일지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6B544778-8883-4E23-8966-8CD9C324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58554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89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우유갑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개로 만들 수 있는 화장지는 몇 개인지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6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suh_p_0401_03_0005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곱셈과 나눗셈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몇십으로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나누어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1511CA-D36B-45CF-AA1C-10552F5B2E2C}"/>
              </a:ext>
            </a:extLst>
          </p:cNvPr>
          <p:cNvSpPr/>
          <p:nvPr/>
        </p:nvSpPr>
        <p:spPr>
          <a:xfrm>
            <a:off x="4730834" y="140988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C83BA7-60DE-4EF3-9C36-71C78F57C218}"/>
              </a:ext>
            </a:extLst>
          </p:cNvPr>
          <p:cNvSpPr/>
          <p:nvPr/>
        </p:nvSpPr>
        <p:spPr>
          <a:xfrm>
            <a:off x="4161595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D01DC3-D871-4771-AF8C-1E7635A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391" y="135675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CBD7EF-5A9F-4604-81DD-70D3418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203" y="135901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133BDC1-62AB-4512-A8CA-8A723F497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8" y="210140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:a16="http://schemas.microsoft.com/office/drawing/2014/main" id="{91A985AE-A0A0-43F6-AB38-48803C27752F}"/>
              </a:ext>
            </a:extLst>
          </p:cNvPr>
          <p:cNvSpPr txBox="1"/>
          <p:nvPr/>
        </p:nvSpPr>
        <p:spPr>
          <a:xfrm>
            <a:off x="474482" y="1924461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어떻게 구할 수 있을지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12546-07D8-4FAF-80E1-283A0C8C2169}"/>
              </a:ext>
            </a:extLst>
          </p:cNvPr>
          <p:cNvSpPr/>
          <p:nvPr/>
        </p:nvSpPr>
        <p:spPr>
          <a:xfrm>
            <a:off x="527263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909237-6630-4CAE-88DA-F83CE3E7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19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6E894-107A-4A8E-9FFD-D18926C33366}"/>
              </a:ext>
            </a:extLst>
          </p:cNvPr>
          <p:cNvSpPr/>
          <p:nvPr/>
        </p:nvSpPr>
        <p:spPr>
          <a:xfrm>
            <a:off x="5823504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55AAAC-2546-4DCF-A093-60FF42C2B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061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65FBC9-531C-4F60-BF7A-8881FC5715E8}"/>
              </a:ext>
            </a:extLst>
          </p:cNvPr>
          <p:cNvSpPr/>
          <p:nvPr/>
        </p:nvSpPr>
        <p:spPr>
          <a:xfrm>
            <a:off x="6380283" y="140988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0E8B6C-8956-48BC-B6D7-1FB395104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840" y="1345039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515E61-3319-4F6F-A325-D989D6D5D0CE}"/>
              </a:ext>
            </a:extLst>
          </p:cNvPr>
          <p:cNvSpPr/>
          <p:nvPr/>
        </p:nvSpPr>
        <p:spPr bwMode="auto">
          <a:xfrm>
            <a:off x="542235" y="3828704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개씩 묶어서 몇 묶음이 되면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되는지 알아봅니다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63DFD178-6452-4670-AF45-67967D99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59" y="387882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08839033-3226-4663-8252-35551059D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200" y="3825044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703FB8ED-2171-42D9-A894-7C12C47DF322}"/>
              </a:ext>
            </a:extLst>
          </p:cNvPr>
          <p:cNvSpPr/>
          <p:nvPr/>
        </p:nvSpPr>
        <p:spPr bwMode="auto">
          <a:xfrm>
            <a:off x="539552" y="3360652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몇 번 더하면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되는지 구합니다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1C951072-7488-4C06-B6C1-AC850C9E4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6" y="341077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7732B82-BC1C-41BC-A2BB-9B31A0A32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517" y="3356992"/>
            <a:ext cx="360000" cy="355000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822890CF-255A-464E-BB35-DD3B031E250F}"/>
              </a:ext>
            </a:extLst>
          </p:cNvPr>
          <p:cNvSpPr/>
          <p:nvPr/>
        </p:nvSpPr>
        <p:spPr bwMode="auto">
          <a:xfrm>
            <a:off x="536869" y="2890353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곱해서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되는 수를 찾습니다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343B31E2-ABBA-4F4C-89CE-330BE655A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3" y="2940477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18919AE3-D796-4E69-B887-B30CA6D4C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834" y="2886693"/>
            <a:ext cx="360000" cy="355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604EA707-7DC6-43DC-9FE1-209517080C49}"/>
              </a:ext>
            </a:extLst>
          </p:cNvPr>
          <p:cNvSpPr/>
          <p:nvPr/>
        </p:nvSpPr>
        <p:spPr bwMode="auto">
          <a:xfrm>
            <a:off x="534186" y="2388544"/>
            <a:ext cx="6114939" cy="3946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으로 나눕니다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E8CE2BE6-4DDD-4A59-A3EA-C406DF33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10" y="243866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E9BAA35-04BA-4943-84D0-4C93752C1B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151" y="238488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168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42530</TotalTime>
  <Words>3223</Words>
  <Application>Microsoft Office PowerPoint</Application>
  <PresentationFormat>화면 슬라이드 쇼(4:3)</PresentationFormat>
  <Paragraphs>882</Paragraphs>
  <Slides>32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7544</cp:revision>
  <cp:lastPrinted>2021-12-20T01:30:02Z</cp:lastPrinted>
  <dcterms:created xsi:type="dcterms:W3CDTF">2008-07-15T12:19:11Z</dcterms:created>
  <dcterms:modified xsi:type="dcterms:W3CDTF">2022-02-18T02:24:34Z</dcterms:modified>
</cp:coreProperties>
</file>