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288" r:id="rId5"/>
    <p:sldId id="1371" r:id="rId6"/>
    <p:sldId id="1097" r:id="rId7"/>
    <p:sldId id="1312" r:id="rId8"/>
    <p:sldId id="1373" r:id="rId9"/>
    <p:sldId id="1374" r:id="rId10"/>
    <p:sldId id="1375" r:id="rId11"/>
    <p:sldId id="1356" r:id="rId12"/>
    <p:sldId id="1380" r:id="rId13"/>
    <p:sldId id="1378" r:id="rId14"/>
    <p:sldId id="1379" r:id="rId15"/>
    <p:sldId id="1370" r:id="rId16"/>
    <p:sldId id="1297" r:id="rId17"/>
    <p:sldId id="1315" r:id="rId18"/>
    <p:sldId id="1316" r:id="rId19"/>
    <p:sldId id="1322" r:id="rId20"/>
    <p:sldId id="1323" r:id="rId21"/>
    <p:sldId id="1386" r:id="rId22"/>
    <p:sldId id="1324" r:id="rId23"/>
    <p:sldId id="1384" r:id="rId24"/>
    <p:sldId id="1317" r:id="rId25"/>
    <p:sldId id="1319" r:id="rId26"/>
    <p:sldId id="1385" r:id="rId27"/>
    <p:sldId id="1383" r:id="rId28"/>
    <p:sldId id="1320" r:id="rId29"/>
    <p:sldId id="1387" r:id="rId30"/>
    <p:sldId id="1321" r:id="rId3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DBC5BB"/>
    <a:srgbClr val="AE7C65"/>
    <a:srgbClr val="F3D2E2"/>
    <a:srgbClr val="F0F0F0"/>
    <a:srgbClr val="33A742"/>
    <a:srgbClr val="FDEADA"/>
    <a:srgbClr val="FF0000"/>
    <a:srgbClr val="CBDC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6909" autoAdjust="0"/>
  </p:normalViewPr>
  <p:slideViewPr>
    <p:cSldViewPr>
      <p:cViewPr varScale="1">
        <p:scale>
          <a:sx n="81" d="100"/>
          <a:sy n="81" d="100"/>
        </p:scale>
        <p:origin x="1637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40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30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4-07-0-0-0-0&amp;classno=MM_41_04/suh_0401_03_0007/suh_0401_03_0007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yein820&amp;classa=A8-C1-41-MM-MM-04-04-07-0-0-0-0&amp;classno=MM_41_04/suh_0401_03_0007/suh_0401_03_0007_3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4-06-0-0-0-0&amp;classno=MM_41_04/suh_0401_03_0006/suh_0401_03_0006_3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hyperlink" Target="https://cdata2.tsherpa.co.kr/tsherpa/MultiMedia/Flash/2020/curri/index.html?flashxmlnum=yein820&amp;classa=A8-C1-41-MM-MM-04-04-07-0-0-0-0&amp;classno=MM_41_04/suh_0401_03_0007/suh_0401_03_0007_301_1.html" TargetMode="External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hyperlink" Target="https://cdata2.tsherpa.co.kr/tsherpa/MultiMedia/Flash/2020/curri/index.html?flashxmlnum=yein820&amp;classa=A8-C1-41-MM-MM-04-04-06-0-0-0-0&amp;classno=MM_41_04/suh_0401_03_0006/suh_0401_03_0006_301_1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cdata2.tsherpa.co.kr/tsherpa/MultiMedia/Flash/2020/curri/index.html?flashxmlnum=yein820&amp;classa=A8-C1-41-MM-MM-04-04-07-0-0-0-0&amp;classno=MM_41_04/suh_0401_03_0007/suh_0401_03_0007_401_1.html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6265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972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수를 두 자리 수로 나누어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박스 내 나눗셈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화면에 들어가게 배치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33416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76492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720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532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525÷25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87596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520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6426833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390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CD4D0FC-FF90-4EB7-BE48-083488A16CF4}"/>
              </a:ext>
            </a:extLst>
          </p:cNvPr>
          <p:cNvSpPr/>
          <p:nvPr/>
        </p:nvSpPr>
        <p:spPr>
          <a:xfrm>
            <a:off x="2294246" y="2545729"/>
            <a:ext cx="2277754" cy="2268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8A48F5F-0B10-4E32-A33E-0481663E8807}"/>
              </a:ext>
            </a:extLst>
          </p:cNvPr>
          <p:cNvSpPr/>
          <p:nvPr/>
        </p:nvSpPr>
        <p:spPr>
          <a:xfrm>
            <a:off x="4824028" y="2545729"/>
            <a:ext cx="2025725" cy="2268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18F92041-E599-485F-99D0-B291EB0118A4}"/>
              </a:ext>
            </a:extLst>
          </p:cNvPr>
          <p:cNvSpPr/>
          <p:nvPr/>
        </p:nvSpPr>
        <p:spPr>
          <a:xfrm rot="16200000">
            <a:off x="-144524" y="2149685"/>
            <a:ext cx="2268252" cy="3060340"/>
          </a:xfrm>
          <a:prstGeom prst="flowChartOffpageConnector">
            <a:avLst/>
          </a:prstGeom>
          <a:solidFill>
            <a:schemeClr val="bg1"/>
          </a:solidFill>
          <a:ln w="38100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7FCEC379-A40F-4FDD-B483-5067DE90237A}"/>
              </a:ext>
            </a:extLst>
          </p:cNvPr>
          <p:cNvSpPr txBox="1"/>
          <p:nvPr/>
        </p:nvSpPr>
        <p:spPr>
          <a:xfrm>
            <a:off x="611560" y="3454975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 ×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9FEF499-32E7-4810-9EDF-5E355FB53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878" y="3123451"/>
            <a:ext cx="1026028" cy="464876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id="{E5720E9C-4DC0-4C27-B617-C84783CB8D2D}"/>
              </a:ext>
            </a:extLst>
          </p:cNvPr>
          <p:cNvSpPr txBox="1"/>
          <p:nvPr/>
        </p:nvSpPr>
        <p:spPr>
          <a:xfrm>
            <a:off x="-180319" y="31409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5  2  5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31A35EFC-1994-4196-916D-DD6BCABE0ED5}"/>
              </a:ext>
            </a:extLst>
          </p:cNvPr>
          <p:cNvSpPr txBox="1"/>
          <p:nvPr/>
        </p:nvSpPr>
        <p:spPr>
          <a:xfrm>
            <a:off x="-180319" y="342900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5  0  0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AD5FE74-DD1B-4766-80C1-0DFF62E85C3C}"/>
              </a:ext>
            </a:extLst>
          </p:cNvPr>
          <p:cNvCxnSpPr/>
          <p:nvPr/>
        </p:nvCxnSpPr>
        <p:spPr bwMode="auto">
          <a:xfrm>
            <a:off x="-132878" y="3861048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43">
            <a:extLst>
              <a:ext uri="{FF2B5EF4-FFF2-40B4-BE49-F238E27FC236}">
                <a16:creationId xmlns:a16="http://schemas.microsoft.com/office/drawing/2014/main" id="{35EECC3A-E1E4-4904-B151-2963CE0B8984}"/>
              </a:ext>
            </a:extLst>
          </p:cNvPr>
          <p:cNvSpPr txBox="1"/>
          <p:nvPr/>
        </p:nvSpPr>
        <p:spPr>
          <a:xfrm>
            <a:off x="1626854" y="3461863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08B3B7-537F-4D41-BCB3-F8DA7E44A2E0}"/>
              </a:ext>
            </a:extLst>
          </p:cNvPr>
          <p:cNvSpPr txBox="1"/>
          <p:nvPr/>
        </p:nvSpPr>
        <p:spPr>
          <a:xfrm>
            <a:off x="208848" y="2756247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44FAB049-3905-4767-A26F-C6D810C6A577}"/>
              </a:ext>
            </a:extLst>
          </p:cNvPr>
          <p:cNvSpPr txBox="1"/>
          <p:nvPr/>
        </p:nvSpPr>
        <p:spPr>
          <a:xfrm>
            <a:off x="-1063273" y="317729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B94D4C-C436-4E09-A705-ECC5C1C48115}"/>
              </a:ext>
            </a:extLst>
          </p:cNvPr>
          <p:cNvSpPr txBox="1"/>
          <p:nvPr/>
        </p:nvSpPr>
        <p:spPr>
          <a:xfrm>
            <a:off x="44274" y="3902076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3EA9FEB-AFB1-4293-ACF8-BF20D65B4359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870" y="3664939"/>
            <a:ext cx="29836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43">
            <a:extLst>
              <a:ext uri="{FF2B5EF4-FFF2-40B4-BE49-F238E27FC236}">
                <a16:creationId xmlns:a16="http://schemas.microsoft.com/office/drawing/2014/main" id="{D3CC2D6D-0637-4548-8423-A4C760D9C008}"/>
              </a:ext>
            </a:extLst>
          </p:cNvPr>
          <p:cNvSpPr txBox="1"/>
          <p:nvPr/>
        </p:nvSpPr>
        <p:spPr>
          <a:xfrm>
            <a:off x="611560" y="3901487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525 -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ED6573B3-8573-49F6-931A-CE622413C525}"/>
              </a:ext>
            </a:extLst>
          </p:cNvPr>
          <p:cNvSpPr txBox="1"/>
          <p:nvPr/>
        </p:nvSpPr>
        <p:spPr>
          <a:xfrm>
            <a:off x="1626853" y="3908375"/>
            <a:ext cx="5546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0F2A74C-B023-4C5F-8F86-75430078084D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870" y="4111451"/>
            <a:ext cx="29836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70C9C2D8-0BB3-4E20-9FDF-4DB63CCF1A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76" y="2885950"/>
            <a:ext cx="1026028" cy="464876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784245A1-117E-4160-8E41-89C6F137D3C0}"/>
              </a:ext>
            </a:extLst>
          </p:cNvPr>
          <p:cNvSpPr txBox="1"/>
          <p:nvPr/>
        </p:nvSpPr>
        <p:spPr>
          <a:xfrm>
            <a:off x="2585735" y="290346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5  2  5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7152858D-5582-4680-BA04-5C432E24C38C}"/>
              </a:ext>
            </a:extLst>
          </p:cNvPr>
          <p:cNvSpPr txBox="1"/>
          <p:nvPr/>
        </p:nvSpPr>
        <p:spPr>
          <a:xfrm>
            <a:off x="2585735" y="322750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5  0  0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1640A3E-1595-4C41-A5AE-57CC57EB9162}"/>
              </a:ext>
            </a:extLst>
          </p:cNvPr>
          <p:cNvCxnSpPr/>
          <p:nvPr/>
        </p:nvCxnSpPr>
        <p:spPr bwMode="auto">
          <a:xfrm>
            <a:off x="2633176" y="362354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FEB0A86-B1CE-45EC-8AEB-98123F63F54A}"/>
              </a:ext>
            </a:extLst>
          </p:cNvPr>
          <p:cNvSpPr txBox="1"/>
          <p:nvPr/>
        </p:nvSpPr>
        <p:spPr>
          <a:xfrm>
            <a:off x="3005935" y="2518746"/>
            <a:ext cx="5579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34D6C8E0-06EE-479C-A53B-F9A9F0593505}"/>
              </a:ext>
            </a:extLst>
          </p:cNvPr>
          <p:cNvSpPr txBox="1"/>
          <p:nvPr/>
        </p:nvSpPr>
        <p:spPr>
          <a:xfrm>
            <a:off x="1702781" y="293979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1B4A6D-A426-4DC5-B6E7-EB7C0C09690E}"/>
              </a:ext>
            </a:extLst>
          </p:cNvPr>
          <p:cNvSpPr txBox="1"/>
          <p:nvPr/>
        </p:nvSpPr>
        <p:spPr>
          <a:xfrm>
            <a:off x="2810328" y="3664575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2C5D146-3E75-478F-BEFC-92E5AF07C84C}"/>
              </a:ext>
            </a:extLst>
          </p:cNvPr>
          <p:cNvCxnSpPr>
            <a:cxnSpLocks/>
          </p:cNvCxnSpPr>
          <p:nvPr/>
        </p:nvCxnSpPr>
        <p:spPr bwMode="auto">
          <a:xfrm flipH="1">
            <a:off x="3576492" y="4136968"/>
            <a:ext cx="29836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D11D1A5-B348-4D42-8F49-E820C8425999}"/>
              </a:ext>
            </a:extLst>
          </p:cNvPr>
          <p:cNvCxnSpPr>
            <a:cxnSpLocks/>
          </p:cNvCxnSpPr>
          <p:nvPr/>
        </p:nvCxnSpPr>
        <p:spPr bwMode="auto">
          <a:xfrm flipH="1">
            <a:off x="3576492" y="4583480"/>
            <a:ext cx="29836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648AD1A-F26C-4FD2-9302-B6C1537BE4C5}"/>
              </a:ext>
            </a:extLst>
          </p:cNvPr>
          <p:cNvSpPr txBox="1"/>
          <p:nvPr/>
        </p:nvSpPr>
        <p:spPr>
          <a:xfrm>
            <a:off x="2810328" y="3944608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59FE9E0-39BE-4A1C-9FBD-FB18066E831B}"/>
              </a:ext>
            </a:extLst>
          </p:cNvPr>
          <p:cNvCxnSpPr/>
          <p:nvPr/>
        </p:nvCxnSpPr>
        <p:spPr bwMode="auto">
          <a:xfrm>
            <a:off x="2627716" y="433770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DD7D046-9A43-485E-8C60-0ED78CFA909B}"/>
              </a:ext>
            </a:extLst>
          </p:cNvPr>
          <p:cNvSpPr txBox="1"/>
          <p:nvPr/>
        </p:nvSpPr>
        <p:spPr>
          <a:xfrm>
            <a:off x="2664228" y="4383483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B3DF2143-16D5-474C-8CA2-7296A14CEB36}"/>
              </a:ext>
            </a:extLst>
          </p:cNvPr>
          <p:cNvSpPr txBox="1"/>
          <p:nvPr/>
        </p:nvSpPr>
        <p:spPr>
          <a:xfrm>
            <a:off x="3316742" y="3936260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 ×</a:t>
            </a: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2A7CDBB3-8C86-4AF1-864E-01FA439C14F9}"/>
              </a:ext>
            </a:extLst>
          </p:cNvPr>
          <p:cNvSpPr txBox="1"/>
          <p:nvPr/>
        </p:nvSpPr>
        <p:spPr>
          <a:xfrm>
            <a:off x="4161087" y="3921121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DE233D51-CE54-4EBE-B8CF-7E8C1A886E35}"/>
              </a:ext>
            </a:extLst>
          </p:cNvPr>
          <p:cNvSpPr txBox="1"/>
          <p:nvPr/>
        </p:nvSpPr>
        <p:spPr>
          <a:xfrm>
            <a:off x="3316742" y="4382772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25 -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8658AB37-796B-49BC-82E6-FD458CBF5AEB}"/>
              </a:ext>
            </a:extLst>
          </p:cNvPr>
          <p:cNvSpPr txBox="1"/>
          <p:nvPr/>
        </p:nvSpPr>
        <p:spPr>
          <a:xfrm>
            <a:off x="4103948" y="4367633"/>
            <a:ext cx="5546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9B79A04-2C85-484C-998C-308DBF77D8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00" y="2913573"/>
            <a:ext cx="1026028" cy="464876"/>
          </a:xfrm>
          <a:prstGeom prst="rect">
            <a:avLst/>
          </a:prstGeom>
        </p:spPr>
      </p:pic>
      <p:sp>
        <p:nvSpPr>
          <p:cNvPr id="106" name="TextBox 43">
            <a:extLst>
              <a:ext uri="{FF2B5EF4-FFF2-40B4-BE49-F238E27FC236}">
                <a16:creationId xmlns:a16="http://schemas.microsoft.com/office/drawing/2014/main" id="{0A79FF92-8D63-467A-BA96-5CA43320EF21}"/>
              </a:ext>
            </a:extLst>
          </p:cNvPr>
          <p:cNvSpPr txBox="1"/>
          <p:nvPr/>
        </p:nvSpPr>
        <p:spPr>
          <a:xfrm>
            <a:off x="5445759" y="293109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5  2  5</a:t>
            </a:r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id="{FD2D2567-A22D-45A1-89D8-82CF02699BE6}"/>
              </a:ext>
            </a:extLst>
          </p:cNvPr>
          <p:cNvSpPr txBox="1"/>
          <p:nvPr/>
        </p:nvSpPr>
        <p:spPr>
          <a:xfrm>
            <a:off x="5445759" y="3255126"/>
            <a:ext cx="72244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5  0  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C5030C0-B857-4130-AA2C-3C07442FD67A}"/>
              </a:ext>
            </a:extLst>
          </p:cNvPr>
          <p:cNvCxnSpPr/>
          <p:nvPr/>
        </p:nvCxnSpPr>
        <p:spPr bwMode="auto">
          <a:xfrm>
            <a:off x="5493200" y="3651170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7F41A4D-5810-47EB-8E05-D02C33AF0BC8}"/>
              </a:ext>
            </a:extLst>
          </p:cNvPr>
          <p:cNvSpPr txBox="1"/>
          <p:nvPr/>
        </p:nvSpPr>
        <p:spPr>
          <a:xfrm>
            <a:off x="5865959" y="2546369"/>
            <a:ext cx="5579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2  1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348B098F-AB63-4630-8AD6-90F48848196E}"/>
              </a:ext>
            </a:extLst>
          </p:cNvPr>
          <p:cNvSpPr txBox="1"/>
          <p:nvPr/>
        </p:nvSpPr>
        <p:spPr>
          <a:xfrm>
            <a:off x="4562805" y="296742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1B0347-93AA-4FE3-A992-1AA08E742E3D}"/>
              </a:ext>
            </a:extLst>
          </p:cNvPr>
          <p:cNvSpPr txBox="1"/>
          <p:nvPr/>
        </p:nvSpPr>
        <p:spPr>
          <a:xfrm>
            <a:off x="5670352" y="3692198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7725C53-3449-47E9-BC6C-0F68A7378E0F}"/>
              </a:ext>
            </a:extLst>
          </p:cNvPr>
          <p:cNvSpPr txBox="1"/>
          <p:nvPr/>
        </p:nvSpPr>
        <p:spPr>
          <a:xfrm>
            <a:off x="5670352" y="3972231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5A2EE2A-3C89-42CC-A7C0-33EB739FFB43}"/>
              </a:ext>
            </a:extLst>
          </p:cNvPr>
          <p:cNvCxnSpPr/>
          <p:nvPr/>
        </p:nvCxnSpPr>
        <p:spPr bwMode="auto">
          <a:xfrm>
            <a:off x="5487740" y="4365328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61529A0-08A6-4E51-BDD4-277B14A0F07A}"/>
              </a:ext>
            </a:extLst>
          </p:cNvPr>
          <p:cNvSpPr txBox="1"/>
          <p:nvPr/>
        </p:nvSpPr>
        <p:spPr>
          <a:xfrm>
            <a:off x="5524252" y="4411106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31">
            <a:extLst>
              <a:ext uri="{FF2B5EF4-FFF2-40B4-BE49-F238E27FC236}">
                <a16:creationId xmlns:a16="http://schemas.microsoft.com/office/drawing/2014/main" id="{385794AC-FE5E-4F6C-917A-C16BC8134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92" y="35157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id="{C22E4286-2ABD-4833-8F39-AEE9A59ED1A0}"/>
              </a:ext>
            </a:extLst>
          </p:cNvPr>
          <p:cNvSpPr/>
          <p:nvPr/>
        </p:nvSpPr>
        <p:spPr>
          <a:xfrm>
            <a:off x="5743172" y="5053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40B5B5F-7AAE-4DAC-8182-2E2C7F2E5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557" y="2499783"/>
            <a:ext cx="360000" cy="3550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3807275-C129-441B-8C2C-493E36F0C31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로봇을 몇 개 만들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FAA12A4-7E52-473B-B265-ADB4F6D75B9D}"/>
              </a:ext>
            </a:extLst>
          </p:cNvPr>
          <p:cNvSpPr/>
          <p:nvPr/>
        </p:nvSpPr>
        <p:spPr>
          <a:xfrm>
            <a:off x="-419557" y="467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740F964-327A-4438-AC5B-91AF726D26FD}"/>
              </a:ext>
            </a:extLst>
          </p:cNvPr>
          <p:cNvSpPr/>
          <p:nvPr/>
        </p:nvSpPr>
        <p:spPr>
          <a:xfrm>
            <a:off x="6545279" y="4093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07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703÷19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E06545-41A2-45F9-9612-E26307081172}"/>
              </a:ext>
            </a:extLst>
          </p:cNvPr>
          <p:cNvSpPr txBox="1"/>
          <p:nvPr/>
        </p:nvSpPr>
        <p:spPr>
          <a:xfrm>
            <a:off x="316570" y="2326327"/>
            <a:ext cx="626415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보고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보면 몫은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것 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CE2263C-34A0-4409-A40E-D3A1D48C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458" y="2188174"/>
            <a:ext cx="360000" cy="35500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703÷19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A6CA9CFD-87D1-4C83-A23D-C4B579532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36567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2FE88-C408-4A68-930C-99E103658892}"/>
              </a:ext>
            </a:extLst>
          </p:cNvPr>
          <p:cNvSpPr/>
          <p:nvPr/>
        </p:nvSpPr>
        <p:spPr>
          <a:xfrm>
            <a:off x="534452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A4FFB0-CDF9-40C1-89E3-2596139C8D7C}"/>
              </a:ext>
            </a:extLst>
          </p:cNvPr>
          <p:cNvSpPr/>
          <p:nvPr/>
        </p:nvSpPr>
        <p:spPr>
          <a:xfrm>
            <a:off x="4775284" y="12744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E40989-C942-4A45-BDF1-687501BD5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08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F7BCE1-FB9D-4006-9E35-26140F803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892" y="121186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CAAD13A-57EB-4037-9BFB-A20C9180C4CE}"/>
              </a:ext>
            </a:extLst>
          </p:cNvPr>
          <p:cNvSpPr/>
          <p:nvPr/>
        </p:nvSpPr>
        <p:spPr>
          <a:xfrm>
            <a:off x="4537617" y="1190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17709A-7F7E-45A0-A0DC-756A990F0BA1}"/>
              </a:ext>
            </a:extLst>
          </p:cNvPr>
          <p:cNvSpPr/>
          <p:nvPr/>
        </p:nvSpPr>
        <p:spPr>
          <a:xfrm>
            <a:off x="588632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D8EADE-8493-4DB7-85BF-89F6973D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88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FF8E7-6FD0-40DF-8DDC-59AF63731F37}"/>
              </a:ext>
            </a:extLst>
          </p:cNvPr>
          <p:cNvSpPr/>
          <p:nvPr/>
        </p:nvSpPr>
        <p:spPr>
          <a:xfrm>
            <a:off x="643719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15A09A-ABC9-403C-8202-8C2F878D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75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460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703÷19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4E3D86-6938-46FD-AB7A-9B52710848B0}"/>
              </a:ext>
            </a:extLst>
          </p:cNvPr>
          <p:cNvSpPr/>
          <p:nvPr/>
        </p:nvSpPr>
        <p:spPr>
          <a:xfrm>
            <a:off x="620889" y="2302937"/>
            <a:ext cx="2016224" cy="2124236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7C5420EF-6A32-4E9A-9D16-FFF4F2FCF58F}"/>
              </a:ext>
            </a:extLst>
          </p:cNvPr>
          <p:cNvSpPr txBox="1"/>
          <p:nvPr/>
        </p:nvSpPr>
        <p:spPr>
          <a:xfrm>
            <a:off x="872916" y="2548375"/>
            <a:ext cx="1646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 = 144</a:t>
            </a: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9757F0B5-8A4D-4AD8-9917-13D5D6BFA766}"/>
              </a:ext>
            </a:extLst>
          </p:cNvPr>
          <p:cNvSpPr txBox="1"/>
          <p:nvPr/>
        </p:nvSpPr>
        <p:spPr>
          <a:xfrm>
            <a:off x="872916" y="3176490"/>
            <a:ext cx="1646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168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A71D8911-8DCB-4F6A-ADA9-FA96F6629187}"/>
              </a:ext>
            </a:extLst>
          </p:cNvPr>
          <p:cNvSpPr txBox="1"/>
          <p:nvPr/>
        </p:nvSpPr>
        <p:spPr>
          <a:xfrm>
            <a:off x="872916" y="3801831"/>
            <a:ext cx="1646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192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E6DC1BF4-B99A-473E-83F2-3A79EEE2A7CC}"/>
              </a:ext>
            </a:extLst>
          </p:cNvPr>
          <p:cNvSpPr txBox="1"/>
          <p:nvPr/>
        </p:nvSpPr>
        <p:spPr>
          <a:xfrm>
            <a:off x="4471670" y="3375323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 ×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3718C6-CA77-465D-AAE7-A9867D0347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2" y="2936755"/>
            <a:ext cx="1026028" cy="464876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CD79B8D3-6423-45B8-BB58-40E8E09A9942}"/>
              </a:ext>
            </a:extLst>
          </p:cNvPr>
          <p:cNvSpPr txBox="1"/>
          <p:nvPr/>
        </p:nvSpPr>
        <p:spPr>
          <a:xfrm>
            <a:off x="3236201" y="299060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7  0  3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18C3BC9D-8EEE-47FB-9004-841A42793D2D}"/>
              </a:ext>
            </a:extLst>
          </p:cNvPr>
          <p:cNvSpPr txBox="1"/>
          <p:nvPr/>
        </p:nvSpPr>
        <p:spPr>
          <a:xfrm>
            <a:off x="3236201" y="336505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5  7  0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DFC727-1977-4F11-B6F2-241072CC1468}"/>
              </a:ext>
            </a:extLst>
          </p:cNvPr>
          <p:cNvCxnSpPr/>
          <p:nvPr/>
        </p:nvCxnSpPr>
        <p:spPr bwMode="auto">
          <a:xfrm>
            <a:off x="3283642" y="383195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43">
            <a:extLst>
              <a:ext uri="{FF2B5EF4-FFF2-40B4-BE49-F238E27FC236}">
                <a16:creationId xmlns:a16="http://schemas.microsoft.com/office/drawing/2014/main" id="{EF7FDC5E-2CFA-45B3-A495-FFB3E73E86AA}"/>
              </a:ext>
            </a:extLst>
          </p:cNvPr>
          <p:cNvSpPr txBox="1"/>
          <p:nvPr/>
        </p:nvSpPr>
        <p:spPr>
          <a:xfrm>
            <a:off x="5486964" y="338221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733383-4A83-467A-8905-D46DF6C77C62}"/>
              </a:ext>
            </a:extLst>
          </p:cNvPr>
          <p:cNvSpPr txBox="1"/>
          <p:nvPr/>
        </p:nvSpPr>
        <p:spPr>
          <a:xfrm>
            <a:off x="3912790" y="2472405"/>
            <a:ext cx="40856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1B00EBD1-585E-4462-A425-96B2C20FA7B7}"/>
              </a:ext>
            </a:extLst>
          </p:cNvPr>
          <p:cNvSpPr txBox="1"/>
          <p:nvPr/>
        </p:nvSpPr>
        <p:spPr>
          <a:xfrm>
            <a:off x="2321069" y="299060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6E3DCE-53B6-4E33-A51B-070B6C460611}"/>
              </a:ext>
            </a:extLst>
          </p:cNvPr>
          <p:cNvSpPr txBox="1"/>
          <p:nvPr/>
        </p:nvSpPr>
        <p:spPr>
          <a:xfrm>
            <a:off x="3842722" y="4757815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6D7DA57-3376-469C-A9D5-61C662B69E83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6747" y="3592088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3257171-70A1-4A44-9B00-F0A7874BC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47" y="2294099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3572336-85C8-492A-A37A-F4E302F79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47" y="4548151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CEF8EC4-79F0-4829-8E52-06CD786C4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56" y="3224131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911AD5-3DF8-4BAE-B75E-125CAC6B260B}"/>
              </a:ext>
            </a:extLst>
          </p:cNvPr>
          <p:cNvSpPr/>
          <p:nvPr/>
        </p:nvSpPr>
        <p:spPr>
          <a:xfrm>
            <a:off x="5300010" y="125225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EE9C1A-C272-4773-8181-C2471CBC5197}"/>
              </a:ext>
            </a:extLst>
          </p:cNvPr>
          <p:cNvSpPr/>
          <p:nvPr/>
        </p:nvSpPr>
        <p:spPr>
          <a:xfrm>
            <a:off x="4730771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C29785-CE5C-4BE9-BD97-10EFBB70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567" y="119912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498FE-AB99-468C-A91F-00CFB200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379" y="120138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2928DB-3D50-4227-A556-8E101DCB129D}"/>
              </a:ext>
            </a:extLst>
          </p:cNvPr>
          <p:cNvSpPr/>
          <p:nvPr/>
        </p:nvSpPr>
        <p:spPr>
          <a:xfrm>
            <a:off x="5841810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12047F-6271-4F5B-87C6-1C9B3BDB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367" y="11874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3EC53E2-C66D-4D5F-AE5B-28BBBDC1A0A7}"/>
              </a:ext>
            </a:extLst>
          </p:cNvPr>
          <p:cNvSpPr/>
          <p:nvPr/>
        </p:nvSpPr>
        <p:spPr>
          <a:xfrm>
            <a:off x="6392680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0E695F-95C2-41A8-9718-19160EC6D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237" y="11874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99FA19-4CB8-4B5C-98FB-E28C23149525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703÷19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76C41369-2F9F-4892-892E-DC3F5F4626D3}"/>
              </a:ext>
            </a:extLst>
          </p:cNvPr>
          <p:cNvSpPr txBox="1"/>
          <p:nvPr/>
        </p:nvSpPr>
        <p:spPr>
          <a:xfrm>
            <a:off x="3236201" y="383636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1  3  3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922C0E06-29FA-40A5-82F1-24E5A90A4F25}"/>
              </a:ext>
            </a:extLst>
          </p:cNvPr>
          <p:cNvSpPr txBox="1"/>
          <p:nvPr/>
        </p:nvSpPr>
        <p:spPr>
          <a:xfrm>
            <a:off x="3236201" y="420091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1  3  3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888CC76-D300-4741-A24C-5B2719D80492}"/>
              </a:ext>
            </a:extLst>
          </p:cNvPr>
          <p:cNvCxnSpPr/>
          <p:nvPr/>
        </p:nvCxnSpPr>
        <p:spPr bwMode="auto">
          <a:xfrm>
            <a:off x="3283642" y="465313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43">
            <a:extLst>
              <a:ext uri="{FF2B5EF4-FFF2-40B4-BE49-F238E27FC236}">
                <a16:creationId xmlns:a16="http://schemas.microsoft.com/office/drawing/2014/main" id="{00926EF5-FBFE-4CA9-85DC-2FFA8ABBAA9F}"/>
              </a:ext>
            </a:extLst>
          </p:cNvPr>
          <p:cNvSpPr txBox="1"/>
          <p:nvPr/>
        </p:nvSpPr>
        <p:spPr>
          <a:xfrm>
            <a:off x="3552791" y="2488902"/>
            <a:ext cx="4085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7362050D-CFC1-43FF-AFCA-F63EBD147980}"/>
              </a:ext>
            </a:extLst>
          </p:cNvPr>
          <p:cNvSpPr txBox="1"/>
          <p:nvPr/>
        </p:nvSpPr>
        <p:spPr>
          <a:xfrm>
            <a:off x="4471670" y="4152461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 ×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1859CE58-057A-4A81-BB06-9584FC77BADC}"/>
              </a:ext>
            </a:extLst>
          </p:cNvPr>
          <p:cNvSpPr txBox="1"/>
          <p:nvPr/>
        </p:nvSpPr>
        <p:spPr>
          <a:xfrm>
            <a:off x="5486964" y="4159349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5696749-6EB5-4221-89B4-74CA3ADAD6C7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6747" y="4369226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D38F0648-BBA8-4D11-A1BA-801E018C7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56" y="400126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7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5C1E68-48B2-492F-8760-529F40058812}"/>
              </a:ext>
            </a:extLst>
          </p:cNvPr>
          <p:cNvSpPr txBox="1"/>
          <p:nvPr/>
        </p:nvSpPr>
        <p:spPr>
          <a:xfrm>
            <a:off x="192523" y="2253000"/>
            <a:ext cx="66071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십의 자리 위에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적습니다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남은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일의 자리 위에 적습니다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몫은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나머지는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B85C1D9-758B-4112-AE4B-0F88D9CDF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727" y="2127772"/>
            <a:ext cx="360000" cy="35500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60EC60-E39E-4F33-ABD1-94DF5ABDC0C0}"/>
              </a:ext>
            </a:extLst>
          </p:cNvPr>
          <p:cNvSpPr/>
          <p:nvPr/>
        </p:nvSpPr>
        <p:spPr>
          <a:xfrm>
            <a:off x="527378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25436A-DB58-4CDF-A926-843470F687F6}"/>
              </a:ext>
            </a:extLst>
          </p:cNvPr>
          <p:cNvSpPr/>
          <p:nvPr/>
        </p:nvSpPr>
        <p:spPr>
          <a:xfrm>
            <a:off x="4704544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29B262-8373-4852-AF35-2D99A57D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340" y="11768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CF20DF-291E-428C-BC6A-020D42D4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152" y="1201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282818-1860-44AB-ACEE-7B0FD9369CC3}"/>
              </a:ext>
            </a:extLst>
          </p:cNvPr>
          <p:cNvSpPr/>
          <p:nvPr/>
        </p:nvSpPr>
        <p:spPr>
          <a:xfrm>
            <a:off x="5815583" y="125267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BC8A66-47E5-4B1B-A08E-C7A51BFC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140" y="11940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E41498F-4CFF-4D59-9A61-9CEEBB0E53D9}"/>
              </a:ext>
            </a:extLst>
          </p:cNvPr>
          <p:cNvSpPr/>
          <p:nvPr/>
        </p:nvSpPr>
        <p:spPr>
          <a:xfrm>
            <a:off x="636645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4747F2-7D2A-491C-894F-74A761F7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010" y="118782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1C184-1750-4965-9C2B-01223544B86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703÷19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C9524D0-7E7B-49F0-A639-32D1983A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1" y="229334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44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058E09-B5E0-4B0B-99CD-69F535969BF9}"/>
              </a:ext>
            </a:extLst>
          </p:cNvPr>
          <p:cNvSpPr/>
          <p:nvPr/>
        </p:nvSpPr>
        <p:spPr>
          <a:xfrm>
            <a:off x="5286897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FE5378-AAED-4321-8430-13A040C75E32}"/>
              </a:ext>
            </a:extLst>
          </p:cNvPr>
          <p:cNvSpPr/>
          <p:nvPr/>
        </p:nvSpPr>
        <p:spPr>
          <a:xfrm>
            <a:off x="4717658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8D8EE5-FDAE-492D-8E1F-7CB4A16DC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454" y="119813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4D37CF-AC42-48E5-AC8D-0A1C594C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266" y="12231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1A99DB-3208-403E-885D-EC66C2606E4E}"/>
              </a:ext>
            </a:extLst>
          </p:cNvPr>
          <p:cNvSpPr/>
          <p:nvPr/>
        </p:nvSpPr>
        <p:spPr>
          <a:xfrm>
            <a:off x="5828697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029C65-A063-4D0F-A58B-2979819DA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254" y="1215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26252EE-09EC-401F-85D3-FEF32A07EFEA}"/>
              </a:ext>
            </a:extLst>
          </p:cNvPr>
          <p:cNvSpPr/>
          <p:nvPr/>
        </p:nvSpPr>
        <p:spPr>
          <a:xfrm>
            <a:off x="6379567" y="127397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1EE173-AD09-4585-B6C7-5748B9FBB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124" y="120913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A57DB-9D2B-45F5-B3D6-D285993245CD}"/>
              </a:ext>
            </a:extLst>
          </p:cNvPr>
          <p:cNvSpPr txBox="1"/>
          <p:nvPr/>
        </p:nvSpPr>
        <p:spPr>
          <a:xfrm>
            <a:off x="2732842" y="2289431"/>
            <a:ext cx="1567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19×37=703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86F9B58-BA97-40DB-8C6E-E0D142C1E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864" y="2554121"/>
            <a:ext cx="360000" cy="355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656194-197F-45A6-B0C9-92EC3E6579AF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703÷19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82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26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누르면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나눗셈 식 하단의 파란색 텍스트가 모두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>
            <a:extLst>
              <a:ext uri="{FF2B5EF4-FFF2-40B4-BE49-F238E27FC236}">
                <a16:creationId xmlns:a16="http://schemas.microsoft.com/office/drawing/2014/main" id="{7BF7040E-5307-4BB8-980D-2170A27D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9FD43C6-58A9-44BE-B193-E9CD58D9D575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AEEE9A-B3EE-4692-885F-5BB3B6342D94}"/>
              </a:ext>
            </a:extLst>
          </p:cNvPr>
          <p:cNvSpPr txBox="1"/>
          <p:nvPr/>
        </p:nvSpPr>
        <p:spPr>
          <a:xfrm>
            <a:off x="1554929" y="4920971"/>
            <a:ext cx="664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A86435C-487E-4461-8CE5-C37EF2697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55" y="4728610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B77B935-DE19-4984-A1B3-891D070FFA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24" y="2368906"/>
            <a:ext cx="1026028" cy="464876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6AFC71E1-09D3-4DBA-9603-F3BBA050D81E}"/>
              </a:ext>
            </a:extLst>
          </p:cNvPr>
          <p:cNvSpPr txBox="1"/>
          <p:nvPr/>
        </p:nvSpPr>
        <p:spPr>
          <a:xfrm>
            <a:off x="997083" y="242275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6  7  2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FF9171-2D73-4DE8-8923-CC89E8D83976}"/>
              </a:ext>
            </a:extLst>
          </p:cNvPr>
          <p:cNvSpPr txBox="1"/>
          <p:nvPr/>
        </p:nvSpPr>
        <p:spPr>
          <a:xfrm>
            <a:off x="414239" y="24227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E86B2B4D-0B0A-4DE4-AA60-9667C729FDD9}"/>
              </a:ext>
            </a:extLst>
          </p:cNvPr>
          <p:cNvSpPr txBox="1"/>
          <p:nvPr/>
        </p:nvSpPr>
        <p:spPr>
          <a:xfrm>
            <a:off x="997083" y="2797206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5  6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86D06DA-775C-4511-9E60-01897F404A1F}"/>
              </a:ext>
            </a:extLst>
          </p:cNvPr>
          <p:cNvCxnSpPr/>
          <p:nvPr/>
        </p:nvCxnSpPr>
        <p:spPr bwMode="auto">
          <a:xfrm>
            <a:off x="1044524" y="3264107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43">
            <a:extLst>
              <a:ext uri="{FF2B5EF4-FFF2-40B4-BE49-F238E27FC236}">
                <a16:creationId xmlns:a16="http://schemas.microsoft.com/office/drawing/2014/main" id="{A66AC142-CAA7-41EF-BCB1-368CB6E6A4EC}"/>
              </a:ext>
            </a:extLst>
          </p:cNvPr>
          <p:cNvSpPr txBox="1"/>
          <p:nvPr/>
        </p:nvSpPr>
        <p:spPr>
          <a:xfrm>
            <a:off x="1044524" y="3333727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1  1  2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85C2AF11-6499-4009-8D99-25985D1E4379}"/>
              </a:ext>
            </a:extLst>
          </p:cNvPr>
          <p:cNvSpPr txBox="1"/>
          <p:nvPr/>
        </p:nvSpPr>
        <p:spPr>
          <a:xfrm>
            <a:off x="1044524" y="3700978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1  1  2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C271EE2-A086-4BB7-BBFD-8433CC3A7334}"/>
              </a:ext>
            </a:extLst>
          </p:cNvPr>
          <p:cNvCxnSpPr/>
          <p:nvPr/>
        </p:nvCxnSpPr>
        <p:spPr bwMode="auto">
          <a:xfrm>
            <a:off x="1044524" y="4145199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43">
            <a:extLst>
              <a:ext uri="{FF2B5EF4-FFF2-40B4-BE49-F238E27FC236}">
                <a16:creationId xmlns:a16="http://schemas.microsoft.com/office/drawing/2014/main" id="{65FDBB91-F6F4-4900-8E01-19D79C46F90D}"/>
              </a:ext>
            </a:extLst>
          </p:cNvPr>
          <p:cNvSpPr txBox="1"/>
          <p:nvPr/>
        </p:nvSpPr>
        <p:spPr>
          <a:xfrm>
            <a:off x="1638375" y="4192752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D576E2-E7EA-48CF-9D88-6C590C81098F}"/>
              </a:ext>
            </a:extLst>
          </p:cNvPr>
          <p:cNvSpPr txBox="1"/>
          <p:nvPr/>
        </p:nvSpPr>
        <p:spPr>
          <a:xfrm>
            <a:off x="5047618" y="4920971"/>
            <a:ext cx="664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06447F7C-3341-4036-BD28-55CEA5944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644" y="4728610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E57DBEA6-0D7F-432A-B867-0E4C73D222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13" y="2368906"/>
            <a:ext cx="1026028" cy="464876"/>
          </a:xfrm>
          <a:prstGeom prst="rect">
            <a:avLst/>
          </a:prstGeom>
        </p:spPr>
      </p:pic>
      <p:sp>
        <p:nvSpPr>
          <p:cNvPr id="107" name="TextBox 43">
            <a:extLst>
              <a:ext uri="{FF2B5EF4-FFF2-40B4-BE49-F238E27FC236}">
                <a16:creationId xmlns:a16="http://schemas.microsoft.com/office/drawing/2014/main" id="{0F6722D5-A8DD-4C3A-BE47-E5169878B110}"/>
              </a:ext>
            </a:extLst>
          </p:cNvPr>
          <p:cNvSpPr txBox="1"/>
          <p:nvPr/>
        </p:nvSpPr>
        <p:spPr>
          <a:xfrm>
            <a:off x="4489772" y="242275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4  9  3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76CED2-7BE8-4D6B-9D78-2CB0A12A33CD}"/>
              </a:ext>
            </a:extLst>
          </p:cNvPr>
          <p:cNvSpPr txBox="1"/>
          <p:nvPr/>
        </p:nvSpPr>
        <p:spPr>
          <a:xfrm>
            <a:off x="3906928" y="24227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id="{3E126C2C-FF3E-4D67-86F2-B56EBCEA60AA}"/>
              </a:ext>
            </a:extLst>
          </p:cNvPr>
          <p:cNvSpPr txBox="1"/>
          <p:nvPr/>
        </p:nvSpPr>
        <p:spPr>
          <a:xfrm>
            <a:off x="4489772" y="2797206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3  4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F23404D-0128-40A8-948F-758748D74620}"/>
              </a:ext>
            </a:extLst>
          </p:cNvPr>
          <p:cNvCxnSpPr/>
          <p:nvPr/>
        </p:nvCxnSpPr>
        <p:spPr bwMode="auto">
          <a:xfrm>
            <a:off x="4537213" y="3264107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43">
            <a:extLst>
              <a:ext uri="{FF2B5EF4-FFF2-40B4-BE49-F238E27FC236}">
                <a16:creationId xmlns:a16="http://schemas.microsoft.com/office/drawing/2014/main" id="{013711E1-23D1-49FF-AB31-A13CA69512EC}"/>
              </a:ext>
            </a:extLst>
          </p:cNvPr>
          <p:cNvSpPr txBox="1"/>
          <p:nvPr/>
        </p:nvSpPr>
        <p:spPr>
          <a:xfrm>
            <a:off x="4537213" y="3333727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1  5  3</a:t>
            </a:r>
          </a:p>
        </p:txBody>
      </p:sp>
      <p:sp>
        <p:nvSpPr>
          <p:cNvPr id="115" name="TextBox 43">
            <a:extLst>
              <a:ext uri="{FF2B5EF4-FFF2-40B4-BE49-F238E27FC236}">
                <a16:creationId xmlns:a16="http://schemas.microsoft.com/office/drawing/2014/main" id="{9B3E82BD-3B5A-4094-9946-903D9FE715BC}"/>
              </a:ext>
            </a:extLst>
          </p:cNvPr>
          <p:cNvSpPr txBox="1"/>
          <p:nvPr/>
        </p:nvSpPr>
        <p:spPr>
          <a:xfrm>
            <a:off x="4537213" y="3700978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1  5  3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5B15143-490B-4DD7-98E0-C2FFB2503FA1}"/>
              </a:ext>
            </a:extLst>
          </p:cNvPr>
          <p:cNvCxnSpPr/>
          <p:nvPr/>
        </p:nvCxnSpPr>
        <p:spPr bwMode="auto">
          <a:xfrm>
            <a:off x="4537213" y="4145199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43">
            <a:extLst>
              <a:ext uri="{FF2B5EF4-FFF2-40B4-BE49-F238E27FC236}">
                <a16:creationId xmlns:a16="http://schemas.microsoft.com/office/drawing/2014/main" id="{DAC6A841-1E2D-4ED2-AEF8-5C70D8954E44}"/>
              </a:ext>
            </a:extLst>
          </p:cNvPr>
          <p:cNvSpPr txBox="1"/>
          <p:nvPr/>
        </p:nvSpPr>
        <p:spPr>
          <a:xfrm>
            <a:off x="5131064" y="4192752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F74EC91-4B00-4D9A-A4E9-CB5AC1DFAA9B}"/>
              </a:ext>
            </a:extLst>
          </p:cNvPr>
          <p:cNvSpPr/>
          <p:nvPr/>
        </p:nvSpPr>
        <p:spPr>
          <a:xfrm>
            <a:off x="977452" y="4920971"/>
            <a:ext cx="487184" cy="3996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CB8644B-FBD4-4CCB-A158-B0CF4B1547C9}"/>
              </a:ext>
            </a:extLst>
          </p:cNvPr>
          <p:cNvSpPr/>
          <p:nvPr/>
        </p:nvSpPr>
        <p:spPr>
          <a:xfrm>
            <a:off x="4455062" y="4893235"/>
            <a:ext cx="487184" cy="3996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590FFFF7-1C19-43DA-9EA8-424A2359C4C2}"/>
              </a:ext>
            </a:extLst>
          </p:cNvPr>
          <p:cNvSpPr txBox="1"/>
          <p:nvPr/>
        </p:nvSpPr>
        <p:spPr>
          <a:xfrm>
            <a:off x="1403648" y="1952836"/>
            <a:ext cx="62149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1  2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946FC7A1-FBD3-472B-841D-022D721A7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46" y="2002549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AAFE57BD-F69E-4788-A599-F40785AE2B0D}"/>
              </a:ext>
            </a:extLst>
          </p:cNvPr>
          <p:cNvSpPr txBox="1"/>
          <p:nvPr/>
        </p:nvSpPr>
        <p:spPr>
          <a:xfrm>
            <a:off x="4932913" y="1943604"/>
            <a:ext cx="5884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2  9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8FF50F4-1A72-4EB5-B606-7922F02E3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74" y="1976244"/>
            <a:ext cx="360000" cy="355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5D23E698-B041-41D1-8628-8CDA10691D43}"/>
              </a:ext>
            </a:extLst>
          </p:cNvPr>
          <p:cNvSpPr/>
          <p:nvPr/>
        </p:nvSpPr>
        <p:spPr>
          <a:xfrm>
            <a:off x="831959" y="1868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82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https://cdata2.tsherpa.co.kr/tsherpa/MultiMedia/Flash/2020/curri/index.html?flashxmlnum=yein820&amp;classa=A8-C1-41-MM-MM-04-04-07-0-0-0-0&amp;classno=MM_41_04/suh_0401_03_0007/suh_0401_03_0007_301_1.html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나누어 떨어지는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1B643-3E7A-4FCC-AC29-61275CC65773}"/>
              </a:ext>
            </a:extLst>
          </p:cNvPr>
          <p:cNvSpPr txBox="1"/>
          <p:nvPr/>
        </p:nvSpPr>
        <p:spPr>
          <a:xfrm>
            <a:off x="443405" y="2258876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크게 하거나 작게 하면서 계산을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F35E918-E2FA-4278-884D-B73AC435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3615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C708A5-B564-4687-BE5A-142C5389E1AE}"/>
              </a:ext>
            </a:extLst>
          </p:cNvPr>
          <p:cNvSpPr txBox="1"/>
          <p:nvPr/>
        </p:nvSpPr>
        <p:spPr>
          <a:xfrm>
            <a:off x="443405" y="2911378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계산 결과는          에 나눈 수를 곱하여 확인합니다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82C4EEBC-BA69-458F-A0AE-D3A5A819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30140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7E505BD-E6AC-45FB-AC67-E5A0858998E5}"/>
              </a:ext>
            </a:extLst>
          </p:cNvPr>
          <p:cNvSpPr txBox="1"/>
          <p:nvPr/>
        </p:nvSpPr>
        <p:spPr>
          <a:xfrm>
            <a:off x="2735797" y="2902553"/>
            <a:ext cx="5760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1C777D8-D7C8-4D44-A4E4-81BCF362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392" y="2783741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73941" y="3134361"/>
            <a:ext cx="53280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264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F111FEE-A906-4BFF-A3B0-A550BA19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FCDE3D2E-A3BA-4645-863E-DCC48A7D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AC7FC-C3E0-493E-99FA-2CA1877F1531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F2553F-F807-4727-B7F7-7ADA597B5652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식의 기호를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529FA78B-0CC9-48CE-8D5A-1D7FB295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76" y="1590361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9ED6E80-F923-42FD-90E9-F95057053ABA}"/>
              </a:ext>
            </a:extLst>
          </p:cNvPr>
          <p:cNvSpPr/>
          <p:nvPr/>
        </p:nvSpPr>
        <p:spPr>
          <a:xfrm>
            <a:off x="3997385" y="2757350"/>
            <a:ext cx="1565610" cy="175856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38×7</a:t>
            </a:r>
          </a:p>
          <a:p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38×10</a:t>
            </a:r>
          </a:p>
          <a:p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646-380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E98C2E-2CFC-4726-968A-8E4376841FB2}"/>
              </a:ext>
            </a:extLst>
          </p:cNvPr>
          <p:cNvSpPr txBox="1"/>
          <p:nvPr/>
        </p:nvSpPr>
        <p:spPr>
          <a:xfrm>
            <a:off x="2907682" y="3101992"/>
            <a:ext cx="51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E6D750E-1F96-4ECE-A954-CC2351A136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59" y="2618074"/>
            <a:ext cx="1026028" cy="464876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470CB301-D953-45D8-814B-1DEF3237808A}"/>
              </a:ext>
            </a:extLst>
          </p:cNvPr>
          <p:cNvSpPr txBox="1"/>
          <p:nvPr/>
        </p:nvSpPr>
        <p:spPr>
          <a:xfrm>
            <a:off x="2051720" y="2206477"/>
            <a:ext cx="620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41ECDA05-95CE-4CA9-8792-4E83B5CA8CA5}"/>
              </a:ext>
            </a:extLst>
          </p:cNvPr>
          <p:cNvSpPr txBox="1"/>
          <p:nvPr/>
        </p:nvSpPr>
        <p:spPr>
          <a:xfrm>
            <a:off x="1619718" y="267192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6  4  6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08A9C5-B1CF-43CE-81FD-03389D81838E}"/>
              </a:ext>
            </a:extLst>
          </p:cNvPr>
          <p:cNvSpPr txBox="1"/>
          <p:nvPr/>
        </p:nvSpPr>
        <p:spPr>
          <a:xfrm>
            <a:off x="1036874" y="267192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4594C62F-E1BE-478F-ADEE-0AFFF296C2EE}"/>
              </a:ext>
            </a:extLst>
          </p:cNvPr>
          <p:cNvSpPr txBox="1"/>
          <p:nvPr/>
        </p:nvSpPr>
        <p:spPr>
          <a:xfrm>
            <a:off x="1619718" y="3046374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3  8  0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6F5E3AE-6169-474A-A0CE-5BDEC5294752}"/>
              </a:ext>
            </a:extLst>
          </p:cNvPr>
          <p:cNvCxnSpPr/>
          <p:nvPr/>
        </p:nvCxnSpPr>
        <p:spPr bwMode="auto">
          <a:xfrm>
            <a:off x="1667159" y="35132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43">
            <a:extLst>
              <a:ext uri="{FF2B5EF4-FFF2-40B4-BE49-F238E27FC236}">
                <a16:creationId xmlns:a16="http://schemas.microsoft.com/office/drawing/2014/main" id="{14E6EA1D-E19B-466F-B8F7-99389D10D860}"/>
              </a:ext>
            </a:extLst>
          </p:cNvPr>
          <p:cNvSpPr txBox="1"/>
          <p:nvPr/>
        </p:nvSpPr>
        <p:spPr>
          <a:xfrm>
            <a:off x="1667159" y="3582895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2  6  6</a:t>
            </a: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id="{406EA532-69C7-47AD-831F-0722ECDFCEAE}"/>
              </a:ext>
            </a:extLst>
          </p:cNvPr>
          <p:cNvSpPr txBox="1"/>
          <p:nvPr/>
        </p:nvSpPr>
        <p:spPr>
          <a:xfrm>
            <a:off x="1667159" y="3950146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2  6  6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BA86243-DE10-4284-8EEC-A6555AADBC14}"/>
              </a:ext>
            </a:extLst>
          </p:cNvPr>
          <p:cNvCxnSpPr/>
          <p:nvPr/>
        </p:nvCxnSpPr>
        <p:spPr bwMode="auto">
          <a:xfrm>
            <a:off x="1667159" y="439436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43">
            <a:extLst>
              <a:ext uri="{FF2B5EF4-FFF2-40B4-BE49-F238E27FC236}">
                <a16:creationId xmlns:a16="http://schemas.microsoft.com/office/drawing/2014/main" id="{A469E9CB-9ED1-44A6-A057-BE0B6D76EECD}"/>
              </a:ext>
            </a:extLst>
          </p:cNvPr>
          <p:cNvSpPr txBox="1"/>
          <p:nvPr/>
        </p:nvSpPr>
        <p:spPr>
          <a:xfrm>
            <a:off x="2261010" y="4441920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A2D78D6-B5AD-4292-8733-C9F074622512}"/>
              </a:ext>
            </a:extLst>
          </p:cNvPr>
          <p:cNvSpPr txBox="1"/>
          <p:nvPr/>
        </p:nvSpPr>
        <p:spPr>
          <a:xfrm>
            <a:off x="2907682" y="3579103"/>
            <a:ext cx="51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C3DB68-A6B0-44C3-A220-C06D75384344}"/>
              </a:ext>
            </a:extLst>
          </p:cNvPr>
          <p:cNvSpPr txBox="1"/>
          <p:nvPr/>
        </p:nvSpPr>
        <p:spPr>
          <a:xfrm>
            <a:off x="2907682" y="4003330"/>
            <a:ext cx="51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8303929-44E7-4D95-8EF9-ABE107D04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8570" y="2887264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2B368A3E-ADF4-410C-AAF5-390266FCB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222" y="3468680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16245144-ED5B-4064-8A46-9ACB788FD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505" y="3936343"/>
            <a:ext cx="360000" cy="355000"/>
          </a:xfrm>
          <a:prstGeom prst="rect">
            <a:avLst/>
          </a:prstGeom>
        </p:spPr>
      </p:pic>
      <p:pic>
        <p:nvPicPr>
          <p:cNvPr id="55" name="Picture 9">
            <a:extLst>
              <a:ext uri="{FF2B5EF4-FFF2-40B4-BE49-F238E27FC236}">
                <a16:creationId xmlns:a16="http://schemas.microsoft.com/office/drawing/2014/main" id="{30844F11-54E3-4AF5-B4AD-125A6B25A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16" y="380201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45EF1685-3C3B-48BA-AB69-1CD86520A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70" y="348058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1">
            <a:extLst>
              <a:ext uri="{FF2B5EF4-FFF2-40B4-BE49-F238E27FC236}">
                <a16:creationId xmlns:a16="http://schemas.microsoft.com/office/drawing/2014/main" id="{E1D9EAE8-4364-4F30-9BD1-BD9D43D5A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23" y="315070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1">
            <a:extLst>
              <a:ext uri="{FF2B5EF4-FFF2-40B4-BE49-F238E27FC236}">
                <a16:creationId xmlns:a16="http://schemas.microsoft.com/office/drawing/2014/main" id="{316ED91C-CF34-4A52-A225-D4349D9A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12" y="40410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0">
            <a:extLst>
              <a:ext uri="{FF2B5EF4-FFF2-40B4-BE49-F238E27FC236}">
                <a16:creationId xmlns:a16="http://schemas.microsoft.com/office/drawing/2014/main" id="{096D4DBA-1C5E-4E4C-AFA8-2D72AC1A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667" y="313312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>
            <a:extLst>
              <a:ext uri="{FF2B5EF4-FFF2-40B4-BE49-F238E27FC236}">
                <a16:creationId xmlns:a16="http://schemas.microsoft.com/office/drawing/2014/main" id="{FB496B99-CCD1-4463-AF87-22AAEA3E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07" y="360965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1">
            <a:extLst>
              <a:ext uri="{FF2B5EF4-FFF2-40B4-BE49-F238E27FC236}">
                <a16:creationId xmlns:a16="http://schemas.microsoft.com/office/drawing/2014/main" id="{EDB10BE0-2B87-47F4-B2A9-4B495618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51508" y="314096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31">
            <a:extLst>
              <a:ext uri="{FF2B5EF4-FFF2-40B4-BE49-F238E27FC236}">
                <a16:creationId xmlns:a16="http://schemas.microsoft.com/office/drawing/2014/main" id="{0FA4AFAA-82D1-4580-AB14-AADDD272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3788" y="364502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31">
            <a:extLst>
              <a:ext uri="{FF2B5EF4-FFF2-40B4-BE49-F238E27FC236}">
                <a16:creationId xmlns:a16="http://schemas.microsoft.com/office/drawing/2014/main" id="{AB84BD04-48BF-46D2-918B-DE291215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068" y="407707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3303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페트병 뚜껑 로봇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 수 있는 로봇의 개수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부분 몫으로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나누어떨어지는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나누어떨어지는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432E95AD-C9D8-47BB-9EE6-50F4BA8C4DB9}"/>
              </a:ext>
            </a:extLst>
          </p:cNvPr>
          <p:cNvSpPr/>
          <p:nvPr/>
        </p:nvSpPr>
        <p:spPr>
          <a:xfrm>
            <a:off x="3692564" y="2639323"/>
            <a:ext cx="1974273" cy="467630"/>
          </a:xfrm>
          <a:custGeom>
            <a:avLst/>
            <a:gdLst>
              <a:gd name="connsiteX0" fmla="*/ 0 w 1974273"/>
              <a:gd name="connsiteY0" fmla="*/ 467630 h 467630"/>
              <a:gd name="connsiteX1" fmla="*/ 924791 w 1974273"/>
              <a:gd name="connsiteY1" fmla="*/ 39 h 467630"/>
              <a:gd name="connsiteX2" fmla="*/ 1974273 w 1974273"/>
              <a:gd name="connsiteY2" fmla="*/ 446848 h 46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273" h="467630">
                <a:moveTo>
                  <a:pt x="0" y="467630"/>
                </a:moveTo>
                <a:cubicBezTo>
                  <a:pt x="297873" y="235566"/>
                  <a:pt x="595746" y="3503"/>
                  <a:pt x="924791" y="39"/>
                </a:cubicBezTo>
                <a:cubicBezTo>
                  <a:pt x="1253836" y="-3425"/>
                  <a:pt x="1614054" y="221711"/>
                  <a:pt x="1974273" y="44684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766C79EB-638D-4D3F-9789-5E7570FFE2D8}"/>
              </a:ext>
            </a:extLst>
          </p:cNvPr>
          <p:cNvSpPr/>
          <p:nvPr/>
        </p:nvSpPr>
        <p:spPr>
          <a:xfrm>
            <a:off x="1503818" y="2639323"/>
            <a:ext cx="1974273" cy="467630"/>
          </a:xfrm>
          <a:custGeom>
            <a:avLst/>
            <a:gdLst>
              <a:gd name="connsiteX0" fmla="*/ 0 w 1974273"/>
              <a:gd name="connsiteY0" fmla="*/ 467630 h 467630"/>
              <a:gd name="connsiteX1" fmla="*/ 924791 w 1974273"/>
              <a:gd name="connsiteY1" fmla="*/ 39 h 467630"/>
              <a:gd name="connsiteX2" fmla="*/ 1974273 w 1974273"/>
              <a:gd name="connsiteY2" fmla="*/ 446848 h 46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273" h="467630">
                <a:moveTo>
                  <a:pt x="0" y="467630"/>
                </a:moveTo>
                <a:cubicBezTo>
                  <a:pt x="297873" y="235566"/>
                  <a:pt x="595746" y="3503"/>
                  <a:pt x="924791" y="39"/>
                </a:cubicBezTo>
                <a:cubicBezTo>
                  <a:pt x="1253836" y="-3425"/>
                  <a:pt x="1614054" y="221711"/>
                  <a:pt x="1974273" y="44684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9CF0F9A-5007-41E1-8673-4FF34D781080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D9ACC35-112D-4592-A3C3-FCE97FC11BA2}"/>
              </a:ext>
            </a:extLst>
          </p:cNvPr>
          <p:cNvSpPr/>
          <p:nvPr/>
        </p:nvSpPr>
        <p:spPr>
          <a:xfrm>
            <a:off x="2003570" y="2378013"/>
            <a:ext cx="904198" cy="6148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÷13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31EE111-1EB0-4C6E-B89B-6280D459C7B1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FFB22FC-D48C-429C-91E3-B1CF4FC86BBE}"/>
              </a:ext>
            </a:extLst>
          </p:cNvPr>
          <p:cNvSpPr/>
          <p:nvPr/>
        </p:nvSpPr>
        <p:spPr>
          <a:xfrm>
            <a:off x="702928" y="3258207"/>
            <a:ext cx="1565610" cy="7984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754</a:t>
            </a:r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F62D516-0108-49DF-AF4B-6B134B9ABFF7}"/>
              </a:ext>
            </a:extLst>
          </p:cNvPr>
          <p:cNvSpPr/>
          <p:nvPr/>
        </p:nvSpPr>
        <p:spPr>
          <a:xfrm>
            <a:off x="2714000" y="3258207"/>
            <a:ext cx="1565610" cy="7984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</a:t>
            </a:r>
            <a:endParaRPr lang="ko-KR" altLang="en-US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337532D-FB00-40FC-A7E3-0D5A1E68E25C}"/>
              </a:ext>
            </a:extLst>
          </p:cNvPr>
          <p:cNvSpPr/>
          <p:nvPr/>
        </p:nvSpPr>
        <p:spPr>
          <a:xfrm>
            <a:off x="4626447" y="3258207"/>
            <a:ext cx="1565610" cy="7984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EACB434-B598-41AB-B224-46FD4F7E8F0F}"/>
              </a:ext>
            </a:extLst>
          </p:cNvPr>
          <p:cNvSpPr/>
          <p:nvPr/>
        </p:nvSpPr>
        <p:spPr>
          <a:xfrm>
            <a:off x="4060519" y="2360649"/>
            <a:ext cx="904198" cy="6148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÷29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B64CF150-20CC-414D-BCD3-E2A879E5B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264" y="3080707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791CD51-BF27-4053-BFB8-EA65331EF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536" y="3080707"/>
            <a:ext cx="360000" cy="355000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30A9A41A-24F7-46CB-9144-C95E28065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204288C3-9CFF-4423-84C4-A2AF0AC04C2E}"/>
              </a:ext>
            </a:extLst>
          </p:cNvPr>
          <p:cNvSpPr/>
          <p:nvPr/>
        </p:nvSpPr>
        <p:spPr>
          <a:xfrm>
            <a:off x="511206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432E95AD-C9D8-47BB-9EE6-50F4BA8C4DB9}"/>
              </a:ext>
            </a:extLst>
          </p:cNvPr>
          <p:cNvSpPr/>
          <p:nvPr/>
        </p:nvSpPr>
        <p:spPr>
          <a:xfrm>
            <a:off x="3692564" y="2639323"/>
            <a:ext cx="1974273" cy="467630"/>
          </a:xfrm>
          <a:custGeom>
            <a:avLst/>
            <a:gdLst>
              <a:gd name="connsiteX0" fmla="*/ 0 w 1974273"/>
              <a:gd name="connsiteY0" fmla="*/ 467630 h 467630"/>
              <a:gd name="connsiteX1" fmla="*/ 924791 w 1974273"/>
              <a:gd name="connsiteY1" fmla="*/ 39 h 467630"/>
              <a:gd name="connsiteX2" fmla="*/ 1974273 w 1974273"/>
              <a:gd name="connsiteY2" fmla="*/ 446848 h 46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273" h="467630">
                <a:moveTo>
                  <a:pt x="0" y="467630"/>
                </a:moveTo>
                <a:cubicBezTo>
                  <a:pt x="297873" y="235566"/>
                  <a:pt x="595746" y="3503"/>
                  <a:pt x="924791" y="39"/>
                </a:cubicBezTo>
                <a:cubicBezTo>
                  <a:pt x="1253836" y="-3425"/>
                  <a:pt x="1614054" y="221711"/>
                  <a:pt x="1974273" y="44684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766C79EB-638D-4D3F-9789-5E7570FFE2D8}"/>
              </a:ext>
            </a:extLst>
          </p:cNvPr>
          <p:cNvSpPr/>
          <p:nvPr/>
        </p:nvSpPr>
        <p:spPr>
          <a:xfrm>
            <a:off x="1503818" y="2639323"/>
            <a:ext cx="1974273" cy="467630"/>
          </a:xfrm>
          <a:custGeom>
            <a:avLst/>
            <a:gdLst>
              <a:gd name="connsiteX0" fmla="*/ 0 w 1974273"/>
              <a:gd name="connsiteY0" fmla="*/ 467630 h 467630"/>
              <a:gd name="connsiteX1" fmla="*/ 924791 w 1974273"/>
              <a:gd name="connsiteY1" fmla="*/ 39 h 467630"/>
              <a:gd name="connsiteX2" fmla="*/ 1974273 w 1974273"/>
              <a:gd name="connsiteY2" fmla="*/ 446848 h 46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273" h="467630">
                <a:moveTo>
                  <a:pt x="0" y="467630"/>
                </a:moveTo>
                <a:cubicBezTo>
                  <a:pt x="297873" y="235566"/>
                  <a:pt x="595746" y="3503"/>
                  <a:pt x="924791" y="39"/>
                </a:cubicBezTo>
                <a:cubicBezTo>
                  <a:pt x="1253836" y="-3425"/>
                  <a:pt x="1614054" y="221711"/>
                  <a:pt x="1974273" y="44684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1D9ACC35-112D-4592-A3C3-FCE97FC11BA2}"/>
              </a:ext>
            </a:extLst>
          </p:cNvPr>
          <p:cNvSpPr/>
          <p:nvPr/>
        </p:nvSpPr>
        <p:spPr>
          <a:xfrm>
            <a:off x="2003570" y="2378013"/>
            <a:ext cx="904198" cy="6148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÷13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FFB22FC-D48C-429C-91E3-B1CF4FC86BBE}"/>
              </a:ext>
            </a:extLst>
          </p:cNvPr>
          <p:cNvSpPr/>
          <p:nvPr/>
        </p:nvSpPr>
        <p:spPr>
          <a:xfrm>
            <a:off x="702928" y="3258207"/>
            <a:ext cx="1565610" cy="7984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754</a:t>
            </a:r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F62D516-0108-49DF-AF4B-6B134B9ABFF7}"/>
              </a:ext>
            </a:extLst>
          </p:cNvPr>
          <p:cNvSpPr/>
          <p:nvPr/>
        </p:nvSpPr>
        <p:spPr>
          <a:xfrm>
            <a:off x="2714000" y="3258207"/>
            <a:ext cx="1565610" cy="7984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</a:t>
            </a:r>
            <a:endParaRPr lang="ko-KR" altLang="en-US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337532D-FB00-40FC-A7E3-0D5A1E68E25C}"/>
              </a:ext>
            </a:extLst>
          </p:cNvPr>
          <p:cNvSpPr/>
          <p:nvPr/>
        </p:nvSpPr>
        <p:spPr>
          <a:xfrm>
            <a:off x="4626447" y="3258207"/>
            <a:ext cx="1565610" cy="7984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EACB434-B598-41AB-B224-46FD4F7E8F0F}"/>
              </a:ext>
            </a:extLst>
          </p:cNvPr>
          <p:cNvSpPr/>
          <p:nvPr/>
        </p:nvSpPr>
        <p:spPr>
          <a:xfrm>
            <a:off x="4060519" y="2360649"/>
            <a:ext cx="904198" cy="6148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÷29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B64CF150-20CC-414D-BCD3-E2A879E5B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264" y="3080707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791CD51-BF27-4053-BFB8-EA65331EF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536" y="3080707"/>
            <a:ext cx="360000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F232DF1-25DB-48C8-8249-2DFB2408386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0DDB470-5E8B-4116-95A8-D851000FACEA}"/>
              </a:ext>
            </a:extLst>
          </p:cNvPr>
          <p:cNvSpPr/>
          <p:nvPr/>
        </p:nvSpPr>
        <p:spPr>
          <a:xfrm>
            <a:off x="246345" y="2573615"/>
            <a:ext cx="6667165" cy="2502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29">
            <a:extLst>
              <a:ext uri="{FF2B5EF4-FFF2-40B4-BE49-F238E27FC236}">
                <a16:creationId xmlns:a16="http://schemas.microsoft.com/office/drawing/2014/main" id="{39E067D9-4EAE-44BB-9746-1AD9FE0E2219}"/>
              </a:ext>
            </a:extLst>
          </p:cNvPr>
          <p:cNvSpPr/>
          <p:nvPr/>
        </p:nvSpPr>
        <p:spPr>
          <a:xfrm>
            <a:off x="353387" y="24208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4D3067-4E1B-4E1D-890E-F0AF28871942}"/>
              </a:ext>
            </a:extLst>
          </p:cNvPr>
          <p:cNvGrpSpPr/>
          <p:nvPr/>
        </p:nvGrpSpPr>
        <p:grpSpPr>
          <a:xfrm>
            <a:off x="1367644" y="2660158"/>
            <a:ext cx="1537724" cy="2389022"/>
            <a:chOff x="2489986" y="3332311"/>
            <a:chExt cx="1537724" cy="238902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2DF956A-41E0-4FCB-A5B9-47D477C1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88" name="TextBox 43">
              <a:extLst>
                <a:ext uri="{FF2B5EF4-FFF2-40B4-BE49-F238E27FC236}">
                  <a16:creationId xmlns:a16="http://schemas.microsoft.com/office/drawing/2014/main" id="{2AE49DD5-84AC-4DC7-9B26-C0E16D0D772D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7  5  4</a:t>
              </a:r>
            </a:p>
          </p:txBody>
        </p:sp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id="{08B0CB56-17BD-4701-AB24-EFEE2D67CD17}"/>
                </a:ext>
              </a:extLst>
            </p:cNvPr>
            <p:cNvSpPr txBox="1"/>
            <p:nvPr/>
          </p:nvSpPr>
          <p:spPr>
            <a:xfrm>
              <a:off x="2624050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6  5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FD04187-DBBE-4AA2-A102-F4F63EFFD1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AFBA2F0-29F7-42A9-A35D-72E2C2656F32}"/>
                </a:ext>
              </a:extLst>
            </p:cNvPr>
            <p:cNvSpPr txBox="1"/>
            <p:nvPr/>
          </p:nvSpPr>
          <p:spPr>
            <a:xfrm>
              <a:off x="316411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5  8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AA488A3-E4A3-4E64-8F10-23BBD359F1E1}"/>
                </a:ext>
              </a:extLst>
            </p:cNvPr>
            <p:cNvSpPr txBox="1"/>
            <p:nvPr/>
          </p:nvSpPr>
          <p:spPr>
            <a:xfrm>
              <a:off x="2912082" y="4635418"/>
              <a:ext cx="100569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1  0  4</a:t>
              </a:r>
            </a:p>
          </p:txBody>
        </p:sp>
        <p:sp>
          <p:nvSpPr>
            <p:cNvPr id="93" name="TextBox 43">
              <a:extLst>
                <a:ext uri="{FF2B5EF4-FFF2-40B4-BE49-F238E27FC236}">
                  <a16:creationId xmlns:a16="http://schemas.microsoft.com/office/drawing/2014/main" id="{CE8BA042-07FF-4AA2-A9B9-D25D856C5B03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B34EAD4-1809-4CAF-BE48-9E81D6709B83}"/>
                </a:ext>
              </a:extLst>
            </p:cNvPr>
            <p:cNvSpPr txBox="1"/>
            <p:nvPr/>
          </p:nvSpPr>
          <p:spPr>
            <a:xfrm>
              <a:off x="3020094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1  0  4</a:t>
              </a: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13E7B93-D793-4B75-B09B-9DB4526D69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35A837A-A168-449F-97C1-B5EF3B359C99}"/>
                </a:ext>
              </a:extLst>
            </p:cNvPr>
            <p:cNvSpPr txBox="1"/>
            <p:nvPr/>
          </p:nvSpPr>
          <p:spPr>
            <a:xfrm>
              <a:off x="3020094" y="5336612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0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777D9E3-94FC-4571-A2C1-A6426CE07887}"/>
              </a:ext>
            </a:extLst>
          </p:cNvPr>
          <p:cNvGrpSpPr/>
          <p:nvPr/>
        </p:nvGrpSpPr>
        <p:grpSpPr>
          <a:xfrm>
            <a:off x="4035860" y="2647998"/>
            <a:ext cx="1478807" cy="1687828"/>
            <a:chOff x="2489986" y="3332311"/>
            <a:chExt cx="1478807" cy="1687828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C502864F-E969-4455-91DA-2D9D46A25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99" name="TextBox 43">
              <a:extLst>
                <a:ext uri="{FF2B5EF4-FFF2-40B4-BE49-F238E27FC236}">
                  <a16:creationId xmlns:a16="http://schemas.microsoft.com/office/drawing/2014/main" id="{3CA55061-FF7B-4DE8-B592-2702CDCA6BB3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5  8</a:t>
              </a:r>
            </a:p>
          </p:txBody>
        </p:sp>
        <p:sp>
          <p:nvSpPr>
            <p:cNvPr id="100" name="TextBox 43">
              <a:extLst>
                <a:ext uri="{FF2B5EF4-FFF2-40B4-BE49-F238E27FC236}">
                  <a16:creationId xmlns:a16="http://schemas.microsoft.com/office/drawing/2014/main" id="{5B8EE0A3-EB58-40EB-8FFB-BBA191D2B120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5  8</a:t>
              </a: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68F082A-D3A1-461F-8D9F-D0A2192B10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8FE92CF-CC99-44F7-A5C7-A9381F4FCAE3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986FD6B-CE11-4932-A6ED-BBD43FF5295C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0</a:t>
              </a:r>
            </a:p>
          </p:txBody>
        </p:sp>
        <p:sp>
          <p:nvSpPr>
            <p:cNvPr id="104" name="TextBox 43">
              <a:extLst>
                <a:ext uri="{FF2B5EF4-FFF2-40B4-BE49-F238E27FC236}">
                  <a16:creationId xmlns:a16="http://schemas.microsoft.com/office/drawing/2014/main" id="{6DD825DB-1A38-441B-8F41-93FF51E5C9B5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29</a:t>
              </a:r>
            </a:p>
          </p:txBody>
        </p:sp>
      </p:grpSp>
      <p:sp>
        <p:nvSpPr>
          <p:cNvPr id="105" name="직각 삼각형 104">
            <a:extLst>
              <a:ext uri="{FF2B5EF4-FFF2-40B4-BE49-F238E27FC236}">
                <a16:creationId xmlns:a16="http://schemas.microsoft.com/office/drawing/2014/main" id="{B2B39978-9199-416B-BA0D-C556C7A71096}"/>
              </a:ext>
            </a:extLst>
          </p:cNvPr>
          <p:cNvSpPr/>
          <p:nvPr/>
        </p:nvSpPr>
        <p:spPr>
          <a:xfrm flipH="1" flipV="1">
            <a:off x="5021828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28D1953C-1320-4DA4-B867-BD080B2A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55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마을에서 산사태와 홍수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가뭄을 막기 위해 나무를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심기로 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심는다면 한 명이 몇 그루 씩 심게 됩니까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77DB96A-BBFC-41DE-9B96-207CD426CA4B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1B90A3-5CE0-476B-8326-97C7DCCEBD51}"/>
              </a:ext>
            </a:extLst>
          </p:cNvPr>
          <p:cNvSpPr/>
          <p:nvPr/>
        </p:nvSpPr>
        <p:spPr bwMode="auto">
          <a:xfrm>
            <a:off x="1659969" y="3050553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715÷65=11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74" y="2846991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A7523C-EFB6-428F-A16B-834BBDCA0010}"/>
              </a:ext>
            </a:extLst>
          </p:cNvPr>
          <p:cNvSpPr/>
          <p:nvPr/>
        </p:nvSpPr>
        <p:spPr bwMode="auto">
          <a:xfrm>
            <a:off x="4666099" y="3024491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274" y="2846991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FA6945A-0431-417F-8304-53E42817ABAB}"/>
              </a:ext>
            </a:extLst>
          </p:cNvPr>
          <p:cNvSpPr txBox="1"/>
          <p:nvPr/>
        </p:nvSpPr>
        <p:spPr>
          <a:xfrm>
            <a:off x="5485474" y="3089916"/>
            <a:ext cx="891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그루</a:t>
            </a:r>
            <a:endParaRPr lang="ko-KR" altLang="en-US" sz="2000" dirty="0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9D8D54F8-263B-4CCB-AA04-C27D40FD3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90" y="308585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B9D891D3-E39F-484F-9CC2-1DA55D387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87" y="306826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1B2538EF-C0E4-40AD-923C-6EF2EF3B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A518D0F0-7C87-43C1-8096-BE6CEAEEF44C}"/>
              </a:ext>
            </a:extLst>
          </p:cNvPr>
          <p:cNvSpPr/>
          <p:nvPr/>
        </p:nvSpPr>
        <p:spPr>
          <a:xfrm>
            <a:off x="511206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마을에서 산사태와 홍수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가뭄을 막기 위해 나무를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심기로 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심는다면 한 명이 몇 그루 씩 심게 됩니까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1B90A3-5CE0-476B-8326-97C7DCCEBD51}"/>
              </a:ext>
            </a:extLst>
          </p:cNvPr>
          <p:cNvSpPr/>
          <p:nvPr/>
        </p:nvSpPr>
        <p:spPr bwMode="auto">
          <a:xfrm>
            <a:off x="1659969" y="3050553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715÷65=11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74" y="2846991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A7523C-EFB6-428F-A16B-834BBDCA0010}"/>
              </a:ext>
            </a:extLst>
          </p:cNvPr>
          <p:cNvSpPr/>
          <p:nvPr/>
        </p:nvSpPr>
        <p:spPr bwMode="auto">
          <a:xfrm>
            <a:off x="4666099" y="3024491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274" y="2846991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FA6945A-0431-417F-8304-53E42817ABAB}"/>
              </a:ext>
            </a:extLst>
          </p:cNvPr>
          <p:cNvSpPr txBox="1"/>
          <p:nvPr/>
        </p:nvSpPr>
        <p:spPr>
          <a:xfrm>
            <a:off x="5485474" y="3089916"/>
            <a:ext cx="891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그루</a:t>
            </a:r>
            <a:endParaRPr lang="ko-KR" altLang="en-US" sz="2000" dirty="0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9D8D54F8-263B-4CCB-AA04-C27D40FD3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90" y="308585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B9D891D3-E39F-484F-9CC2-1DA55D387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87" y="306826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1B2538EF-C0E4-40AD-923C-6EF2EF3B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B41088F-639D-41B5-868F-3F8C2DD334A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A5B3C1-EF9E-40EA-A267-EFB1B2048B08}"/>
              </a:ext>
            </a:extLst>
          </p:cNvPr>
          <p:cNvSpPr/>
          <p:nvPr/>
        </p:nvSpPr>
        <p:spPr>
          <a:xfrm>
            <a:off x="246345" y="2573615"/>
            <a:ext cx="6667165" cy="2502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29">
            <a:extLst>
              <a:ext uri="{FF2B5EF4-FFF2-40B4-BE49-F238E27FC236}">
                <a16:creationId xmlns:a16="http://schemas.microsoft.com/office/drawing/2014/main" id="{1611DD00-0BC0-469B-B0C7-A37D9C453C18}"/>
              </a:ext>
            </a:extLst>
          </p:cNvPr>
          <p:cNvSpPr/>
          <p:nvPr/>
        </p:nvSpPr>
        <p:spPr>
          <a:xfrm>
            <a:off x="353387" y="24208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0D8252E-C227-4B75-AD51-548F27F046DD}"/>
              </a:ext>
            </a:extLst>
          </p:cNvPr>
          <p:cNvGrpSpPr/>
          <p:nvPr/>
        </p:nvGrpSpPr>
        <p:grpSpPr>
          <a:xfrm>
            <a:off x="2601732" y="2660158"/>
            <a:ext cx="1537724" cy="2389022"/>
            <a:chOff x="2489986" y="3332311"/>
            <a:chExt cx="1537724" cy="2389022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0F559BE-7AA0-4B4C-BDFA-68333A3A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id="{97B59C8C-8E9F-48F3-B95A-1CBC589CC2C9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7  1  5</a:t>
              </a:r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id="{7CB24CEA-1018-440A-B023-595AB92AF7A9}"/>
                </a:ext>
              </a:extLst>
            </p:cNvPr>
            <p:cNvSpPr txBox="1"/>
            <p:nvPr/>
          </p:nvSpPr>
          <p:spPr>
            <a:xfrm>
              <a:off x="2624050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6  5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EC481F9-8D30-4BA6-B840-3B13F3E038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E4EE87-21E0-4132-B134-E7A915BECFA7}"/>
                </a:ext>
              </a:extLst>
            </p:cNvPr>
            <p:cNvSpPr txBox="1"/>
            <p:nvPr/>
          </p:nvSpPr>
          <p:spPr>
            <a:xfrm>
              <a:off x="316411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68B1C10-A76D-4CE5-B0F7-AE4267091353}"/>
                </a:ext>
              </a:extLst>
            </p:cNvPr>
            <p:cNvSpPr txBox="1"/>
            <p:nvPr/>
          </p:nvSpPr>
          <p:spPr>
            <a:xfrm>
              <a:off x="3020094" y="4635418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6  5</a:t>
              </a: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B0FA0A26-6AA8-4B31-8250-93691AA62283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319E0B-D38C-4FF5-BD9E-2FC9AA1586E9}"/>
                </a:ext>
              </a:extLst>
            </p:cNvPr>
            <p:cNvSpPr txBox="1"/>
            <p:nvPr/>
          </p:nvSpPr>
          <p:spPr>
            <a:xfrm>
              <a:off x="3020094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6  5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E71D6E0-9C15-4F9E-9D29-AB487112F0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FF4D2D-EA14-4ACC-AB7D-9899469FC212}"/>
                </a:ext>
              </a:extLst>
            </p:cNvPr>
            <p:cNvSpPr txBox="1"/>
            <p:nvPr/>
          </p:nvSpPr>
          <p:spPr>
            <a:xfrm>
              <a:off x="3020094" y="5336612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0</a:t>
              </a:r>
            </a:p>
          </p:txBody>
        </p:sp>
      </p:grp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3EF938F7-4A79-476D-B067-A279BA13D87E}"/>
              </a:ext>
            </a:extLst>
          </p:cNvPr>
          <p:cNvSpPr/>
          <p:nvPr/>
        </p:nvSpPr>
        <p:spPr>
          <a:xfrm flipH="1" flipV="1">
            <a:off x="5021828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https://cdata2.tsherpa.co.kr/tsherpa/MultiMedia/Flash/2020/curri/index.html?flashxmlnum=yein820&amp;classa=A8-C1-41-MM-MM-04-04-07-0-0-0-0&amp;classno=MM_41_04/suh_0401_03_0007/suh_0401_03_0007_401_1.html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8BAA818F-47A6-42E8-8067-6E9A336B1E5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3DBB2203-5D11-4065-8B7C-BCF1CF6C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1" y="1592796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56E5400-1281-4229-A19F-F803B640CB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59" y="2618074"/>
            <a:ext cx="1026028" cy="464876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985661D7-390C-40D7-9F58-23CFE38A1C03}"/>
              </a:ext>
            </a:extLst>
          </p:cNvPr>
          <p:cNvSpPr txBox="1"/>
          <p:nvPr/>
        </p:nvSpPr>
        <p:spPr>
          <a:xfrm>
            <a:off x="2375756" y="2206477"/>
            <a:ext cx="2961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29ADAC4E-2CED-4CE4-A8B3-B41BC5058653}"/>
              </a:ext>
            </a:extLst>
          </p:cNvPr>
          <p:cNvSpPr txBox="1"/>
          <p:nvPr/>
        </p:nvSpPr>
        <p:spPr>
          <a:xfrm>
            <a:off x="1619718" y="267192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7  1  4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40B318-9646-4393-A078-EA3E248E4946}"/>
              </a:ext>
            </a:extLst>
          </p:cNvPr>
          <p:cNvSpPr txBox="1"/>
          <p:nvPr/>
        </p:nvSpPr>
        <p:spPr>
          <a:xfrm>
            <a:off x="1036874" y="267192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C583887B-EE03-4554-851F-C9C8B8326F2F}"/>
              </a:ext>
            </a:extLst>
          </p:cNvPr>
          <p:cNvSpPr txBox="1"/>
          <p:nvPr/>
        </p:nvSpPr>
        <p:spPr>
          <a:xfrm>
            <a:off x="1619718" y="3046374"/>
            <a:ext cx="70853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6  8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8B65DF7-A8AF-4806-A0D9-4FCC2E55890C}"/>
              </a:ext>
            </a:extLst>
          </p:cNvPr>
          <p:cNvCxnSpPr/>
          <p:nvPr/>
        </p:nvCxnSpPr>
        <p:spPr bwMode="auto">
          <a:xfrm>
            <a:off x="1667159" y="35132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43">
            <a:extLst>
              <a:ext uri="{FF2B5EF4-FFF2-40B4-BE49-F238E27FC236}">
                <a16:creationId xmlns:a16="http://schemas.microsoft.com/office/drawing/2014/main" id="{5457CC09-BF50-4F9F-B1E7-13DEA768BE66}"/>
              </a:ext>
            </a:extLst>
          </p:cNvPr>
          <p:cNvSpPr txBox="1"/>
          <p:nvPr/>
        </p:nvSpPr>
        <p:spPr>
          <a:xfrm>
            <a:off x="2032093" y="3582895"/>
            <a:ext cx="61917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3  4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15F905CA-09E5-4C89-B762-28B916028584}"/>
              </a:ext>
            </a:extLst>
          </p:cNvPr>
          <p:cNvSpPr txBox="1"/>
          <p:nvPr/>
        </p:nvSpPr>
        <p:spPr>
          <a:xfrm>
            <a:off x="2032091" y="3950146"/>
            <a:ext cx="6191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3  4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733B377-9168-4CD2-9E88-38EBC6449304}"/>
              </a:ext>
            </a:extLst>
          </p:cNvPr>
          <p:cNvCxnSpPr/>
          <p:nvPr/>
        </p:nvCxnSpPr>
        <p:spPr bwMode="auto">
          <a:xfrm>
            <a:off x="1667159" y="439436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43">
            <a:extLst>
              <a:ext uri="{FF2B5EF4-FFF2-40B4-BE49-F238E27FC236}">
                <a16:creationId xmlns:a16="http://schemas.microsoft.com/office/drawing/2014/main" id="{AFC59BFA-3B59-4293-BE48-0768905749F6}"/>
              </a:ext>
            </a:extLst>
          </p:cNvPr>
          <p:cNvSpPr txBox="1"/>
          <p:nvPr/>
        </p:nvSpPr>
        <p:spPr>
          <a:xfrm>
            <a:off x="2261010" y="4441920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BDDA52FB-3F64-46E4-81A3-AEEC8FB98DBE}"/>
              </a:ext>
            </a:extLst>
          </p:cNvPr>
          <p:cNvSpPr txBox="1"/>
          <p:nvPr/>
        </p:nvSpPr>
        <p:spPr>
          <a:xfrm>
            <a:off x="2032093" y="2206477"/>
            <a:ext cx="2961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FC87141-F8BC-438F-B2EE-910630AFB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765" y="1975451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0483B75A-6185-45DF-B736-62DE26F94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2826" y="1975451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92DA8205-7648-4D13-B681-6EAED6121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579" y="2898905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3AD4006-561E-448C-BCB3-8CD5CFD43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916" y="3458892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19D0DC44-2DDA-4E84-AE20-DAD561522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2826" y="3824017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91972BC-33C3-41AD-8EF2-A3561D78E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2826" y="4305146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3870D047-DA14-4F5B-9730-4E025E596F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71" y="2618074"/>
            <a:ext cx="1026028" cy="464876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AEEE8106-8033-4D62-BAB3-66BAB863CC1F}"/>
              </a:ext>
            </a:extLst>
          </p:cNvPr>
          <p:cNvSpPr txBox="1"/>
          <p:nvPr/>
        </p:nvSpPr>
        <p:spPr>
          <a:xfrm>
            <a:off x="4886368" y="2206477"/>
            <a:ext cx="2961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8351EC92-7DB9-4658-B873-D258CA29AA32}"/>
              </a:ext>
            </a:extLst>
          </p:cNvPr>
          <p:cNvSpPr txBox="1"/>
          <p:nvPr/>
        </p:nvSpPr>
        <p:spPr>
          <a:xfrm>
            <a:off x="4130330" y="267192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4  0  6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CA42E4-9CF1-4AF1-BA84-D635A113B10B}"/>
              </a:ext>
            </a:extLst>
          </p:cNvPr>
          <p:cNvSpPr txBox="1"/>
          <p:nvPr/>
        </p:nvSpPr>
        <p:spPr>
          <a:xfrm>
            <a:off x="3547486" y="267192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CFA3B0F5-6ED5-4C1A-AB2A-33BFD170228A}"/>
              </a:ext>
            </a:extLst>
          </p:cNvPr>
          <p:cNvSpPr txBox="1"/>
          <p:nvPr/>
        </p:nvSpPr>
        <p:spPr>
          <a:xfrm>
            <a:off x="4130330" y="3046374"/>
            <a:ext cx="70853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2  9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6A41C07-1600-446E-BC7B-8A865A60DC88}"/>
              </a:ext>
            </a:extLst>
          </p:cNvPr>
          <p:cNvCxnSpPr/>
          <p:nvPr/>
        </p:nvCxnSpPr>
        <p:spPr bwMode="auto">
          <a:xfrm>
            <a:off x="4177771" y="35132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3B70EE33-DD43-4709-92F7-FD56F9A0699F}"/>
              </a:ext>
            </a:extLst>
          </p:cNvPr>
          <p:cNvSpPr txBox="1"/>
          <p:nvPr/>
        </p:nvSpPr>
        <p:spPr>
          <a:xfrm>
            <a:off x="4235100" y="3582895"/>
            <a:ext cx="92677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1  1  6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815D881B-CCC4-41BC-BDF6-B23FDE832EFD}"/>
              </a:ext>
            </a:extLst>
          </p:cNvPr>
          <p:cNvSpPr txBox="1"/>
          <p:nvPr/>
        </p:nvSpPr>
        <p:spPr>
          <a:xfrm>
            <a:off x="4235099" y="3950146"/>
            <a:ext cx="92677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1  1  6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77FB8F5-5E02-4A96-BE80-92F446031353}"/>
              </a:ext>
            </a:extLst>
          </p:cNvPr>
          <p:cNvCxnSpPr/>
          <p:nvPr/>
        </p:nvCxnSpPr>
        <p:spPr bwMode="auto">
          <a:xfrm>
            <a:off x="4177771" y="439436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43">
            <a:extLst>
              <a:ext uri="{FF2B5EF4-FFF2-40B4-BE49-F238E27FC236}">
                <a16:creationId xmlns:a16="http://schemas.microsoft.com/office/drawing/2014/main" id="{D9CF6CD1-C3D2-4CB1-A03A-02896A5BC341}"/>
              </a:ext>
            </a:extLst>
          </p:cNvPr>
          <p:cNvSpPr txBox="1"/>
          <p:nvPr/>
        </p:nvSpPr>
        <p:spPr>
          <a:xfrm>
            <a:off x="4771622" y="4441920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C89AA3B2-2900-4F35-9456-627BFD8BF20A}"/>
              </a:ext>
            </a:extLst>
          </p:cNvPr>
          <p:cNvSpPr txBox="1"/>
          <p:nvPr/>
        </p:nvSpPr>
        <p:spPr>
          <a:xfrm>
            <a:off x="4542705" y="2206477"/>
            <a:ext cx="2961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C2FB5516-984F-438E-95C7-50B6B8559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3377" y="1975451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E3A4DFD2-E284-4324-8FF3-C9CC26C26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438" y="1975451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1B0CC4F3-983A-4337-A1AF-10EF13BD8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191" y="2898905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DFCC947-4B56-4E22-B52B-FC628A3CC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2528" y="3458892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E92DBBBC-29F5-4CCE-91A8-E771B0C75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438" y="3824017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F805D9D4-8B27-494E-9A73-42CD0660D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438" y="43051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https://cdata2.tsherpa.co.kr/tsherpa/MultiMedia/Flash/2020/curri/index.html?flashxmlnum=yein820&amp;classa=A8-C1-41-MM-MM-04-04-06-0-0-0-0&amp;classno=MM_41_04/suh_0401_03_0007/suh_0401_03_0007_401_1.html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761B961F-B818-448F-AF0E-36DACCF6FAE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DC23421D-21F1-4FC6-838F-E6FA1E129FF4}"/>
              </a:ext>
            </a:extLst>
          </p:cNvPr>
          <p:cNvSpPr/>
          <p:nvPr/>
        </p:nvSpPr>
        <p:spPr>
          <a:xfrm>
            <a:off x="2550378" y="2682795"/>
            <a:ext cx="1974273" cy="467630"/>
          </a:xfrm>
          <a:custGeom>
            <a:avLst/>
            <a:gdLst>
              <a:gd name="connsiteX0" fmla="*/ 0 w 1974273"/>
              <a:gd name="connsiteY0" fmla="*/ 467630 h 467630"/>
              <a:gd name="connsiteX1" fmla="*/ 924791 w 1974273"/>
              <a:gd name="connsiteY1" fmla="*/ 39 h 467630"/>
              <a:gd name="connsiteX2" fmla="*/ 1974273 w 1974273"/>
              <a:gd name="connsiteY2" fmla="*/ 446848 h 46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273" h="467630">
                <a:moveTo>
                  <a:pt x="0" y="467630"/>
                </a:moveTo>
                <a:cubicBezTo>
                  <a:pt x="297873" y="235566"/>
                  <a:pt x="595746" y="3503"/>
                  <a:pt x="924791" y="39"/>
                </a:cubicBezTo>
                <a:cubicBezTo>
                  <a:pt x="1253836" y="-3425"/>
                  <a:pt x="1614054" y="221711"/>
                  <a:pt x="1974273" y="446848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3409BEE-4724-4923-A419-7F118D5CD949}"/>
              </a:ext>
            </a:extLst>
          </p:cNvPr>
          <p:cNvSpPr/>
          <p:nvPr/>
        </p:nvSpPr>
        <p:spPr>
          <a:xfrm>
            <a:off x="3050130" y="2449433"/>
            <a:ext cx="904198" cy="558947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÷56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4F931A8-CD44-478E-9E3A-E3E618CBF7E9}"/>
              </a:ext>
            </a:extLst>
          </p:cNvPr>
          <p:cNvSpPr/>
          <p:nvPr/>
        </p:nvSpPr>
        <p:spPr>
          <a:xfrm>
            <a:off x="1749488" y="3301679"/>
            <a:ext cx="1565610" cy="79841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448</a:t>
            </a:r>
            <a:endParaRPr lang="ko-KR" altLang="en-US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D57C7AE-0867-42AE-BF10-A1419A2BA2A8}"/>
              </a:ext>
            </a:extLst>
          </p:cNvPr>
          <p:cNvSpPr/>
          <p:nvPr/>
        </p:nvSpPr>
        <p:spPr>
          <a:xfrm>
            <a:off x="3760560" y="3301679"/>
            <a:ext cx="1565610" cy="7984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629974B1-BC34-4AC0-AC01-9C00A512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824" y="3124179"/>
            <a:ext cx="360000" cy="355000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546C390A-B636-4409-87FB-EB733266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FEBD5FD-F608-42D2-B5FC-03E3B3360C93}"/>
              </a:ext>
            </a:extLst>
          </p:cNvPr>
          <p:cNvSpPr/>
          <p:nvPr/>
        </p:nvSpPr>
        <p:spPr>
          <a:xfrm>
            <a:off x="511206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761B961F-B818-448F-AF0E-36DACCF6FAE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DC23421D-21F1-4FC6-838F-E6FA1E129FF4}"/>
              </a:ext>
            </a:extLst>
          </p:cNvPr>
          <p:cNvSpPr/>
          <p:nvPr/>
        </p:nvSpPr>
        <p:spPr>
          <a:xfrm>
            <a:off x="2550378" y="2682795"/>
            <a:ext cx="1974273" cy="467630"/>
          </a:xfrm>
          <a:custGeom>
            <a:avLst/>
            <a:gdLst>
              <a:gd name="connsiteX0" fmla="*/ 0 w 1974273"/>
              <a:gd name="connsiteY0" fmla="*/ 467630 h 467630"/>
              <a:gd name="connsiteX1" fmla="*/ 924791 w 1974273"/>
              <a:gd name="connsiteY1" fmla="*/ 39 h 467630"/>
              <a:gd name="connsiteX2" fmla="*/ 1974273 w 1974273"/>
              <a:gd name="connsiteY2" fmla="*/ 446848 h 46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273" h="467630">
                <a:moveTo>
                  <a:pt x="0" y="467630"/>
                </a:moveTo>
                <a:cubicBezTo>
                  <a:pt x="297873" y="235566"/>
                  <a:pt x="595746" y="3503"/>
                  <a:pt x="924791" y="39"/>
                </a:cubicBezTo>
                <a:cubicBezTo>
                  <a:pt x="1253836" y="-3425"/>
                  <a:pt x="1614054" y="221711"/>
                  <a:pt x="1974273" y="446848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3409BEE-4724-4923-A419-7F118D5CD949}"/>
              </a:ext>
            </a:extLst>
          </p:cNvPr>
          <p:cNvSpPr/>
          <p:nvPr/>
        </p:nvSpPr>
        <p:spPr>
          <a:xfrm>
            <a:off x="3050130" y="2449433"/>
            <a:ext cx="904198" cy="558947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÷56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4F931A8-CD44-478E-9E3A-E3E618CBF7E9}"/>
              </a:ext>
            </a:extLst>
          </p:cNvPr>
          <p:cNvSpPr/>
          <p:nvPr/>
        </p:nvSpPr>
        <p:spPr>
          <a:xfrm>
            <a:off x="1749488" y="3301679"/>
            <a:ext cx="1565610" cy="79841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448</a:t>
            </a:r>
            <a:endParaRPr lang="ko-KR" altLang="en-US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D57C7AE-0867-42AE-BF10-A1419A2BA2A8}"/>
              </a:ext>
            </a:extLst>
          </p:cNvPr>
          <p:cNvSpPr/>
          <p:nvPr/>
        </p:nvSpPr>
        <p:spPr>
          <a:xfrm>
            <a:off x="3760560" y="3301679"/>
            <a:ext cx="1565610" cy="7984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629974B1-BC34-4AC0-AC01-9C00A512D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824" y="3124179"/>
            <a:ext cx="360000" cy="355000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546C390A-B636-4409-87FB-EB733266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8A0D2BB-1F5E-4C6D-B785-7C9CC8F01CE9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64EEC6-F67B-43C4-BAA3-054522AA6060}"/>
              </a:ext>
            </a:extLst>
          </p:cNvPr>
          <p:cNvSpPr/>
          <p:nvPr/>
        </p:nvSpPr>
        <p:spPr>
          <a:xfrm>
            <a:off x="246345" y="3203985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29">
            <a:extLst>
              <a:ext uri="{FF2B5EF4-FFF2-40B4-BE49-F238E27FC236}">
                <a16:creationId xmlns:a16="http://schemas.microsoft.com/office/drawing/2014/main" id="{DD0CF33C-E524-4F77-94BF-2D397A237252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77F0E8B-D3F4-4821-A16E-81D4C48E03CC}"/>
              </a:ext>
            </a:extLst>
          </p:cNvPr>
          <p:cNvGrpSpPr/>
          <p:nvPr/>
        </p:nvGrpSpPr>
        <p:grpSpPr>
          <a:xfrm>
            <a:off x="2601732" y="3260903"/>
            <a:ext cx="1478807" cy="1687828"/>
            <a:chOff x="2489986" y="3332311"/>
            <a:chExt cx="1478807" cy="1687828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A9050673-F4AC-44F9-80E4-3BA9F35F0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92389127-BEF7-4DEA-9E27-AE40DA179681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4  4  8</a:t>
              </a:r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586BCA66-0EE9-4A68-841C-CD546F535B58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4  4  8</a:t>
              </a: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017767E-C152-4B0F-8713-BED0C8670D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5C6D46-80B2-4F08-B5CF-803F6B814C3C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483010C-3AF9-4208-B042-20F597A0AF54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0</a:t>
              </a: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D7ED2A31-0438-41AB-9F30-0DF940A56B32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56</a:t>
              </a:r>
            </a:p>
          </p:txBody>
        </p:sp>
      </p:grp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038A8CCF-3B61-4369-B1BC-C2CE46369CE4}"/>
              </a:ext>
            </a:extLst>
          </p:cNvPr>
          <p:cNvSpPr/>
          <p:nvPr/>
        </p:nvSpPr>
        <p:spPr>
          <a:xfrm flipH="1" flipV="1">
            <a:off x="5021828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31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https://cdata2.tsherpa.co.kr/tsherpa/MultiMedia/Flash/2020/curri/index.html?flashxmlnum=yein820&amp;classa=A8-C1-41-MM-MM-04-04-07-0-0-0-0&amp;classno=MM_41_04/suh_0401_03_0007/suh_0401_03_0007_401_1.html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BE114EDE-EB05-4464-B000-F5216DC7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1" y="1592796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2BFB36-4AE4-4FF1-B118-75F09C2299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09" y="2645565"/>
            <a:ext cx="1026028" cy="464876"/>
          </a:xfrm>
          <a:prstGeom prst="rect">
            <a:avLst/>
          </a:prstGeom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87E710CB-F6C7-46A2-91E6-BBB857B05AF7}"/>
              </a:ext>
            </a:extLst>
          </p:cNvPr>
          <p:cNvSpPr txBox="1"/>
          <p:nvPr/>
        </p:nvSpPr>
        <p:spPr>
          <a:xfrm>
            <a:off x="4104070" y="2233968"/>
            <a:ext cx="620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1  3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EFADA029-8106-449E-B53E-66237B320442}"/>
              </a:ext>
            </a:extLst>
          </p:cNvPr>
          <p:cNvSpPr txBox="1"/>
          <p:nvPr/>
        </p:nvSpPr>
        <p:spPr>
          <a:xfrm>
            <a:off x="3672068" y="269941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5  5  9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6076E3-BA9D-4BAB-A32E-29975394F3BC}"/>
              </a:ext>
            </a:extLst>
          </p:cNvPr>
          <p:cNvSpPr txBox="1"/>
          <p:nvPr/>
        </p:nvSpPr>
        <p:spPr>
          <a:xfrm>
            <a:off x="3089224" y="2699412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9655CB-0007-4F73-9C77-262019CD33C3}"/>
              </a:ext>
            </a:extLst>
          </p:cNvPr>
          <p:cNvSpPr txBox="1"/>
          <p:nvPr/>
        </p:nvSpPr>
        <p:spPr>
          <a:xfrm>
            <a:off x="3672068" y="3073865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4  3  0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9C8F23B-A137-4B05-B83B-5AF381C4D738}"/>
              </a:ext>
            </a:extLst>
          </p:cNvPr>
          <p:cNvCxnSpPr/>
          <p:nvPr/>
        </p:nvCxnSpPr>
        <p:spPr bwMode="auto">
          <a:xfrm>
            <a:off x="3719509" y="354076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3">
            <a:extLst>
              <a:ext uri="{FF2B5EF4-FFF2-40B4-BE49-F238E27FC236}">
                <a16:creationId xmlns:a16="http://schemas.microsoft.com/office/drawing/2014/main" id="{519E297B-259E-4548-AD60-024B3CDF5918}"/>
              </a:ext>
            </a:extLst>
          </p:cNvPr>
          <p:cNvSpPr txBox="1"/>
          <p:nvPr/>
        </p:nvSpPr>
        <p:spPr>
          <a:xfrm>
            <a:off x="3719509" y="3610386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1  2  9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4CD5F549-AE4F-4FC6-A0BC-673C04E03137}"/>
              </a:ext>
            </a:extLst>
          </p:cNvPr>
          <p:cNvSpPr txBox="1"/>
          <p:nvPr/>
        </p:nvSpPr>
        <p:spPr>
          <a:xfrm>
            <a:off x="3719509" y="3977637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1  2  9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9706501-A427-45FB-9FD4-E972F694724C}"/>
              </a:ext>
            </a:extLst>
          </p:cNvPr>
          <p:cNvCxnSpPr/>
          <p:nvPr/>
        </p:nvCxnSpPr>
        <p:spPr bwMode="auto">
          <a:xfrm>
            <a:off x="3719509" y="4421858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43">
            <a:extLst>
              <a:ext uri="{FF2B5EF4-FFF2-40B4-BE49-F238E27FC236}">
                <a16:creationId xmlns:a16="http://schemas.microsoft.com/office/drawing/2014/main" id="{E4DF5D31-8C85-446D-BAFE-1B87EE503561}"/>
              </a:ext>
            </a:extLst>
          </p:cNvPr>
          <p:cNvSpPr txBox="1"/>
          <p:nvPr/>
        </p:nvSpPr>
        <p:spPr>
          <a:xfrm>
            <a:off x="4313360" y="4469411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4D75F0FA-770E-43ED-B986-A9BC0FED114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식의 기호를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7B728AC-F1BC-4C07-A2B1-AB80FC83D0BD}"/>
              </a:ext>
            </a:extLst>
          </p:cNvPr>
          <p:cNvSpPr/>
          <p:nvPr/>
        </p:nvSpPr>
        <p:spPr>
          <a:xfrm>
            <a:off x="902762" y="2641587"/>
            <a:ext cx="1565610" cy="175856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43×3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43×10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559-430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4FE12E-4B40-470E-8480-9DB92DC04718}"/>
              </a:ext>
            </a:extLst>
          </p:cNvPr>
          <p:cNvSpPr txBox="1"/>
          <p:nvPr/>
        </p:nvSpPr>
        <p:spPr>
          <a:xfrm>
            <a:off x="4960032" y="3129483"/>
            <a:ext cx="51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B4CAAB-224B-406E-BA66-1CC6FD9DD9B1}"/>
              </a:ext>
            </a:extLst>
          </p:cNvPr>
          <p:cNvSpPr txBox="1"/>
          <p:nvPr/>
        </p:nvSpPr>
        <p:spPr>
          <a:xfrm>
            <a:off x="4960032" y="3606594"/>
            <a:ext cx="51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BB3FAD-837A-49CC-89C0-35B1A74B2E2F}"/>
              </a:ext>
            </a:extLst>
          </p:cNvPr>
          <p:cNvSpPr txBox="1"/>
          <p:nvPr/>
        </p:nvSpPr>
        <p:spPr>
          <a:xfrm>
            <a:off x="4960032" y="4030821"/>
            <a:ext cx="51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BF914AA-1D16-4878-8DDE-B82774C21331}"/>
              </a:ext>
            </a:extLst>
          </p:cNvPr>
          <p:cNvCxnSpPr>
            <a:stCxn id="77" idx="1"/>
          </p:cNvCxnSpPr>
          <p:nvPr/>
        </p:nvCxnSpPr>
        <p:spPr bwMode="auto">
          <a:xfrm flipH="1">
            <a:off x="4656174" y="3314149"/>
            <a:ext cx="303858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6444ECA-B010-4208-AB22-84F038A0F85A}"/>
              </a:ext>
            </a:extLst>
          </p:cNvPr>
          <p:cNvCxnSpPr/>
          <p:nvPr/>
        </p:nvCxnSpPr>
        <p:spPr bwMode="auto">
          <a:xfrm flipH="1">
            <a:off x="4656174" y="3802746"/>
            <a:ext cx="303858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3A940EA-5A5D-4B9E-A989-A85361BDA76B}"/>
              </a:ext>
            </a:extLst>
          </p:cNvPr>
          <p:cNvCxnSpPr/>
          <p:nvPr/>
        </p:nvCxnSpPr>
        <p:spPr bwMode="auto">
          <a:xfrm flipH="1">
            <a:off x="4656174" y="4212575"/>
            <a:ext cx="303858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5AFA4903-B50C-4812-B37E-9CAC62FD4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920" y="2914755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3E8B866B-F9B9-4915-A267-41CCEDDAB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572" y="3496171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3C3530B3-9F34-4C97-8851-0D6F80D10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855" y="3963834"/>
            <a:ext cx="360000" cy="355000"/>
          </a:xfrm>
          <a:prstGeom prst="rect">
            <a:avLst/>
          </a:prstGeom>
        </p:spPr>
      </p:pic>
      <p:pic>
        <p:nvPicPr>
          <p:cNvPr id="92" name="Picture 9">
            <a:extLst>
              <a:ext uri="{FF2B5EF4-FFF2-40B4-BE49-F238E27FC236}">
                <a16:creationId xmlns:a16="http://schemas.microsoft.com/office/drawing/2014/main" id="{A68D87DC-4AD9-40CC-8B3C-F1FD6960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02" y="3779770"/>
            <a:ext cx="329738" cy="32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0">
            <a:extLst>
              <a:ext uri="{FF2B5EF4-FFF2-40B4-BE49-F238E27FC236}">
                <a16:creationId xmlns:a16="http://schemas.microsoft.com/office/drawing/2014/main" id="{CCA9F93F-8315-4CE0-A94D-0E44E34E6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1" y="3399167"/>
            <a:ext cx="317962" cy="32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0">
            <a:extLst>
              <a:ext uri="{FF2B5EF4-FFF2-40B4-BE49-F238E27FC236}">
                <a16:creationId xmlns:a16="http://schemas.microsoft.com/office/drawing/2014/main" id="{06E1C8CD-634A-43EB-AFBE-C653EEC4C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3163693"/>
            <a:ext cx="317962" cy="32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D27957D3-6EBE-4376-9872-90B7C110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48" y="3614901"/>
            <a:ext cx="329738" cy="32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F89A0D3C-C7B1-43DD-BB9C-FC7FC99C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45" y="2982728"/>
            <a:ext cx="345834" cy="34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1">
            <a:extLst>
              <a:ext uri="{FF2B5EF4-FFF2-40B4-BE49-F238E27FC236}">
                <a16:creationId xmlns:a16="http://schemas.microsoft.com/office/drawing/2014/main" id="{E4D3A126-5D89-4756-BCE5-C7378B08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23" y="4051785"/>
            <a:ext cx="345834" cy="34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49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버스 한 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탈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버스를 타기 위해 모둠을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모둠을 만들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3A1FF1-0594-41C2-A22B-3919597B2D54}"/>
              </a:ext>
            </a:extLst>
          </p:cNvPr>
          <p:cNvSpPr/>
          <p:nvPr/>
        </p:nvSpPr>
        <p:spPr bwMode="auto">
          <a:xfrm>
            <a:off x="2862375" y="2966659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540÷45=12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8274985-379E-4E7E-BDEF-26D4CA24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980" y="2763097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BB4E05-895C-41C3-B8CF-FA53A345632F}"/>
              </a:ext>
            </a:extLst>
          </p:cNvPr>
          <p:cNvSpPr/>
          <p:nvPr/>
        </p:nvSpPr>
        <p:spPr bwMode="auto">
          <a:xfrm>
            <a:off x="2915816" y="3573016"/>
            <a:ext cx="629441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072C34C-1E63-424E-8F81-A9FA8181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052" y="3416566"/>
            <a:ext cx="360000" cy="355000"/>
          </a:xfrm>
          <a:prstGeom prst="rect">
            <a:avLst/>
          </a:prstGeom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6F26BDF0-3401-4FE6-9C81-A39DC759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00" y="296765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B1066A03-BC24-42D5-A4F9-51D0B59A9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69" y="363784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D32FF4-697C-401F-91EB-6D3A58BE027D}"/>
              </a:ext>
            </a:extLst>
          </p:cNvPr>
          <p:cNvSpPr txBox="1"/>
          <p:nvPr/>
        </p:nvSpPr>
        <p:spPr>
          <a:xfrm>
            <a:off x="3493294" y="3641729"/>
            <a:ext cx="79067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</a:t>
            </a:r>
            <a:endParaRPr lang="ko-KR" altLang="en-US" sz="19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C0938DF-6C09-4D2F-B11B-40D4369E6BF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91084" y="2215153"/>
            <a:ext cx="2497140" cy="2045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>
            <a:extLst>
              <a:ext uri="{FF2B5EF4-FFF2-40B4-BE49-F238E27FC236}">
                <a16:creationId xmlns:a16="http://schemas.microsoft.com/office/drawing/2014/main" id="{7E411B99-7842-4006-B74C-74706E68A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6" y="2354137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>
            <a:extLst>
              <a:ext uri="{FF2B5EF4-FFF2-40B4-BE49-F238E27FC236}">
                <a16:creationId xmlns:a16="http://schemas.microsoft.com/office/drawing/2014/main" id="{45FBC485-672E-4879-90DA-C457D798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36" y="235413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1B2844-1C79-4927-B85E-D1280A6F6476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6041216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E0B2584-3B5A-44A3-A048-4BB84052DA64}"/>
              </a:ext>
            </a:extLst>
          </p:cNvPr>
          <p:cNvCxnSpPr>
            <a:cxnSpLocks/>
          </p:cNvCxnSpPr>
          <p:nvPr/>
        </p:nvCxnSpPr>
        <p:spPr bwMode="auto">
          <a:xfrm>
            <a:off x="639558" y="2232061"/>
            <a:ext cx="3376494" cy="354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8437553-32A8-4E7F-BC8B-9B3C59321365}"/>
              </a:ext>
            </a:extLst>
          </p:cNvPr>
          <p:cNvCxnSpPr>
            <a:cxnSpLocks/>
          </p:cNvCxnSpPr>
          <p:nvPr/>
        </p:nvCxnSpPr>
        <p:spPr bwMode="auto">
          <a:xfrm>
            <a:off x="639558" y="2528900"/>
            <a:ext cx="108764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D0B213-0928-4773-A589-6F12F95A3999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https://cdata2.tsherpa.co.kr/tsherpa/MultiMedia/Flash/2020/curri/index.html?flashxmlnum=yein820&amp;classa=A8-C1-41-MM-MM-04-04-06-0-0-0-0&amp;classno=MM_41_04/suh_0401_03_0007/suh_0401_03_0007_401_1.html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7D580FCB-4128-4FC8-B90D-A5B3B27E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2ABF5E37-A1B5-4B07-BA2A-1BE1568DF9E7}"/>
              </a:ext>
            </a:extLst>
          </p:cNvPr>
          <p:cNvSpPr/>
          <p:nvPr/>
        </p:nvSpPr>
        <p:spPr>
          <a:xfrm>
            <a:off x="511206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버스 한 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탈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버스를 타기 위해 모둠을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모둠을 만들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3A1FF1-0594-41C2-A22B-3919597B2D54}"/>
              </a:ext>
            </a:extLst>
          </p:cNvPr>
          <p:cNvSpPr/>
          <p:nvPr/>
        </p:nvSpPr>
        <p:spPr bwMode="auto">
          <a:xfrm>
            <a:off x="2862375" y="2966659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540÷45=12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8274985-379E-4E7E-BDEF-26D4CA24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980" y="2763097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BB4E05-895C-41C3-B8CF-FA53A345632F}"/>
              </a:ext>
            </a:extLst>
          </p:cNvPr>
          <p:cNvSpPr/>
          <p:nvPr/>
        </p:nvSpPr>
        <p:spPr bwMode="auto">
          <a:xfrm>
            <a:off x="2915816" y="3573016"/>
            <a:ext cx="629441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072C34C-1E63-424E-8F81-A9FA8181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052" y="3416566"/>
            <a:ext cx="360000" cy="355000"/>
          </a:xfrm>
          <a:prstGeom prst="rect">
            <a:avLst/>
          </a:prstGeom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6F26BDF0-3401-4FE6-9C81-A39DC759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00" y="296765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B1066A03-BC24-42D5-A4F9-51D0B59A9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69" y="363784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D32FF4-697C-401F-91EB-6D3A58BE027D}"/>
              </a:ext>
            </a:extLst>
          </p:cNvPr>
          <p:cNvSpPr txBox="1"/>
          <p:nvPr/>
        </p:nvSpPr>
        <p:spPr>
          <a:xfrm>
            <a:off x="3493294" y="3641729"/>
            <a:ext cx="79067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</a:t>
            </a:r>
            <a:endParaRPr lang="ko-KR" altLang="en-US" sz="19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C0938DF-6C09-4D2F-B11B-40D4369E6BF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91084" y="2215153"/>
            <a:ext cx="2497140" cy="2045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>
            <a:extLst>
              <a:ext uri="{FF2B5EF4-FFF2-40B4-BE49-F238E27FC236}">
                <a16:creationId xmlns:a16="http://schemas.microsoft.com/office/drawing/2014/main" id="{7E411B99-7842-4006-B74C-74706E68A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6" y="2354137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>
            <a:extLst>
              <a:ext uri="{FF2B5EF4-FFF2-40B4-BE49-F238E27FC236}">
                <a16:creationId xmlns:a16="http://schemas.microsoft.com/office/drawing/2014/main" id="{45FBC485-672E-4879-90DA-C457D798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36" y="235413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1B2844-1C79-4927-B85E-D1280A6F6476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6041216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E0B2584-3B5A-44A3-A048-4BB84052DA64}"/>
              </a:ext>
            </a:extLst>
          </p:cNvPr>
          <p:cNvCxnSpPr>
            <a:cxnSpLocks/>
          </p:cNvCxnSpPr>
          <p:nvPr/>
        </p:nvCxnSpPr>
        <p:spPr bwMode="auto">
          <a:xfrm>
            <a:off x="639558" y="2232061"/>
            <a:ext cx="3376494" cy="354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8437553-32A8-4E7F-BC8B-9B3C59321365}"/>
              </a:ext>
            </a:extLst>
          </p:cNvPr>
          <p:cNvCxnSpPr>
            <a:cxnSpLocks/>
          </p:cNvCxnSpPr>
          <p:nvPr/>
        </p:nvCxnSpPr>
        <p:spPr bwMode="auto">
          <a:xfrm>
            <a:off x="639558" y="2528900"/>
            <a:ext cx="1087642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12">
            <a:extLst>
              <a:ext uri="{FF2B5EF4-FFF2-40B4-BE49-F238E27FC236}">
                <a16:creationId xmlns:a16="http://schemas.microsoft.com/office/drawing/2014/main" id="{7D580FCB-4128-4FC8-B90D-A5B3B27E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8C23615-C050-4A11-BD4F-F805E654AD4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4CE0D-BB76-4DDD-9039-85D65CC4CBFF}"/>
              </a:ext>
            </a:extLst>
          </p:cNvPr>
          <p:cNvSpPr/>
          <p:nvPr/>
        </p:nvSpPr>
        <p:spPr>
          <a:xfrm>
            <a:off x="246345" y="2573615"/>
            <a:ext cx="6667165" cy="2502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29">
            <a:extLst>
              <a:ext uri="{FF2B5EF4-FFF2-40B4-BE49-F238E27FC236}">
                <a16:creationId xmlns:a16="http://schemas.microsoft.com/office/drawing/2014/main" id="{B0AB9F24-7D97-4F1C-A4DC-394B29D550BA}"/>
              </a:ext>
            </a:extLst>
          </p:cNvPr>
          <p:cNvSpPr/>
          <p:nvPr/>
        </p:nvSpPr>
        <p:spPr>
          <a:xfrm>
            <a:off x="353387" y="24208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AD6DD87-07B2-49FA-BFD1-67F0F2D39A8A}"/>
              </a:ext>
            </a:extLst>
          </p:cNvPr>
          <p:cNvGrpSpPr/>
          <p:nvPr/>
        </p:nvGrpSpPr>
        <p:grpSpPr>
          <a:xfrm>
            <a:off x="2601732" y="2660158"/>
            <a:ext cx="1537724" cy="2389022"/>
            <a:chOff x="2489986" y="3332311"/>
            <a:chExt cx="1537724" cy="2389022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20338CA-2A33-4A4A-9605-8620002C5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A9B757EF-58C9-4862-BDB7-E3C9A526C1A0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5  4  0</a:t>
              </a:r>
            </a:p>
          </p:txBody>
        </p:sp>
        <p:sp>
          <p:nvSpPr>
            <p:cNvPr id="72" name="TextBox 43">
              <a:extLst>
                <a:ext uri="{FF2B5EF4-FFF2-40B4-BE49-F238E27FC236}">
                  <a16:creationId xmlns:a16="http://schemas.microsoft.com/office/drawing/2014/main" id="{D2B158E8-B587-4783-A70F-262F1971E7E5}"/>
                </a:ext>
              </a:extLst>
            </p:cNvPr>
            <p:cNvSpPr txBox="1"/>
            <p:nvPr/>
          </p:nvSpPr>
          <p:spPr>
            <a:xfrm>
              <a:off x="2624050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4  5</a:t>
              </a: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9D135D-1CAA-4C9B-A12F-0B2841CECE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6C9379D-C53C-4F44-9DE4-C57E0FB00045}"/>
                </a:ext>
              </a:extLst>
            </p:cNvPr>
            <p:cNvSpPr txBox="1"/>
            <p:nvPr/>
          </p:nvSpPr>
          <p:spPr>
            <a:xfrm>
              <a:off x="316411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01828E-9A45-4660-A3D2-1209E1E879C0}"/>
                </a:ext>
              </a:extLst>
            </p:cNvPr>
            <p:cNvSpPr txBox="1"/>
            <p:nvPr/>
          </p:nvSpPr>
          <p:spPr>
            <a:xfrm>
              <a:off x="3020094" y="4635418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9  0</a:t>
              </a:r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id="{D0E597A2-242D-4524-912A-2730CAA1AEB1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A3B808-8972-4DD4-87ED-B30F49A72D8F}"/>
                </a:ext>
              </a:extLst>
            </p:cNvPr>
            <p:cNvSpPr txBox="1"/>
            <p:nvPr/>
          </p:nvSpPr>
          <p:spPr>
            <a:xfrm>
              <a:off x="2984090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9  0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C1B2868-F1DF-453D-A557-D7604290A3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B5491BF-B0D6-440B-87D2-A40EBA8D48C7}"/>
                </a:ext>
              </a:extLst>
            </p:cNvPr>
            <p:cNvSpPr txBox="1"/>
            <p:nvPr/>
          </p:nvSpPr>
          <p:spPr>
            <a:xfrm>
              <a:off x="3020094" y="5336612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0</a:t>
              </a:r>
            </a:p>
          </p:txBody>
        </p:sp>
      </p:grp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F486223C-7D42-4D9D-A2F4-7648B6B1E916}"/>
              </a:ext>
            </a:extLst>
          </p:cNvPr>
          <p:cNvSpPr/>
          <p:nvPr/>
        </p:nvSpPr>
        <p:spPr>
          <a:xfrm flipH="1" flipV="1">
            <a:off x="5021828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1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111D06-A4E8-4E4A-9566-E0803B0D7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59"/>
          <a:stretch/>
        </p:blipFill>
        <p:spPr>
          <a:xfrm>
            <a:off x="52039" y="855063"/>
            <a:ext cx="6905261" cy="475700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5992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9491" y="855063"/>
            <a:ext cx="6924993" cy="47570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페트병 뚜껑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로봇</a:t>
            </a:r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841F60FB-B0EA-4876-8F25-EDAA2EEE7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0757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mm_41_3_06_02_01_ani.mp4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>
            <a:extLst>
              <a:ext uri="{FF2B5EF4-FFF2-40B4-BE49-F238E27FC236}">
                <a16:creationId xmlns:a16="http://schemas.microsoft.com/office/drawing/2014/main" id="{4A5FE152-6C31-414C-AD3C-0BB499CF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730E67-66FD-42AB-9A8C-EFFBB3CD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06" y="2271787"/>
            <a:ext cx="1497899" cy="34615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재민이는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737÷11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다음과 같이 계산하였습니다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재민이가 올바른 답을 구할 수 있도록 도움이 되는 말을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https://cdata2.tsherpa.co.kr/tsherpa/MultiMedia/Flash/2020/curri/index.html?flashxmlnum=yein820&amp;classa=A8-C1-41-MM-MM-04-04-07-0-0-0-0&amp;classno=MM_41_04/suh_0401_03_0007/suh_0401_03_0007_401_1.html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괄호 안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C1EA2575-3D48-4DB1-B0A3-AD32AF17A6CF}"/>
              </a:ext>
            </a:extLst>
          </p:cNvPr>
          <p:cNvSpPr/>
          <p:nvPr/>
        </p:nvSpPr>
        <p:spPr>
          <a:xfrm>
            <a:off x="2742377" y="2546724"/>
            <a:ext cx="3170379" cy="266064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    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더 나눌 수 있으므로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737÷11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작아야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9D3FB89E-3801-44ED-8E19-ECA6E23171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16" y="2958321"/>
            <a:ext cx="1026028" cy="464876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05CFC9BB-D074-4886-BCED-5BDBDA28FB72}"/>
              </a:ext>
            </a:extLst>
          </p:cNvPr>
          <p:cNvSpPr txBox="1"/>
          <p:nvPr/>
        </p:nvSpPr>
        <p:spPr>
          <a:xfrm>
            <a:off x="1794077" y="2546724"/>
            <a:ext cx="620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5  9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4FD56B53-74DA-48EA-824A-7D1CE4D0FF63}"/>
              </a:ext>
            </a:extLst>
          </p:cNvPr>
          <p:cNvSpPr txBox="1"/>
          <p:nvPr/>
        </p:nvSpPr>
        <p:spPr>
          <a:xfrm>
            <a:off x="1362075" y="3012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7  3  7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ABDCC8-AC91-46B2-9DC4-8048FCFE2929}"/>
              </a:ext>
            </a:extLst>
          </p:cNvPr>
          <p:cNvSpPr txBox="1"/>
          <p:nvPr/>
        </p:nvSpPr>
        <p:spPr>
          <a:xfrm>
            <a:off x="779231" y="301216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5CA13B-6FA2-4348-8EA7-A3BD5C5F34D6}"/>
              </a:ext>
            </a:extLst>
          </p:cNvPr>
          <p:cNvSpPr txBox="1"/>
          <p:nvPr/>
        </p:nvSpPr>
        <p:spPr>
          <a:xfrm>
            <a:off x="1362075" y="3386621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5  5  0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667C6E7-FCCE-451E-84D2-5B6E9E7AA837}"/>
              </a:ext>
            </a:extLst>
          </p:cNvPr>
          <p:cNvCxnSpPr/>
          <p:nvPr/>
        </p:nvCxnSpPr>
        <p:spPr bwMode="auto">
          <a:xfrm>
            <a:off x="1409516" y="3853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43">
            <a:extLst>
              <a:ext uri="{FF2B5EF4-FFF2-40B4-BE49-F238E27FC236}">
                <a16:creationId xmlns:a16="http://schemas.microsoft.com/office/drawing/2014/main" id="{CE7F872B-97CB-4F22-B068-0105116A6FBC}"/>
              </a:ext>
            </a:extLst>
          </p:cNvPr>
          <p:cNvSpPr txBox="1"/>
          <p:nvPr/>
        </p:nvSpPr>
        <p:spPr>
          <a:xfrm>
            <a:off x="1409516" y="392314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1  8  7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DE35C84C-87B4-4894-9D98-62D051C79586}"/>
              </a:ext>
            </a:extLst>
          </p:cNvPr>
          <p:cNvSpPr txBox="1"/>
          <p:nvPr/>
        </p:nvSpPr>
        <p:spPr>
          <a:xfrm>
            <a:off x="1635156" y="4290393"/>
            <a:ext cx="7584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9  9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C292F69-B875-4695-AD54-C40D1EF5B8B4}"/>
              </a:ext>
            </a:extLst>
          </p:cNvPr>
          <p:cNvCxnSpPr/>
          <p:nvPr/>
        </p:nvCxnSpPr>
        <p:spPr bwMode="auto">
          <a:xfrm>
            <a:off x="1409516" y="473461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43">
            <a:extLst>
              <a:ext uri="{FF2B5EF4-FFF2-40B4-BE49-F238E27FC236}">
                <a16:creationId xmlns:a16="http://schemas.microsoft.com/office/drawing/2014/main" id="{252751A5-F1BB-4AE7-BE03-348C0E3DFB71}"/>
              </a:ext>
            </a:extLst>
          </p:cNvPr>
          <p:cNvSpPr txBox="1"/>
          <p:nvPr/>
        </p:nvSpPr>
        <p:spPr>
          <a:xfrm>
            <a:off x="1705315" y="4782167"/>
            <a:ext cx="6307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8  8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FE8D1D-CE15-468B-A559-B6B60B5A2E7D}"/>
              </a:ext>
            </a:extLst>
          </p:cNvPr>
          <p:cNvSpPr/>
          <p:nvPr/>
        </p:nvSpPr>
        <p:spPr bwMode="auto">
          <a:xfrm>
            <a:off x="4443140" y="3132040"/>
            <a:ext cx="48191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74CE34D-89EC-4F66-B2C4-748B2FB9E3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538" y="3073610"/>
            <a:ext cx="360000" cy="355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DDA8192-C3D7-49BB-9E6F-1A430504FDA6}"/>
              </a:ext>
            </a:extLst>
          </p:cNvPr>
          <p:cNvSpPr/>
          <p:nvPr/>
        </p:nvSpPr>
        <p:spPr>
          <a:xfrm>
            <a:off x="3302872" y="4045378"/>
            <a:ext cx="443076" cy="49003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F10E933-0653-4C83-A688-D1BEFA45014E}"/>
              </a:ext>
            </a:extLst>
          </p:cNvPr>
          <p:cNvSpPr/>
          <p:nvPr/>
        </p:nvSpPr>
        <p:spPr>
          <a:xfrm>
            <a:off x="3622534" y="4588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0B128E-50E2-4770-9872-738C6F142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25" t="3584" r="2948"/>
          <a:stretch/>
        </p:blipFill>
        <p:spPr>
          <a:xfrm>
            <a:off x="82305" y="1565503"/>
            <a:ext cx="3613497" cy="396890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D8FE78-0687-4EF5-BC77-F15E0495DC07}"/>
              </a:ext>
            </a:extLst>
          </p:cNvPr>
          <p:cNvSpPr/>
          <p:nvPr/>
        </p:nvSpPr>
        <p:spPr>
          <a:xfrm>
            <a:off x="6354982" y="126292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837E69-23A6-4538-A7DA-4D458FE97C20}"/>
              </a:ext>
            </a:extLst>
          </p:cNvPr>
          <p:cNvSpPr/>
          <p:nvPr/>
        </p:nvSpPr>
        <p:spPr>
          <a:xfrm>
            <a:off x="5785743" y="126292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0F8CA-8D1C-491F-8196-E1241131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539" y="119808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DF21EE-284F-424E-A856-158154E8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351" y="120034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40F07D6-D8B1-4298-B29F-A52A74AB85DF}"/>
              </a:ext>
            </a:extLst>
          </p:cNvPr>
          <p:cNvSpPr/>
          <p:nvPr/>
        </p:nvSpPr>
        <p:spPr>
          <a:xfrm>
            <a:off x="5548076" y="11785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id="{FD4F21E6-EEFE-439A-A938-CBE55295F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36046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SA41306.psd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\058079</a:t>
                      </a: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43">
            <a:extLst>
              <a:ext uri="{FF2B5EF4-FFF2-40B4-BE49-F238E27FC236}">
                <a16:creationId xmlns:a16="http://schemas.microsoft.com/office/drawing/2014/main" id="{939C738F-41AA-4E90-969C-3A4565BB9369}"/>
              </a:ext>
            </a:extLst>
          </p:cNvPr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A133DF5-1992-4315-BCEE-75E4A4E93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71D3EC-D50B-4950-B0DB-DF93CCB1B2B8}"/>
              </a:ext>
            </a:extLst>
          </p:cNvPr>
          <p:cNvSpPr/>
          <p:nvPr/>
        </p:nvSpPr>
        <p:spPr bwMode="auto">
          <a:xfrm>
            <a:off x="3926544" y="2019782"/>
            <a:ext cx="2733688" cy="911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페트병 뚜껑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525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개로 로봇을 몇 개 만들 수 있는지를 구하려고 합니다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3DA11AF6-9E9D-4065-AA75-089D19D70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208" y="1929613"/>
            <a:ext cx="360000" cy="355000"/>
          </a:xfrm>
          <a:prstGeom prst="rect">
            <a:avLst/>
          </a:prstGeom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9DFE198-1D0E-475A-95B1-A410FAFF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9B3FC418-8F16-4EC7-A032-409DD9957E5A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2325B706-F373-4DBD-8887-CA5BCA07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25" t="3584" r="2948"/>
          <a:stretch/>
        </p:blipFill>
        <p:spPr>
          <a:xfrm>
            <a:off x="82305" y="1565503"/>
            <a:ext cx="3613497" cy="396890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7AE844-1FD2-4C52-8F43-5270E7004BC8}"/>
              </a:ext>
            </a:extLst>
          </p:cNvPr>
          <p:cNvSpPr/>
          <p:nvPr/>
        </p:nvSpPr>
        <p:spPr>
          <a:xfrm>
            <a:off x="5790263" y="12581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1456DF-9F5A-40CE-91E9-E1CE1F48C1C9}"/>
              </a:ext>
            </a:extLst>
          </p:cNvPr>
          <p:cNvSpPr/>
          <p:nvPr/>
        </p:nvSpPr>
        <p:spPr>
          <a:xfrm>
            <a:off x="6345760" y="12547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C4E4A-ED68-4402-8B25-D5DA82CB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539" y="1193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C02E4-E8ED-49D2-B1ED-3574FDEF9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351" y="11956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CBF85DEF-4AFB-4016-9132-8D66BDE3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810CE1FA-1480-499D-AD92-D54B42B3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3F2F3C3-905E-4902-8AE2-37AC5C55CF01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0A02AF9D-97FD-4F2F-B248-3107C73B3371}"/>
              </a:ext>
            </a:extLst>
          </p:cNvPr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1D15333C-971A-4E63-B4CB-7C4AB448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F0F65D-E97D-4BCA-8F25-0B3A31E9EF3A}"/>
              </a:ext>
            </a:extLst>
          </p:cNvPr>
          <p:cNvSpPr/>
          <p:nvPr/>
        </p:nvSpPr>
        <p:spPr bwMode="auto">
          <a:xfrm>
            <a:off x="3966875" y="2060848"/>
            <a:ext cx="2733688" cy="6016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페트병 뚜껑이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525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C72AD12-B398-4A3E-914F-9123F6236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208" y="1929613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09C09-B3DF-4125-846D-636E92D22BF3}"/>
              </a:ext>
            </a:extLst>
          </p:cNvPr>
          <p:cNvSpPr/>
          <p:nvPr/>
        </p:nvSpPr>
        <p:spPr bwMode="auto">
          <a:xfrm>
            <a:off x="3966875" y="2761738"/>
            <a:ext cx="2733688" cy="911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로봇 한 개를 만드는 데 페트병 뚜껑이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0271EE0-FD13-4CB1-AA27-C8E72A00F5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208" y="255462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96952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몫이 두 자리 수가 되고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나누어떨어지는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555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로봇을 몇 개 만들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230637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661398" y="14098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194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06" y="134730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4423731" y="1325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557619" y="2518294"/>
            <a:ext cx="6210625" cy="771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525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약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보면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배이므로 약</a:t>
            </a:r>
            <a:b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20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개를 만들 수 있을 것 같습니다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64" y="2320471"/>
            <a:ext cx="396000" cy="3905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로봇을 몇 개 만들 수 있을지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B544778-8883-4E23-8966-8CD9C324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2" y="263729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772437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994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6323307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864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303469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734230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026" y="135675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838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로봇을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개까지 만들 수 있는지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845269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826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6396139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696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B207CF36-AA2E-4BBB-99B2-1C2695C7E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13540"/>
              </p:ext>
            </p:extLst>
          </p:nvPr>
        </p:nvGraphicFramePr>
        <p:xfrm>
          <a:off x="547179" y="2481384"/>
          <a:ext cx="6096000" cy="151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641">
                  <a:extLst>
                    <a:ext uri="{9D8B030D-6E8A-4147-A177-3AD203B41FA5}">
                      <a16:colId xmlns:a16="http://schemas.microsoft.com/office/drawing/2014/main" val="3103804650"/>
                    </a:ext>
                  </a:extLst>
                </a:gridCol>
                <a:gridCol w="1659359">
                  <a:extLst>
                    <a:ext uri="{9D8B030D-6E8A-4147-A177-3AD203B41FA5}">
                      <a16:colId xmlns:a16="http://schemas.microsoft.com/office/drawing/2014/main" val="380895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8897603"/>
                    </a:ext>
                  </a:extLst>
                </a:gridCol>
              </a:tblGrid>
              <a:tr h="49688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로봇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71754"/>
                  </a:ext>
                </a:extLst>
              </a:tr>
              <a:tr h="5227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필요한 뚜껑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C5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25×10=250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25×20=500</a:t>
                      </a:r>
                      <a:endParaRPr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0029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남는 뚜껑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C5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525-250=275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525-500=25</a:t>
                      </a:r>
                      <a:endParaRPr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1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40578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:a16="http://schemas.microsoft.com/office/drawing/2014/main" id="{83FB3ED5-02C1-4C0C-B63B-32DA4DDAB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200" y="2856871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FC1E788-D580-4670-BA28-6F7C42394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200" y="3409858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ABC7301-6B65-4385-A5A5-2A112E956E3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로봇을 몇 개 만들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81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273391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704152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948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760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3224341" y="2549373"/>
            <a:ext cx="823905" cy="448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175" y="2419464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뚜껑으로는 로봇을 몇 개 만들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815191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748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6366061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618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5DE55-B6CA-4B86-8703-5079E2CA776E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로봇을 몇 개 만들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04475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42628</TotalTime>
  <Words>3099</Words>
  <Application>Microsoft Office PowerPoint</Application>
  <PresentationFormat>화면 슬라이드 쇼(4:3)</PresentationFormat>
  <Paragraphs>814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7629</cp:revision>
  <cp:lastPrinted>2021-12-20T01:30:02Z</cp:lastPrinted>
  <dcterms:created xsi:type="dcterms:W3CDTF">2008-07-15T12:19:11Z</dcterms:created>
  <dcterms:modified xsi:type="dcterms:W3CDTF">2022-02-18T02:30:58Z</dcterms:modified>
</cp:coreProperties>
</file>