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288" r:id="rId5"/>
    <p:sldId id="1371" r:id="rId6"/>
    <p:sldId id="1097" r:id="rId7"/>
    <p:sldId id="1312" r:id="rId8"/>
    <p:sldId id="1373" r:id="rId9"/>
    <p:sldId id="1374" r:id="rId10"/>
    <p:sldId id="1375" r:id="rId11"/>
    <p:sldId id="1356" r:id="rId12"/>
    <p:sldId id="1380" r:id="rId13"/>
    <p:sldId id="1378" r:id="rId14"/>
    <p:sldId id="1379" r:id="rId15"/>
    <p:sldId id="1370" r:id="rId16"/>
    <p:sldId id="1297" r:id="rId17"/>
    <p:sldId id="1315" r:id="rId18"/>
    <p:sldId id="1316" r:id="rId19"/>
    <p:sldId id="1322" r:id="rId20"/>
    <p:sldId id="1323" r:id="rId21"/>
    <p:sldId id="1385" r:id="rId22"/>
    <p:sldId id="1324" r:id="rId23"/>
    <p:sldId id="1386" r:id="rId24"/>
    <p:sldId id="1317" r:id="rId25"/>
    <p:sldId id="1319" r:id="rId26"/>
    <p:sldId id="1384" r:id="rId27"/>
    <p:sldId id="1383" r:id="rId28"/>
    <p:sldId id="1387" r:id="rId29"/>
    <p:sldId id="1320" r:id="rId30"/>
    <p:sldId id="1321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CA8634"/>
    <a:srgbClr val="5E3E18"/>
    <a:srgbClr val="F3D2E2"/>
    <a:srgbClr val="F0F0F0"/>
    <a:srgbClr val="33A742"/>
    <a:srgbClr val="FDEADA"/>
    <a:srgbClr val="FF0000"/>
    <a:srgbClr val="CBDC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6909" autoAdjust="0"/>
  </p:normalViewPr>
  <p:slideViewPr>
    <p:cSldViewPr>
      <p:cViewPr varScale="1">
        <p:scale>
          <a:sx n="81" d="100"/>
          <a:sy n="81" d="100"/>
        </p:scale>
        <p:origin x="1637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40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30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4-08-0-0-0-0&amp;classno=MM_41_04/suh_0401_03_0008/suh_0401_03_0008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yein820&amp;classa=A8-C1-41-MM-MM-04-04-08-0-0-0-0&amp;classno=MM_41_04/suh_0401_03_0008/suh_0401_03_0008_3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4-08-0-0-0-0&amp;classno=MM_41_04/suh_0401_03_0008/suh_0401_03_0008_3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hyperlink" Target="https://cdata2.tsherpa.co.kr/tsherpa/MultiMedia/Flash/2020/curri/index.html?flashxmlnum=yein820&amp;classa=A8-C1-41-MM-MM-04-04-08-0-0-0-0&amp;classno=MM_41_04/suh_0401_03_0008/suh_0401_03_0008_3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hyperlink" Target="https://cdata2.tsherpa.co.kr/tsherpa/MultiMedia/Flash/2020/curri/index.html?flashxmlnum=yein820&amp;classa=A8-C1-41-MM-MM-04-04-08-0-0-0-0&amp;classno=MM_41_04/suh_0401_03_0008/suh_0401_03_0008_3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ein820&amp;classa=A8-C1-41-MM-MM-04-04-08-0-0-0-0&amp;classno=MM_41_04/suh_0401_03_0008/suh_0401_03_0008_3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775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4923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608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수를 두 자리 수로 나누어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박스 내 나눗셈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화면에 들어가도록 배치 조정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33416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76492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720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532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217÷13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87596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520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6426833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39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CD4D0FC-FF90-4EB7-BE48-083488A16CF4}"/>
              </a:ext>
            </a:extLst>
          </p:cNvPr>
          <p:cNvSpPr/>
          <p:nvPr/>
        </p:nvSpPr>
        <p:spPr>
          <a:xfrm>
            <a:off x="2294246" y="2545729"/>
            <a:ext cx="2277754" cy="2268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8A48F5F-0B10-4E32-A33E-0481663E8807}"/>
              </a:ext>
            </a:extLst>
          </p:cNvPr>
          <p:cNvSpPr/>
          <p:nvPr/>
        </p:nvSpPr>
        <p:spPr>
          <a:xfrm>
            <a:off x="4824028" y="2545729"/>
            <a:ext cx="2025725" cy="2268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18F92041-E599-485F-99D0-B291EB0118A4}"/>
              </a:ext>
            </a:extLst>
          </p:cNvPr>
          <p:cNvSpPr/>
          <p:nvPr/>
        </p:nvSpPr>
        <p:spPr>
          <a:xfrm rot="16200000">
            <a:off x="-144524" y="2149685"/>
            <a:ext cx="2268252" cy="3060340"/>
          </a:xfrm>
          <a:prstGeom prst="flowChartOffpageConnector">
            <a:avLst/>
          </a:prstGeom>
          <a:solidFill>
            <a:schemeClr val="bg1"/>
          </a:solidFill>
          <a:ln w="38100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7FCEC379-A40F-4FDD-B483-5067DE90237A}"/>
              </a:ext>
            </a:extLst>
          </p:cNvPr>
          <p:cNvSpPr txBox="1"/>
          <p:nvPr/>
        </p:nvSpPr>
        <p:spPr>
          <a:xfrm>
            <a:off x="611560" y="3454975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 ×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9FEF499-32E7-4810-9EDF-5E355FB53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878" y="3123451"/>
            <a:ext cx="1026028" cy="464876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E5720E9C-4DC0-4C27-B617-C84783CB8D2D}"/>
              </a:ext>
            </a:extLst>
          </p:cNvPr>
          <p:cNvSpPr txBox="1"/>
          <p:nvPr/>
        </p:nvSpPr>
        <p:spPr>
          <a:xfrm>
            <a:off x="-180319" y="31409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2  1  7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31A35EFC-1994-4196-916D-DD6BCABE0ED5}"/>
              </a:ext>
            </a:extLst>
          </p:cNvPr>
          <p:cNvSpPr txBox="1"/>
          <p:nvPr/>
        </p:nvSpPr>
        <p:spPr>
          <a:xfrm>
            <a:off x="-180319" y="342900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1  3  0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AD5FE74-DD1B-4766-80C1-0DFF62E85C3C}"/>
              </a:ext>
            </a:extLst>
          </p:cNvPr>
          <p:cNvCxnSpPr/>
          <p:nvPr/>
        </p:nvCxnSpPr>
        <p:spPr bwMode="auto">
          <a:xfrm>
            <a:off x="-132878" y="3861048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43">
            <a:extLst>
              <a:ext uri="{FF2B5EF4-FFF2-40B4-BE49-F238E27FC236}">
                <a16:creationId xmlns:a16="http://schemas.microsoft.com/office/drawing/2014/main" id="{35EECC3A-E1E4-4904-B151-2963CE0B8984}"/>
              </a:ext>
            </a:extLst>
          </p:cNvPr>
          <p:cNvSpPr txBox="1"/>
          <p:nvPr/>
        </p:nvSpPr>
        <p:spPr>
          <a:xfrm>
            <a:off x="1626854" y="3461863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08B3B7-537F-4D41-BCB3-F8DA7E44A2E0}"/>
              </a:ext>
            </a:extLst>
          </p:cNvPr>
          <p:cNvSpPr txBox="1"/>
          <p:nvPr/>
        </p:nvSpPr>
        <p:spPr>
          <a:xfrm>
            <a:off x="208848" y="2756247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44FAB049-3905-4767-A26F-C6D810C6A577}"/>
              </a:ext>
            </a:extLst>
          </p:cNvPr>
          <p:cNvSpPr txBox="1"/>
          <p:nvPr/>
        </p:nvSpPr>
        <p:spPr>
          <a:xfrm>
            <a:off x="-1063273" y="317729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B94D4C-C436-4E09-A705-ECC5C1C48115}"/>
              </a:ext>
            </a:extLst>
          </p:cNvPr>
          <p:cNvSpPr txBox="1"/>
          <p:nvPr/>
        </p:nvSpPr>
        <p:spPr>
          <a:xfrm>
            <a:off x="44274" y="3902076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8  7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3EA9FEB-AFB1-4293-ACF8-BF20D65B4359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870" y="3664939"/>
            <a:ext cx="29836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43">
            <a:extLst>
              <a:ext uri="{FF2B5EF4-FFF2-40B4-BE49-F238E27FC236}">
                <a16:creationId xmlns:a16="http://schemas.microsoft.com/office/drawing/2014/main" id="{D3CC2D6D-0637-4548-8423-A4C760D9C008}"/>
              </a:ext>
            </a:extLst>
          </p:cNvPr>
          <p:cNvSpPr txBox="1"/>
          <p:nvPr/>
        </p:nvSpPr>
        <p:spPr>
          <a:xfrm>
            <a:off x="611560" y="3901487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ED6573B3-8573-49F6-931A-CE622413C525}"/>
              </a:ext>
            </a:extLst>
          </p:cNvPr>
          <p:cNvSpPr txBox="1"/>
          <p:nvPr/>
        </p:nvSpPr>
        <p:spPr>
          <a:xfrm>
            <a:off x="1626853" y="3908375"/>
            <a:ext cx="5546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0F2A74C-B023-4C5F-8F86-75430078084D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870" y="4111451"/>
            <a:ext cx="29836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70C9C2D8-0BB3-4E20-9FDF-4DB63CCF1A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6" y="2885950"/>
            <a:ext cx="1026028" cy="464876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784245A1-117E-4160-8E41-89C6F137D3C0}"/>
              </a:ext>
            </a:extLst>
          </p:cNvPr>
          <p:cNvSpPr txBox="1"/>
          <p:nvPr/>
        </p:nvSpPr>
        <p:spPr>
          <a:xfrm>
            <a:off x="2585735" y="290346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2  1  7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152858D-5582-4680-BA04-5C432E24C38C}"/>
              </a:ext>
            </a:extLst>
          </p:cNvPr>
          <p:cNvSpPr txBox="1"/>
          <p:nvPr/>
        </p:nvSpPr>
        <p:spPr>
          <a:xfrm>
            <a:off x="2585735" y="322750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1  3  0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1640A3E-1595-4C41-A5AE-57CC57EB9162}"/>
              </a:ext>
            </a:extLst>
          </p:cNvPr>
          <p:cNvCxnSpPr/>
          <p:nvPr/>
        </p:nvCxnSpPr>
        <p:spPr bwMode="auto">
          <a:xfrm>
            <a:off x="2633176" y="362354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FEB0A86-B1CE-45EC-8AEB-98123F63F54A}"/>
              </a:ext>
            </a:extLst>
          </p:cNvPr>
          <p:cNvSpPr txBox="1"/>
          <p:nvPr/>
        </p:nvSpPr>
        <p:spPr>
          <a:xfrm>
            <a:off x="3005935" y="2518746"/>
            <a:ext cx="5579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34D6C8E0-06EE-479C-A53B-F9A9F0593505}"/>
              </a:ext>
            </a:extLst>
          </p:cNvPr>
          <p:cNvSpPr txBox="1"/>
          <p:nvPr/>
        </p:nvSpPr>
        <p:spPr>
          <a:xfrm>
            <a:off x="1702781" y="293979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1B4A6D-A426-4DC5-B6E7-EB7C0C09690E}"/>
              </a:ext>
            </a:extLst>
          </p:cNvPr>
          <p:cNvSpPr txBox="1"/>
          <p:nvPr/>
        </p:nvSpPr>
        <p:spPr>
          <a:xfrm>
            <a:off x="2810328" y="3664575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8  7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2C5D146-3E75-478F-BEFC-92E5AF07C84C}"/>
              </a:ext>
            </a:extLst>
          </p:cNvPr>
          <p:cNvCxnSpPr>
            <a:cxnSpLocks/>
          </p:cNvCxnSpPr>
          <p:nvPr/>
        </p:nvCxnSpPr>
        <p:spPr bwMode="auto">
          <a:xfrm flipH="1">
            <a:off x="3576492" y="4136968"/>
            <a:ext cx="29836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D11D1A5-B348-4D42-8F49-E820C8425999}"/>
              </a:ext>
            </a:extLst>
          </p:cNvPr>
          <p:cNvCxnSpPr>
            <a:cxnSpLocks/>
          </p:cNvCxnSpPr>
          <p:nvPr/>
        </p:nvCxnSpPr>
        <p:spPr bwMode="auto">
          <a:xfrm flipH="1">
            <a:off x="3576492" y="4583480"/>
            <a:ext cx="29836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648AD1A-F26C-4FD2-9302-B6C1537BE4C5}"/>
              </a:ext>
            </a:extLst>
          </p:cNvPr>
          <p:cNvSpPr txBox="1"/>
          <p:nvPr/>
        </p:nvSpPr>
        <p:spPr>
          <a:xfrm>
            <a:off x="2810328" y="3944608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7  8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9FE9E0-39BE-4A1C-9FBD-FB18066E831B}"/>
              </a:ext>
            </a:extLst>
          </p:cNvPr>
          <p:cNvCxnSpPr/>
          <p:nvPr/>
        </p:nvCxnSpPr>
        <p:spPr bwMode="auto">
          <a:xfrm>
            <a:off x="2627716" y="433770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D7D046-9A43-485E-8C60-0ED78CFA909B}"/>
              </a:ext>
            </a:extLst>
          </p:cNvPr>
          <p:cNvSpPr txBox="1"/>
          <p:nvPr/>
        </p:nvSpPr>
        <p:spPr>
          <a:xfrm>
            <a:off x="2664228" y="4383483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B3DF2143-16D5-474C-8CA2-7296A14CEB36}"/>
              </a:ext>
            </a:extLst>
          </p:cNvPr>
          <p:cNvSpPr txBox="1"/>
          <p:nvPr/>
        </p:nvSpPr>
        <p:spPr>
          <a:xfrm>
            <a:off x="3316742" y="3936260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 ×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2A7CDBB3-8C86-4AF1-864E-01FA439C14F9}"/>
              </a:ext>
            </a:extLst>
          </p:cNvPr>
          <p:cNvSpPr txBox="1"/>
          <p:nvPr/>
        </p:nvSpPr>
        <p:spPr>
          <a:xfrm>
            <a:off x="4161087" y="3921121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DE233D51-CE54-4EBE-B8CF-7E8C1A886E35}"/>
              </a:ext>
            </a:extLst>
          </p:cNvPr>
          <p:cNvSpPr txBox="1"/>
          <p:nvPr/>
        </p:nvSpPr>
        <p:spPr>
          <a:xfrm>
            <a:off x="3316742" y="4382772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8658AB37-796B-49BC-82E6-FD458CBF5AEB}"/>
              </a:ext>
            </a:extLst>
          </p:cNvPr>
          <p:cNvSpPr txBox="1"/>
          <p:nvPr/>
        </p:nvSpPr>
        <p:spPr>
          <a:xfrm>
            <a:off x="4122998" y="4383856"/>
            <a:ext cx="5546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78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9B79A04-2C85-484C-998C-308DBF77D8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00" y="2913573"/>
            <a:ext cx="1026028" cy="464876"/>
          </a:xfrm>
          <a:prstGeom prst="rect">
            <a:avLst/>
          </a:prstGeom>
        </p:spPr>
      </p:pic>
      <p:sp>
        <p:nvSpPr>
          <p:cNvPr id="106" name="TextBox 43">
            <a:extLst>
              <a:ext uri="{FF2B5EF4-FFF2-40B4-BE49-F238E27FC236}">
                <a16:creationId xmlns:a16="http://schemas.microsoft.com/office/drawing/2014/main" id="{0A79FF92-8D63-467A-BA96-5CA43320EF21}"/>
              </a:ext>
            </a:extLst>
          </p:cNvPr>
          <p:cNvSpPr txBox="1"/>
          <p:nvPr/>
        </p:nvSpPr>
        <p:spPr>
          <a:xfrm>
            <a:off x="5445759" y="29310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2  1  7</a:t>
            </a: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id="{FD2D2567-A22D-45A1-89D8-82CF02699BE6}"/>
              </a:ext>
            </a:extLst>
          </p:cNvPr>
          <p:cNvSpPr txBox="1"/>
          <p:nvPr/>
        </p:nvSpPr>
        <p:spPr>
          <a:xfrm>
            <a:off x="5445759" y="3255126"/>
            <a:ext cx="72244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1  3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C5030C0-B857-4130-AA2C-3C07442FD67A}"/>
              </a:ext>
            </a:extLst>
          </p:cNvPr>
          <p:cNvCxnSpPr/>
          <p:nvPr/>
        </p:nvCxnSpPr>
        <p:spPr bwMode="auto">
          <a:xfrm>
            <a:off x="5493200" y="3651170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7F41A4D-5810-47EB-8E05-D02C33AF0BC8}"/>
              </a:ext>
            </a:extLst>
          </p:cNvPr>
          <p:cNvSpPr txBox="1"/>
          <p:nvPr/>
        </p:nvSpPr>
        <p:spPr>
          <a:xfrm>
            <a:off x="5865959" y="2546369"/>
            <a:ext cx="5579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1  6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348B098F-AB63-4630-8AD6-90F48848196E}"/>
              </a:ext>
            </a:extLst>
          </p:cNvPr>
          <p:cNvSpPr txBox="1"/>
          <p:nvPr/>
        </p:nvSpPr>
        <p:spPr>
          <a:xfrm>
            <a:off x="4562805" y="296742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1B0347-93AA-4FE3-A992-1AA08E742E3D}"/>
              </a:ext>
            </a:extLst>
          </p:cNvPr>
          <p:cNvSpPr txBox="1"/>
          <p:nvPr/>
        </p:nvSpPr>
        <p:spPr>
          <a:xfrm>
            <a:off x="5670352" y="3692198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8  7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7725C53-3449-47E9-BC6C-0F68A7378E0F}"/>
              </a:ext>
            </a:extLst>
          </p:cNvPr>
          <p:cNvSpPr txBox="1"/>
          <p:nvPr/>
        </p:nvSpPr>
        <p:spPr>
          <a:xfrm>
            <a:off x="5670352" y="3972231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7  8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5A2EE2A-3C89-42CC-A7C0-33EB739FFB43}"/>
              </a:ext>
            </a:extLst>
          </p:cNvPr>
          <p:cNvCxnSpPr/>
          <p:nvPr/>
        </p:nvCxnSpPr>
        <p:spPr bwMode="auto">
          <a:xfrm>
            <a:off x="5487740" y="4365328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61529A0-08A6-4E51-BDD4-277B14A0F07A}"/>
              </a:ext>
            </a:extLst>
          </p:cNvPr>
          <p:cNvSpPr txBox="1"/>
          <p:nvPr/>
        </p:nvSpPr>
        <p:spPr>
          <a:xfrm>
            <a:off x="5524252" y="4411106"/>
            <a:ext cx="8605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116" name="Picture 31">
            <a:extLst>
              <a:ext uri="{FF2B5EF4-FFF2-40B4-BE49-F238E27FC236}">
                <a16:creationId xmlns:a16="http://schemas.microsoft.com/office/drawing/2014/main" id="{385794AC-FE5E-4F6C-917A-C16BC8134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92" y="35157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id="{C22E4286-2ABD-4833-8F39-AEE9A59ED1A0}"/>
              </a:ext>
            </a:extLst>
          </p:cNvPr>
          <p:cNvSpPr/>
          <p:nvPr/>
        </p:nvSpPr>
        <p:spPr>
          <a:xfrm>
            <a:off x="6288247" y="4829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40B5B5F-7AAE-4DAC-8182-2E2C7F2E5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384" y="3846584"/>
            <a:ext cx="360000" cy="355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269ACF7-A881-4782-BE1D-0C783BD96A99}"/>
              </a:ext>
            </a:extLst>
          </p:cNvPr>
          <p:cNvSpPr txBox="1"/>
          <p:nvPr/>
        </p:nvSpPr>
        <p:spPr>
          <a:xfrm>
            <a:off x="389042" y="1007440"/>
            <a:ext cx="67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묘목을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만들 수 있고 남는 묘목은 몇 그루인지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50F3868-93DE-482C-9B4B-FA660E77F4E0}"/>
              </a:ext>
            </a:extLst>
          </p:cNvPr>
          <p:cNvSpPr/>
          <p:nvPr/>
        </p:nvSpPr>
        <p:spPr>
          <a:xfrm>
            <a:off x="1156365" y="4521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07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628÷26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06545-41A2-45F9-9612-E26307081172}"/>
              </a:ext>
            </a:extLst>
          </p:cNvPr>
          <p:cNvSpPr txBox="1"/>
          <p:nvPr/>
        </p:nvSpPr>
        <p:spPr>
          <a:xfrm>
            <a:off x="316570" y="2326327"/>
            <a:ext cx="626415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628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보고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보면 몫은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것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CE2263C-34A0-4409-A40E-D3A1D48C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58" y="2188174"/>
            <a:ext cx="360000" cy="35500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A6CA9CFD-87D1-4C83-A23D-C4B57953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36567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2FE88-C408-4A68-930C-99E103658892}"/>
              </a:ext>
            </a:extLst>
          </p:cNvPr>
          <p:cNvSpPr/>
          <p:nvPr/>
        </p:nvSpPr>
        <p:spPr>
          <a:xfrm>
            <a:off x="534452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A4FFB0-CDF9-40C1-89E3-2596139C8D7C}"/>
              </a:ext>
            </a:extLst>
          </p:cNvPr>
          <p:cNvSpPr/>
          <p:nvPr/>
        </p:nvSpPr>
        <p:spPr>
          <a:xfrm>
            <a:off x="4775284" y="12744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E40989-C942-4A45-BDF1-687501BD5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08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F7BCE1-FB9D-4006-9E35-26140F803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892" y="121186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AAD13A-57EB-4037-9BFB-A20C9180C4CE}"/>
              </a:ext>
            </a:extLst>
          </p:cNvPr>
          <p:cNvSpPr/>
          <p:nvPr/>
        </p:nvSpPr>
        <p:spPr>
          <a:xfrm>
            <a:off x="4537617" y="1190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17709A-7F7E-45A0-A0DC-756A990F0BA1}"/>
              </a:ext>
            </a:extLst>
          </p:cNvPr>
          <p:cNvSpPr/>
          <p:nvPr/>
        </p:nvSpPr>
        <p:spPr>
          <a:xfrm>
            <a:off x="588632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8EADE-8493-4DB7-85BF-89F6973D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88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FF8E7-6FD0-40DF-8DDC-59AF63731F37}"/>
              </a:ext>
            </a:extLst>
          </p:cNvPr>
          <p:cNvSpPr/>
          <p:nvPr/>
        </p:nvSpPr>
        <p:spPr>
          <a:xfrm>
            <a:off x="643719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15A09A-ABC9-403C-8202-8C2F878D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75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92838B1C-5B45-41D9-A829-62208BB82798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628÷26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6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CFDE26F-B038-4DC3-914E-15BA1BFD7BF8}"/>
              </a:ext>
            </a:extLst>
          </p:cNvPr>
          <p:cNvSpPr/>
          <p:nvPr/>
        </p:nvSpPr>
        <p:spPr>
          <a:xfrm>
            <a:off x="3796706" y="2093702"/>
            <a:ext cx="1868130" cy="317150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6A59AEF-D438-4D16-B29D-B2CF0F021898}"/>
              </a:ext>
            </a:extLst>
          </p:cNvPr>
          <p:cNvSpPr/>
          <p:nvPr/>
        </p:nvSpPr>
        <p:spPr>
          <a:xfrm>
            <a:off x="901444" y="2135797"/>
            <a:ext cx="1692536" cy="318961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628÷26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3718C6-CA77-465D-AAE7-A9867D0347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05" y="2863509"/>
            <a:ext cx="1026028" cy="464876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CD79B8D3-6423-45B8-BB58-40E8E09A9942}"/>
              </a:ext>
            </a:extLst>
          </p:cNvPr>
          <p:cNvSpPr txBox="1"/>
          <p:nvPr/>
        </p:nvSpPr>
        <p:spPr>
          <a:xfrm>
            <a:off x="4179464" y="291735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6  2  8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18C3BC9D-8EEE-47FB-9004-841A42793D2D}"/>
              </a:ext>
            </a:extLst>
          </p:cNvPr>
          <p:cNvSpPr txBox="1"/>
          <p:nvPr/>
        </p:nvSpPr>
        <p:spPr>
          <a:xfrm>
            <a:off x="4179465" y="3291809"/>
            <a:ext cx="7722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5  2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DFC727-1977-4F11-B6F2-241072CC1468}"/>
              </a:ext>
            </a:extLst>
          </p:cNvPr>
          <p:cNvCxnSpPr/>
          <p:nvPr/>
        </p:nvCxnSpPr>
        <p:spPr bwMode="auto">
          <a:xfrm>
            <a:off x="4226905" y="375871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733383-4A83-467A-8905-D46DF6C77C62}"/>
              </a:ext>
            </a:extLst>
          </p:cNvPr>
          <p:cNvSpPr txBox="1"/>
          <p:nvPr/>
        </p:nvSpPr>
        <p:spPr>
          <a:xfrm>
            <a:off x="4856053" y="2399159"/>
            <a:ext cx="40856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1B00EBD1-585E-4462-A425-96B2C20FA7B7}"/>
              </a:ext>
            </a:extLst>
          </p:cNvPr>
          <p:cNvSpPr txBox="1"/>
          <p:nvPr/>
        </p:nvSpPr>
        <p:spPr>
          <a:xfrm>
            <a:off x="3264332" y="291735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6E3DCE-53B6-4E33-A51B-070B6C460611}"/>
              </a:ext>
            </a:extLst>
          </p:cNvPr>
          <p:cNvSpPr txBox="1"/>
          <p:nvPr/>
        </p:nvSpPr>
        <p:spPr>
          <a:xfrm>
            <a:off x="4785985" y="4684569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3257171-70A1-4A44-9B00-F0A7874BC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010" y="2220853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3572336-85C8-492A-A37A-F4E302F79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010" y="4474905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911AD5-3DF8-4BAE-B75E-125CAC6B260B}"/>
              </a:ext>
            </a:extLst>
          </p:cNvPr>
          <p:cNvSpPr/>
          <p:nvPr/>
        </p:nvSpPr>
        <p:spPr>
          <a:xfrm>
            <a:off x="5300010" y="125225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EE9C1A-C272-4773-8181-C2471CBC5197}"/>
              </a:ext>
            </a:extLst>
          </p:cNvPr>
          <p:cNvSpPr/>
          <p:nvPr/>
        </p:nvSpPr>
        <p:spPr>
          <a:xfrm>
            <a:off x="4730771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C29785-CE5C-4BE9-BD97-10EFBB70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567" y="11991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498FE-AB99-468C-A91F-00CFB200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379" y="12013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2928DB-3D50-4227-A556-8E101DCB129D}"/>
              </a:ext>
            </a:extLst>
          </p:cNvPr>
          <p:cNvSpPr/>
          <p:nvPr/>
        </p:nvSpPr>
        <p:spPr>
          <a:xfrm>
            <a:off x="5841810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12047F-6271-4F5B-87C6-1C9B3BDB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367" y="11874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EC53E2-C66D-4D5F-AE5B-28BBBDC1A0A7}"/>
              </a:ext>
            </a:extLst>
          </p:cNvPr>
          <p:cNvSpPr/>
          <p:nvPr/>
        </p:nvSpPr>
        <p:spPr>
          <a:xfrm>
            <a:off x="6392680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0E695F-95C2-41A8-9718-19160EC6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237" y="11874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76C41369-2F9F-4892-892E-DC3F5F4626D3}"/>
              </a:ext>
            </a:extLst>
          </p:cNvPr>
          <p:cNvSpPr txBox="1"/>
          <p:nvPr/>
        </p:nvSpPr>
        <p:spPr>
          <a:xfrm>
            <a:off x="4179464" y="37631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1  0  8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922C0E06-29FA-40A5-82F1-24E5A90A4F25}"/>
              </a:ext>
            </a:extLst>
          </p:cNvPr>
          <p:cNvSpPr txBox="1"/>
          <p:nvPr/>
        </p:nvSpPr>
        <p:spPr>
          <a:xfrm>
            <a:off x="4179464" y="4127665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1  0  4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888CC76-D300-4741-A24C-5B2719D80492}"/>
              </a:ext>
            </a:extLst>
          </p:cNvPr>
          <p:cNvCxnSpPr/>
          <p:nvPr/>
        </p:nvCxnSpPr>
        <p:spPr bwMode="auto">
          <a:xfrm>
            <a:off x="4226905" y="457989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43">
            <a:extLst>
              <a:ext uri="{FF2B5EF4-FFF2-40B4-BE49-F238E27FC236}">
                <a16:creationId xmlns:a16="http://schemas.microsoft.com/office/drawing/2014/main" id="{00926EF5-FBFE-4CA9-85DC-2FFA8ABBAA9F}"/>
              </a:ext>
            </a:extLst>
          </p:cNvPr>
          <p:cNvSpPr txBox="1"/>
          <p:nvPr/>
        </p:nvSpPr>
        <p:spPr>
          <a:xfrm>
            <a:off x="4496054" y="2415656"/>
            <a:ext cx="4085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5A8FA9-B081-49F0-94FD-BA3EA232F29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628÷26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E28FC0F-6BAF-4441-A357-5FF3C224F9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61" y="2864747"/>
            <a:ext cx="1026028" cy="464876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84A92985-2E15-4E90-A016-A9CFBF7C2F1E}"/>
              </a:ext>
            </a:extLst>
          </p:cNvPr>
          <p:cNvSpPr txBox="1"/>
          <p:nvPr/>
        </p:nvSpPr>
        <p:spPr>
          <a:xfrm>
            <a:off x="1291520" y="291859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6  2  8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548FA4CD-A3D4-4914-9C8A-E033B48BCE20}"/>
              </a:ext>
            </a:extLst>
          </p:cNvPr>
          <p:cNvSpPr txBox="1"/>
          <p:nvPr/>
        </p:nvSpPr>
        <p:spPr>
          <a:xfrm>
            <a:off x="1291520" y="3293047"/>
            <a:ext cx="725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5  2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020A1A1-D495-4D6E-BD65-2859C6805C19}"/>
              </a:ext>
            </a:extLst>
          </p:cNvPr>
          <p:cNvCxnSpPr/>
          <p:nvPr/>
        </p:nvCxnSpPr>
        <p:spPr bwMode="auto">
          <a:xfrm>
            <a:off x="1338961" y="3759948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43">
            <a:extLst>
              <a:ext uri="{FF2B5EF4-FFF2-40B4-BE49-F238E27FC236}">
                <a16:creationId xmlns:a16="http://schemas.microsoft.com/office/drawing/2014/main" id="{AE3411E5-D678-48BF-BB19-EA57F46F4C2E}"/>
              </a:ext>
            </a:extLst>
          </p:cNvPr>
          <p:cNvSpPr txBox="1"/>
          <p:nvPr/>
        </p:nvSpPr>
        <p:spPr>
          <a:xfrm>
            <a:off x="1291520" y="3764359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1  0  8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E176FADE-3F43-4E91-BFA8-7B15572ECAF7}"/>
              </a:ext>
            </a:extLst>
          </p:cNvPr>
          <p:cNvSpPr txBox="1"/>
          <p:nvPr/>
        </p:nvSpPr>
        <p:spPr>
          <a:xfrm>
            <a:off x="1608110" y="2416894"/>
            <a:ext cx="4085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3BA61533-9466-4A25-B3CB-A8DCFFFEF3B3}"/>
              </a:ext>
            </a:extLst>
          </p:cNvPr>
          <p:cNvSpPr txBox="1"/>
          <p:nvPr/>
        </p:nvSpPr>
        <p:spPr>
          <a:xfrm>
            <a:off x="350844" y="291859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DE18CA9C-58C8-4BB6-9F65-26E730EC0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616" y="3970341"/>
            <a:ext cx="360000" cy="355000"/>
          </a:xfrm>
          <a:prstGeom prst="rect">
            <a:avLst/>
          </a:prstGeom>
        </p:spPr>
      </p:pic>
      <p:pic>
        <p:nvPicPr>
          <p:cNvPr id="81" name="Picture 31">
            <a:extLst>
              <a:ext uri="{FF2B5EF4-FFF2-40B4-BE49-F238E27FC236}">
                <a16:creationId xmlns:a16="http://schemas.microsoft.com/office/drawing/2014/main" id="{D44FAF69-E51C-4746-98E0-D4770FFE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97" y="347720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77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5C1E68-48B2-492F-8760-529F40058812}"/>
              </a:ext>
            </a:extLst>
          </p:cNvPr>
          <p:cNvSpPr txBox="1"/>
          <p:nvPr/>
        </p:nvSpPr>
        <p:spPr>
          <a:xfrm>
            <a:off x="192523" y="2253000"/>
            <a:ext cx="66071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628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몫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십의 자리 위에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적습니다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남은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몫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일의 자리 위에 적습니다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몫은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나머지는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B85C1D9-758B-4112-AE4B-0F88D9CDF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727" y="2127772"/>
            <a:ext cx="360000" cy="3550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60EC60-E39E-4F33-ABD1-94DF5ABDC0C0}"/>
              </a:ext>
            </a:extLst>
          </p:cNvPr>
          <p:cNvSpPr/>
          <p:nvPr/>
        </p:nvSpPr>
        <p:spPr>
          <a:xfrm>
            <a:off x="527378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25436A-DB58-4CDF-A926-843470F687F6}"/>
              </a:ext>
            </a:extLst>
          </p:cNvPr>
          <p:cNvSpPr/>
          <p:nvPr/>
        </p:nvSpPr>
        <p:spPr>
          <a:xfrm>
            <a:off x="4704544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29B262-8373-4852-AF35-2D99A57D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340" y="11768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CF20DF-291E-428C-BC6A-020D42D4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152" y="1201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282818-1860-44AB-ACEE-7B0FD9369CC3}"/>
              </a:ext>
            </a:extLst>
          </p:cNvPr>
          <p:cNvSpPr/>
          <p:nvPr/>
        </p:nvSpPr>
        <p:spPr>
          <a:xfrm>
            <a:off x="5815583" y="125267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BC8A66-47E5-4B1B-A08E-C7A51BFC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40" y="11940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41498F-4CFF-4D59-9A61-9CEEBB0E53D9}"/>
              </a:ext>
            </a:extLst>
          </p:cNvPr>
          <p:cNvSpPr/>
          <p:nvPr/>
        </p:nvSpPr>
        <p:spPr>
          <a:xfrm>
            <a:off x="636645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4747F2-7D2A-491C-894F-74A761F7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010" y="11878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5DC26F-F25E-433B-9338-F9558F05364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628÷26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F330D07-7ADB-4725-96EA-11C0E079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230276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44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058E09-B5E0-4B0B-99CD-69F535969BF9}"/>
              </a:ext>
            </a:extLst>
          </p:cNvPr>
          <p:cNvSpPr/>
          <p:nvPr/>
        </p:nvSpPr>
        <p:spPr>
          <a:xfrm>
            <a:off x="52868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FE5378-AAED-4321-8430-13A040C75E32}"/>
              </a:ext>
            </a:extLst>
          </p:cNvPr>
          <p:cNvSpPr/>
          <p:nvPr/>
        </p:nvSpPr>
        <p:spPr>
          <a:xfrm>
            <a:off x="4717658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8D8EE5-FDAE-492D-8E1F-7CB4A16DC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454" y="119813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4D37CF-AC42-48E5-AC8D-0A1C594C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266" y="12231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1A99DB-3208-403E-885D-EC66C2606E4E}"/>
              </a:ext>
            </a:extLst>
          </p:cNvPr>
          <p:cNvSpPr/>
          <p:nvPr/>
        </p:nvSpPr>
        <p:spPr>
          <a:xfrm>
            <a:off x="58286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029C65-A063-4D0F-A58B-2979819DA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254" y="1215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6252EE-09EC-401F-85D3-FEF32A07EFEA}"/>
              </a:ext>
            </a:extLst>
          </p:cNvPr>
          <p:cNvSpPr/>
          <p:nvPr/>
        </p:nvSpPr>
        <p:spPr>
          <a:xfrm>
            <a:off x="6379567" y="127397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1EE173-AD09-4585-B6C7-5748B9FB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124" y="120913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A57DB-9D2B-45F5-B3D6-D285993245CD}"/>
              </a:ext>
            </a:extLst>
          </p:cNvPr>
          <p:cNvSpPr txBox="1"/>
          <p:nvPr/>
        </p:nvSpPr>
        <p:spPr>
          <a:xfrm>
            <a:off x="1989511" y="2289431"/>
            <a:ext cx="3053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26×24=624, 624+4=628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86F9B58-BA97-40DB-8C6E-E0D142C1E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295" y="2118581"/>
            <a:ext cx="360000" cy="355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41B0B6F-E324-4E22-B9B2-394256260AF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628÷26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82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74BE25A0-8DD3-4D84-B115-738363AA4F5A}"/>
              </a:ext>
            </a:extLst>
          </p:cNvPr>
          <p:cNvSpPr txBox="1"/>
          <p:nvPr/>
        </p:nvSpPr>
        <p:spPr>
          <a:xfrm>
            <a:off x="4366773" y="4848353"/>
            <a:ext cx="664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215E141D-BBFC-4D1F-B2BE-409D61C3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99" y="4655992"/>
            <a:ext cx="360000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C24D68C-DF47-481C-BA8C-213A020A3AEB}"/>
              </a:ext>
            </a:extLst>
          </p:cNvPr>
          <p:cNvSpPr txBox="1"/>
          <p:nvPr/>
        </p:nvSpPr>
        <p:spPr>
          <a:xfrm>
            <a:off x="6062847" y="4848353"/>
            <a:ext cx="664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94736EB-B6D3-4EED-BF2B-0540AB1D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73" y="4655992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626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누르면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id="{7BF7040E-5307-4BB8-980D-2170A27D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9FD43C6-58A9-44BE-B193-E9CD58D9D575}"/>
              </a:ext>
            </a:extLst>
          </p:cNvPr>
          <p:cNvSpPr/>
          <p:nvPr/>
        </p:nvSpPr>
        <p:spPr>
          <a:xfrm>
            <a:off x="6668604" y="5142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AEEE9A-B3EE-4692-885F-5BB3B6342D94}"/>
              </a:ext>
            </a:extLst>
          </p:cNvPr>
          <p:cNvSpPr txBox="1"/>
          <p:nvPr/>
        </p:nvSpPr>
        <p:spPr>
          <a:xfrm>
            <a:off x="884074" y="4848353"/>
            <a:ext cx="664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A86435C-487E-4461-8CE5-C37EF269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00" y="4655992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B77B935-DE19-4984-A1B3-891D070FFA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24" y="2368906"/>
            <a:ext cx="1026028" cy="464876"/>
          </a:xfrm>
          <a:prstGeom prst="rect">
            <a:avLst/>
          </a:prstGeom>
        </p:spPr>
      </p:pic>
      <p:sp>
        <p:nvSpPr>
          <p:cNvPr id="67" name="TextBox 43">
            <a:extLst>
              <a:ext uri="{FF2B5EF4-FFF2-40B4-BE49-F238E27FC236}">
                <a16:creationId xmlns:a16="http://schemas.microsoft.com/office/drawing/2014/main" id="{E7A3CB1A-6269-4A8B-8A6C-0FF20D21226E}"/>
              </a:ext>
            </a:extLst>
          </p:cNvPr>
          <p:cNvSpPr txBox="1"/>
          <p:nvPr/>
        </p:nvSpPr>
        <p:spPr>
          <a:xfrm>
            <a:off x="1438357" y="1952836"/>
            <a:ext cx="62149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6AFC71E1-09D3-4DBA-9603-F3BBA050D81E}"/>
              </a:ext>
            </a:extLst>
          </p:cNvPr>
          <p:cNvSpPr txBox="1"/>
          <p:nvPr/>
        </p:nvSpPr>
        <p:spPr>
          <a:xfrm>
            <a:off x="997083" y="24227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9  0  0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FF9171-2D73-4DE8-8923-CC89E8D83976}"/>
              </a:ext>
            </a:extLst>
          </p:cNvPr>
          <p:cNvSpPr txBox="1"/>
          <p:nvPr/>
        </p:nvSpPr>
        <p:spPr>
          <a:xfrm>
            <a:off x="414239" y="24227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E86B2B4D-0B0A-4DE4-AA60-9667C729FDD9}"/>
              </a:ext>
            </a:extLst>
          </p:cNvPr>
          <p:cNvSpPr txBox="1"/>
          <p:nvPr/>
        </p:nvSpPr>
        <p:spPr>
          <a:xfrm>
            <a:off x="997083" y="2797206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7  0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86D06DA-775C-4511-9E60-01897F404A1F}"/>
              </a:ext>
            </a:extLst>
          </p:cNvPr>
          <p:cNvCxnSpPr/>
          <p:nvPr/>
        </p:nvCxnSpPr>
        <p:spPr bwMode="auto">
          <a:xfrm>
            <a:off x="1044525" y="3264107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43">
            <a:extLst>
              <a:ext uri="{FF2B5EF4-FFF2-40B4-BE49-F238E27FC236}">
                <a16:creationId xmlns:a16="http://schemas.microsoft.com/office/drawing/2014/main" id="{A66AC142-CAA7-41EF-BCB1-368CB6E6A4EC}"/>
              </a:ext>
            </a:extLst>
          </p:cNvPr>
          <p:cNvSpPr txBox="1"/>
          <p:nvPr/>
        </p:nvSpPr>
        <p:spPr>
          <a:xfrm>
            <a:off x="1044524" y="3333727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2  0  0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85C2AF11-6499-4009-8D99-25985D1E4379}"/>
              </a:ext>
            </a:extLst>
          </p:cNvPr>
          <p:cNvSpPr txBox="1"/>
          <p:nvPr/>
        </p:nvSpPr>
        <p:spPr>
          <a:xfrm>
            <a:off x="1044524" y="3700978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1  7  5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C271EE2-A086-4BB7-BBFD-8433CC3A7334}"/>
              </a:ext>
            </a:extLst>
          </p:cNvPr>
          <p:cNvCxnSpPr/>
          <p:nvPr/>
        </p:nvCxnSpPr>
        <p:spPr bwMode="auto">
          <a:xfrm>
            <a:off x="1044524" y="4145199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43">
            <a:extLst>
              <a:ext uri="{FF2B5EF4-FFF2-40B4-BE49-F238E27FC236}">
                <a16:creationId xmlns:a16="http://schemas.microsoft.com/office/drawing/2014/main" id="{65FDBB91-F6F4-4900-8E01-19D79C46F90D}"/>
              </a:ext>
            </a:extLst>
          </p:cNvPr>
          <p:cNvSpPr txBox="1"/>
          <p:nvPr/>
        </p:nvSpPr>
        <p:spPr>
          <a:xfrm>
            <a:off x="1411408" y="4192752"/>
            <a:ext cx="6484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2  5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E57DBEA6-0D7F-432A-B867-0E4C73D222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13" y="2368906"/>
            <a:ext cx="1026028" cy="464876"/>
          </a:xfrm>
          <a:prstGeom prst="rect">
            <a:avLst/>
          </a:prstGeom>
        </p:spPr>
      </p:pic>
      <p:sp>
        <p:nvSpPr>
          <p:cNvPr id="107" name="TextBox 43">
            <a:extLst>
              <a:ext uri="{FF2B5EF4-FFF2-40B4-BE49-F238E27FC236}">
                <a16:creationId xmlns:a16="http://schemas.microsoft.com/office/drawing/2014/main" id="{0F6722D5-A8DD-4C3A-BE47-E5169878B110}"/>
              </a:ext>
            </a:extLst>
          </p:cNvPr>
          <p:cNvSpPr txBox="1"/>
          <p:nvPr/>
        </p:nvSpPr>
        <p:spPr>
          <a:xfrm>
            <a:off x="4489772" y="242275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4  6  3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76CED2-7BE8-4D6B-9D78-2CB0A12A33CD}"/>
              </a:ext>
            </a:extLst>
          </p:cNvPr>
          <p:cNvSpPr txBox="1"/>
          <p:nvPr/>
        </p:nvSpPr>
        <p:spPr>
          <a:xfrm>
            <a:off x="4006680" y="24227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3E126C2C-FF3E-4D67-86F2-B56EBCEA60AA}"/>
              </a:ext>
            </a:extLst>
          </p:cNvPr>
          <p:cNvSpPr txBox="1"/>
          <p:nvPr/>
        </p:nvSpPr>
        <p:spPr>
          <a:xfrm>
            <a:off x="4489772" y="2797206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F23404D-0128-40A8-948F-758748D74620}"/>
              </a:ext>
            </a:extLst>
          </p:cNvPr>
          <p:cNvCxnSpPr/>
          <p:nvPr/>
        </p:nvCxnSpPr>
        <p:spPr bwMode="auto">
          <a:xfrm>
            <a:off x="4537213" y="3264107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43">
            <a:extLst>
              <a:ext uri="{FF2B5EF4-FFF2-40B4-BE49-F238E27FC236}">
                <a16:creationId xmlns:a16="http://schemas.microsoft.com/office/drawing/2014/main" id="{013711E1-23D1-49FF-AB31-A13CA69512EC}"/>
              </a:ext>
            </a:extLst>
          </p:cNvPr>
          <p:cNvSpPr txBox="1"/>
          <p:nvPr/>
        </p:nvSpPr>
        <p:spPr>
          <a:xfrm>
            <a:off x="4537213" y="3333727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2  2  3</a:t>
            </a:r>
          </a:p>
        </p:txBody>
      </p:sp>
      <p:sp>
        <p:nvSpPr>
          <p:cNvPr id="115" name="TextBox 43">
            <a:extLst>
              <a:ext uri="{FF2B5EF4-FFF2-40B4-BE49-F238E27FC236}">
                <a16:creationId xmlns:a16="http://schemas.microsoft.com/office/drawing/2014/main" id="{9B3E82BD-3B5A-4094-9946-903D9FE715BC}"/>
              </a:ext>
            </a:extLst>
          </p:cNvPr>
          <p:cNvSpPr txBox="1"/>
          <p:nvPr/>
        </p:nvSpPr>
        <p:spPr>
          <a:xfrm>
            <a:off x="4537213" y="3700978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2  1  6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5B15143-490B-4DD7-98E0-C2FFB2503FA1}"/>
              </a:ext>
            </a:extLst>
          </p:cNvPr>
          <p:cNvCxnSpPr/>
          <p:nvPr/>
        </p:nvCxnSpPr>
        <p:spPr bwMode="auto">
          <a:xfrm>
            <a:off x="4537213" y="4145199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43">
            <a:extLst>
              <a:ext uri="{FF2B5EF4-FFF2-40B4-BE49-F238E27FC236}">
                <a16:creationId xmlns:a16="http://schemas.microsoft.com/office/drawing/2014/main" id="{DAC6A841-1E2D-4ED2-AEF8-5C70D8954E44}"/>
              </a:ext>
            </a:extLst>
          </p:cNvPr>
          <p:cNvSpPr txBox="1"/>
          <p:nvPr/>
        </p:nvSpPr>
        <p:spPr>
          <a:xfrm>
            <a:off x="5131064" y="4192752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28A61D-5F5A-487B-9FE2-C6D3515DB997}"/>
              </a:ext>
            </a:extLst>
          </p:cNvPr>
          <p:cNvSpPr txBox="1"/>
          <p:nvPr/>
        </p:nvSpPr>
        <p:spPr>
          <a:xfrm>
            <a:off x="2580148" y="4848353"/>
            <a:ext cx="664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1A5BA8A-A76E-4BE3-9C5E-23E08B86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174" y="4655992"/>
            <a:ext cx="360000" cy="355000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725EB43-22BE-4AC3-B9A0-E657BD9395B0}"/>
              </a:ext>
            </a:extLst>
          </p:cNvPr>
          <p:cNvSpPr/>
          <p:nvPr/>
        </p:nvSpPr>
        <p:spPr>
          <a:xfrm>
            <a:off x="334446" y="4843932"/>
            <a:ext cx="487184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EF86B60-1D2F-484A-BA3C-9067415038F7}"/>
              </a:ext>
            </a:extLst>
          </p:cNvPr>
          <p:cNvSpPr/>
          <p:nvPr/>
        </p:nvSpPr>
        <p:spPr>
          <a:xfrm>
            <a:off x="1680605" y="4823216"/>
            <a:ext cx="85867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06571A2-5844-4110-B47F-B214C25F5D7E}"/>
              </a:ext>
            </a:extLst>
          </p:cNvPr>
          <p:cNvSpPr/>
          <p:nvPr/>
        </p:nvSpPr>
        <p:spPr>
          <a:xfrm>
            <a:off x="3822762" y="4826166"/>
            <a:ext cx="487184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A33C4F0-8284-4328-9218-6376728CABCA}"/>
              </a:ext>
            </a:extLst>
          </p:cNvPr>
          <p:cNvSpPr/>
          <p:nvPr/>
        </p:nvSpPr>
        <p:spPr>
          <a:xfrm>
            <a:off x="5168921" y="4805450"/>
            <a:ext cx="85867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CD4396CA-D339-4C6F-BECF-4C2F1E19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00" y="1985883"/>
            <a:ext cx="360000" cy="355000"/>
          </a:xfrm>
          <a:prstGeom prst="rect">
            <a:avLst/>
          </a:prstGeom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921356F2-701F-43D8-9D26-7C7697439842}"/>
              </a:ext>
            </a:extLst>
          </p:cNvPr>
          <p:cNvSpPr txBox="1"/>
          <p:nvPr/>
        </p:nvSpPr>
        <p:spPr>
          <a:xfrm>
            <a:off x="4903837" y="1952724"/>
            <a:ext cx="61748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3C76B8B-EA94-4EF3-AA91-727AFF64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53" y="1958288"/>
            <a:ext cx="360000" cy="355000"/>
          </a:xfrm>
          <a:prstGeom prst="rect">
            <a:avLst/>
          </a:prstGeom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BD654647-801F-455B-B724-CDFCCC5792F4}"/>
              </a:ext>
            </a:extLst>
          </p:cNvPr>
          <p:cNvSpPr/>
          <p:nvPr/>
        </p:nvSpPr>
        <p:spPr>
          <a:xfrm>
            <a:off x="781105" y="1938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82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https://cdata2.tsherpa.co.kr/tsherpa/MultiMedia/Flash/2020/curri/index.html?flashxmlnum=yein820&amp;classa=A8-C1-41-MM-MM-04-04-08-0-0-0-0&amp;classno=MM_41_04/suh_0401_03_0008/suh_0401_03_0008_301_1.html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1B643-3E7A-4FCC-AC29-61275CC65773}"/>
              </a:ext>
            </a:extLst>
          </p:cNvPr>
          <p:cNvSpPr txBox="1"/>
          <p:nvPr/>
        </p:nvSpPr>
        <p:spPr>
          <a:xfrm>
            <a:off x="443405" y="2258876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항상 나누는 수보다 작아야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F35E918-E2FA-4278-884D-B73AC435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3615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C708A5-B564-4687-BE5A-142C5389E1AE}"/>
              </a:ext>
            </a:extLst>
          </p:cNvPr>
          <p:cNvSpPr txBox="1"/>
          <p:nvPr/>
        </p:nvSpPr>
        <p:spPr>
          <a:xfrm>
            <a:off x="443405" y="2911378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크게 하거나 작게 하면서 계산을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82C4EEBC-BA69-458F-A0AE-D3A5A819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0140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E505BD-E6AC-45FB-AC67-E5A0858998E5}"/>
              </a:ext>
            </a:extLst>
          </p:cNvPr>
          <p:cNvSpPr txBox="1"/>
          <p:nvPr/>
        </p:nvSpPr>
        <p:spPr>
          <a:xfrm>
            <a:off x="4219449" y="3474234"/>
            <a:ext cx="5760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1C777D8-D7C8-4D44-A4E4-81BCF362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44" y="3355422"/>
            <a:ext cx="360000" cy="35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7F0E5D-EE1B-41ED-93F7-84B69870B5AC}"/>
              </a:ext>
            </a:extLst>
          </p:cNvPr>
          <p:cNvSpPr txBox="1"/>
          <p:nvPr/>
        </p:nvSpPr>
        <p:spPr>
          <a:xfrm>
            <a:off x="443405" y="3474234"/>
            <a:ext cx="6229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있는 나눗셈의 계산 결과는          에 나눈 수를 곱하고 나머지를 더하여 확인합니다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D0CD96A-1FD3-422D-8E21-B2C563E6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5769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63788" y="3134361"/>
            <a:ext cx="2541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59" y="3264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E71B70D-679F-4D53-AD2D-B9C4C67A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92B175C0-EC0C-4678-BE63-786FD052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B05C88-4C0C-4A30-B900-E3CE7E3325CD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9BD0A0-A18F-4C0F-B3E2-3E4DE306BE53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529FA78B-0CC9-48CE-8D5A-1D7FB295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6" y="1590361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E6D750E-1F96-4ECE-A954-CC2351A136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42" y="2745803"/>
            <a:ext cx="1026028" cy="464876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41ECDA05-95CE-4CA9-8792-4E83B5CA8CA5}"/>
              </a:ext>
            </a:extLst>
          </p:cNvPr>
          <p:cNvSpPr txBox="1"/>
          <p:nvPr/>
        </p:nvSpPr>
        <p:spPr>
          <a:xfrm>
            <a:off x="1207001" y="279965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9  3  4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08A9C5-B1CF-43CE-81FD-03389D81838E}"/>
              </a:ext>
            </a:extLst>
          </p:cNvPr>
          <p:cNvSpPr txBox="1"/>
          <p:nvPr/>
        </p:nvSpPr>
        <p:spPr>
          <a:xfrm>
            <a:off x="707790" y="2789382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4594C62F-E1BE-478F-ADEE-0AFFF296C2EE}"/>
              </a:ext>
            </a:extLst>
          </p:cNvPr>
          <p:cNvSpPr txBox="1"/>
          <p:nvPr/>
        </p:nvSpPr>
        <p:spPr>
          <a:xfrm>
            <a:off x="1314483" y="3174103"/>
            <a:ext cx="61255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9  0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6F5E3AE-6169-474A-A0CE-5BDEC5294752}"/>
              </a:ext>
            </a:extLst>
          </p:cNvPr>
          <p:cNvCxnSpPr/>
          <p:nvPr/>
        </p:nvCxnSpPr>
        <p:spPr bwMode="auto">
          <a:xfrm>
            <a:off x="1254442" y="364100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43">
            <a:extLst>
              <a:ext uri="{FF2B5EF4-FFF2-40B4-BE49-F238E27FC236}">
                <a16:creationId xmlns:a16="http://schemas.microsoft.com/office/drawing/2014/main" id="{14E6EA1D-E19B-466F-B8F7-99389D10D860}"/>
              </a:ext>
            </a:extLst>
          </p:cNvPr>
          <p:cNvSpPr txBox="1"/>
          <p:nvPr/>
        </p:nvSpPr>
        <p:spPr>
          <a:xfrm>
            <a:off x="1566994" y="3710624"/>
            <a:ext cx="67155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3  4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BA86243-DE10-4284-8EEC-A6555AADBC14}"/>
              </a:ext>
            </a:extLst>
          </p:cNvPr>
          <p:cNvCxnSpPr/>
          <p:nvPr/>
        </p:nvCxnSpPr>
        <p:spPr bwMode="auto">
          <a:xfrm>
            <a:off x="1254442" y="452209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43">
            <a:extLst>
              <a:ext uri="{FF2B5EF4-FFF2-40B4-BE49-F238E27FC236}">
                <a16:creationId xmlns:a16="http://schemas.microsoft.com/office/drawing/2014/main" id="{A469E9CB-9ED1-44A6-A057-BE0B6D76EECD}"/>
              </a:ext>
            </a:extLst>
          </p:cNvPr>
          <p:cNvSpPr txBox="1"/>
          <p:nvPr/>
        </p:nvSpPr>
        <p:spPr>
          <a:xfrm>
            <a:off x="1848293" y="4569649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89C6E5A4-A75A-4D7B-B286-C5D489803843}"/>
              </a:ext>
            </a:extLst>
          </p:cNvPr>
          <p:cNvSpPr txBox="1"/>
          <p:nvPr/>
        </p:nvSpPr>
        <p:spPr>
          <a:xfrm>
            <a:off x="1566994" y="4102213"/>
            <a:ext cx="67155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3  0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EB24CDE-662E-44C8-B261-9B114BCC0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6247" y="3040047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32010B2D-9F9F-4B91-A24C-CDE81ACA5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268" y="3595721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A1A9927-86DF-447B-ADF6-7B65CF9FD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268" y="3986201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B93DFC48-AB3A-4106-85B1-8CC2E0A0A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0693" y="4433721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C3550319-788E-489E-8551-6148F946AB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78" y="2745803"/>
            <a:ext cx="1026028" cy="464876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:a16="http://schemas.microsoft.com/office/drawing/2014/main" id="{2523EC3A-46D7-4F04-91B0-43CFF7DCFE42}"/>
              </a:ext>
            </a:extLst>
          </p:cNvPr>
          <p:cNvSpPr txBox="1"/>
          <p:nvPr/>
        </p:nvSpPr>
        <p:spPr>
          <a:xfrm>
            <a:off x="4103948" y="279965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6  7  3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EAD60E-629D-4D93-92BE-E0E6DBAC67AF}"/>
              </a:ext>
            </a:extLst>
          </p:cNvPr>
          <p:cNvSpPr txBox="1"/>
          <p:nvPr/>
        </p:nvSpPr>
        <p:spPr>
          <a:xfrm>
            <a:off x="3634126" y="2789382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3800396F-3ADD-45FA-9B2E-3B6E1D89D5A6}"/>
              </a:ext>
            </a:extLst>
          </p:cNvPr>
          <p:cNvSpPr txBox="1"/>
          <p:nvPr/>
        </p:nvSpPr>
        <p:spPr>
          <a:xfrm>
            <a:off x="4240819" y="3174103"/>
            <a:ext cx="61255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4  6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712099A-9C7D-4C6A-87A5-E8DF0489DA1D}"/>
              </a:ext>
            </a:extLst>
          </p:cNvPr>
          <p:cNvCxnSpPr/>
          <p:nvPr/>
        </p:nvCxnSpPr>
        <p:spPr bwMode="auto">
          <a:xfrm>
            <a:off x="4180778" y="364100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43">
            <a:extLst>
              <a:ext uri="{FF2B5EF4-FFF2-40B4-BE49-F238E27FC236}">
                <a16:creationId xmlns:a16="http://schemas.microsoft.com/office/drawing/2014/main" id="{516D14CB-0773-4124-ADAD-837A35CD9708}"/>
              </a:ext>
            </a:extLst>
          </p:cNvPr>
          <p:cNvSpPr txBox="1"/>
          <p:nvPr/>
        </p:nvSpPr>
        <p:spPr>
          <a:xfrm>
            <a:off x="4235100" y="3710624"/>
            <a:ext cx="92978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2  1  3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9C4503C-728E-4B34-95FE-D50CA05A4047}"/>
              </a:ext>
            </a:extLst>
          </p:cNvPr>
          <p:cNvCxnSpPr/>
          <p:nvPr/>
        </p:nvCxnSpPr>
        <p:spPr bwMode="auto">
          <a:xfrm>
            <a:off x="4180778" y="452209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43">
            <a:extLst>
              <a:ext uri="{FF2B5EF4-FFF2-40B4-BE49-F238E27FC236}">
                <a16:creationId xmlns:a16="http://schemas.microsoft.com/office/drawing/2014/main" id="{2E6861FF-615D-4871-B6CB-C27F65A2585E}"/>
              </a:ext>
            </a:extLst>
          </p:cNvPr>
          <p:cNvSpPr txBox="1"/>
          <p:nvPr/>
        </p:nvSpPr>
        <p:spPr>
          <a:xfrm>
            <a:off x="4774629" y="4569649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B1B6C95A-6CC7-4594-B229-425AD23F02F0}"/>
              </a:ext>
            </a:extLst>
          </p:cNvPr>
          <p:cNvSpPr txBox="1"/>
          <p:nvPr/>
        </p:nvSpPr>
        <p:spPr>
          <a:xfrm>
            <a:off x="4235100" y="4102213"/>
            <a:ext cx="92978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2  0  7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65A6DF9-88EB-4E6E-8EDA-424584DB4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2583" y="3040047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46DB9CD0-EAC9-4A64-8456-4304F66F2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2604" y="3595721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1AEFA0D1-AB5F-42D0-9886-2ABDE7801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2604" y="3986201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F3EECAD4-EE7F-4C94-88CF-868FE4402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7029" y="4433721"/>
            <a:ext cx="360000" cy="355000"/>
          </a:xfrm>
          <a:prstGeom prst="rect">
            <a:avLst/>
          </a:prstGeom>
        </p:spPr>
      </p:pic>
      <p:sp>
        <p:nvSpPr>
          <p:cNvPr id="98" name="TextBox 43">
            <a:extLst>
              <a:ext uri="{FF2B5EF4-FFF2-40B4-BE49-F238E27FC236}">
                <a16:creationId xmlns:a16="http://schemas.microsoft.com/office/drawing/2014/main" id="{3857DA69-0075-40A5-ACDC-B331356B94BF}"/>
              </a:ext>
            </a:extLst>
          </p:cNvPr>
          <p:cNvSpPr txBox="1"/>
          <p:nvPr/>
        </p:nvSpPr>
        <p:spPr>
          <a:xfrm>
            <a:off x="1599821" y="2324199"/>
            <a:ext cx="28932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51CB512F-4395-4CCA-BA25-510E7AC00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60" y="2139198"/>
            <a:ext cx="360000" cy="355000"/>
          </a:xfrm>
          <a:prstGeom prst="rect">
            <a:avLst/>
          </a:prstGeom>
        </p:spPr>
      </p:pic>
      <p:sp>
        <p:nvSpPr>
          <p:cNvPr id="100" name="TextBox 43">
            <a:extLst>
              <a:ext uri="{FF2B5EF4-FFF2-40B4-BE49-F238E27FC236}">
                <a16:creationId xmlns:a16="http://schemas.microsoft.com/office/drawing/2014/main" id="{5616454F-6C3C-4B2C-B895-B6342BAEB3DA}"/>
              </a:ext>
            </a:extLst>
          </p:cNvPr>
          <p:cNvSpPr txBox="1"/>
          <p:nvPr/>
        </p:nvSpPr>
        <p:spPr>
          <a:xfrm>
            <a:off x="1923857" y="2324199"/>
            <a:ext cx="28932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2C9BD40-1C54-4A1A-ABCB-5CA80BFA0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454" y="2084734"/>
            <a:ext cx="360000" cy="355000"/>
          </a:xfrm>
          <a:prstGeom prst="rect">
            <a:avLst/>
          </a:prstGeom>
        </p:spPr>
      </p:pic>
      <p:sp>
        <p:nvSpPr>
          <p:cNvPr id="103" name="TextBox 43">
            <a:extLst>
              <a:ext uri="{FF2B5EF4-FFF2-40B4-BE49-F238E27FC236}">
                <a16:creationId xmlns:a16="http://schemas.microsoft.com/office/drawing/2014/main" id="{2AB1CC89-6EC7-4BBE-8476-20CBD97B3736}"/>
              </a:ext>
            </a:extLst>
          </p:cNvPr>
          <p:cNvSpPr txBox="1"/>
          <p:nvPr/>
        </p:nvSpPr>
        <p:spPr>
          <a:xfrm>
            <a:off x="4525343" y="2324199"/>
            <a:ext cx="28932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F7CA5A72-6824-4E1C-B21B-49E933826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7282" y="2139198"/>
            <a:ext cx="360000" cy="355000"/>
          </a:xfrm>
          <a:prstGeom prst="rect">
            <a:avLst/>
          </a:prstGeom>
        </p:spPr>
      </p:pic>
      <p:sp>
        <p:nvSpPr>
          <p:cNvPr id="107" name="TextBox 43">
            <a:extLst>
              <a:ext uri="{FF2B5EF4-FFF2-40B4-BE49-F238E27FC236}">
                <a16:creationId xmlns:a16="http://schemas.microsoft.com/office/drawing/2014/main" id="{E04ABEBC-9612-408F-A867-9A818C6DF71C}"/>
              </a:ext>
            </a:extLst>
          </p:cNvPr>
          <p:cNvSpPr txBox="1"/>
          <p:nvPr/>
        </p:nvSpPr>
        <p:spPr>
          <a:xfrm>
            <a:off x="4849379" y="2324199"/>
            <a:ext cx="28932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348A518-5C95-4B46-8D28-A52E0B712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976" y="208473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78145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나무 심기 행사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 수 있는 묘목의 묶음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부분 몫으로 나머지가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두 자리 수인 나눗셈을 모두 찾아 기호를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6DAB384-EF9E-4D62-A1ED-FE30B6200691}"/>
              </a:ext>
            </a:extLst>
          </p:cNvPr>
          <p:cNvSpPr/>
          <p:nvPr/>
        </p:nvSpPr>
        <p:spPr>
          <a:xfrm>
            <a:off x="1727200" y="2370692"/>
            <a:ext cx="3495132" cy="13311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183÷14	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260÷35</a:t>
            </a:r>
          </a:p>
          <a:p>
            <a:pPr algn="ctr"/>
            <a:endParaRPr lang="en-US" altLang="ko-KR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408÷22	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576÷72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339CE4-83FD-45DA-B928-B57CD3518A9A}"/>
              </a:ext>
            </a:extLst>
          </p:cNvPr>
          <p:cNvSpPr txBox="1"/>
          <p:nvPr/>
        </p:nvSpPr>
        <p:spPr>
          <a:xfrm>
            <a:off x="2833028" y="4129622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4887B50-2DA1-4F8A-81F1-D134EEDBB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80" y="3914894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BB86AF6-3236-4212-AA56-FD68B45342DB}"/>
              </a:ext>
            </a:extLst>
          </p:cNvPr>
          <p:cNvSpPr txBox="1"/>
          <p:nvPr/>
        </p:nvSpPr>
        <p:spPr>
          <a:xfrm>
            <a:off x="3635896" y="4129622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B0FC986-6BEB-4AB2-99FF-EE4B4963D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784" y="3914894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AE54CB1A-44D9-4E44-A01F-9F5FE9421EAF}"/>
              </a:ext>
            </a:extLst>
          </p:cNvPr>
          <p:cNvSpPr txBox="1"/>
          <p:nvPr/>
        </p:nvSpPr>
        <p:spPr>
          <a:xfrm>
            <a:off x="3348651" y="4161913"/>
            <a:ext cx="4312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902950E3-D6E8-4541-8E61-623D6939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26" y="3096941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A4FB61EC-8893-4BF9-A33C-31FD0C81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51" y="310234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8330FEDB-B2B0-499D-8172-6E7F7A0F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98" y="26163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>
            <a:extLst>
              <a:ext uri="{FF2B5EF4-FFF2-40B4-BE49-F238E27FC236}">
                <a16:creationId xmlns:a16="http://schemas.microsoft.com/office/drawing/2014/main" id="{697CFA76-6A0D-4AEE-8DC0-734AD427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42" y="265197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id="{166472C8-4131-45D4-B5CB-1B095F24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74" y="4138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92F19D0A-188B-44C3-8BCB-8AAF80746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40" y="415280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id="{EE31941B-69F3-43BB-A407-E1462650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32D6FF74-5210-4839-BF47-A05D9050458F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두 자리 수인 나눗셈을 모두 찾아 기호를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6DAB384-EF9E-4D62-A1ED-FE30B6200691}"/>
              </a:ext>
            </a:extLst>
          </p:cNvPr>
          <p:cNvSpPr/>
          <p:nvPr/>
        </p:nvSpPr>
        <p:spPr>
          <a:xfrm>
            <a:off x="1727200" y="2370692"/>
            <a:ext cx="3495132" cy="13311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183÷14	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260÷35</a:t>
            </a:r>
          </a:p>
          <a:p>
            <a:pPr algn="ctr"/>
            <a:endParaRPr lang="en-US" altLang="ko-KR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408÷22	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576÷72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339CE4-83FD-45DA-B928-B57CD3518A9A}"/>
              </a:ext>
            </a:extLst>
          </p:cNvPr>
          <p:cNvSpPr txBox="1"/>
          <p:nvPr/>
        </p:nvSpPr>
        <p:spPr>
          <a:xfrm>
            <a:off x="2833028" y="4129622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4887B50-2DA1-4F8A-81F1-D134EEDBB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80" y="3914894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BB86AF6-3236-4212-AA56-FD68B45342DB}"/>
              </a:ext>
            </a:extLst>
          </p:cNvPr>
          <p:cNvSpPr txBox="1"/>
          <p:nvPr/>
        </p:nvSpPr>
        <p:spPr>
          <a:xfrm>
            <a:off x="3635896" y="4129622"/>
            <a:ext cx="51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B0FC986-6BEB-4AB2-99FF-EE4B4963D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784" y="3914894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AE54CB1A-44D9-4E44-A01F-9F5FE9421EAF}"/>
              </a:ext>
            </a:extLst>
          </p:cNvPr>
          <p:cNvSpPr txBox="1"/>
          <p:nvPr/>
        </p:nvSpPr>
        <p:spPr>
          <a:xfrm>
            <a:off x="3348651" y="4161913"/>
            <a:ext cx="4312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902950E3-D6E8-4541-8E61-623D6939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26" y="3096941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A4FB61EC-8893-4BF9-A33C-31FD0C81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51" y="310234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8330FEDB-B2B0-499D-8172-6E7F7A0F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98" y="26163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>
            <a:extLst>
              <a:ext uri="{FF2B5EF4-FFF2-40B4-BE49-F238E27FC236}">
                <a16:creationId xmlns:a16="http://schemas.microsoft.com/office/drawing/2014/main" id="{697CFA76-6A0D-4AEE-8DC0-734AD427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42" y="265197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id="{166472C8-4131-45D4-B5CB-1B095F24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74" y="4138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92F19D0A-188B-44C3-8BCB-8AAF80746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40" y="415280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id="{EE31941B-69F3-43BB-A407-E1462650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4FFA873-A761-4F80-8EEF-16FA522F3719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58413F-7FBE-4223-8864-420113B72956}"/>
              </a:ext>
            </a:extLst>
          </p:cNvPr>
          <p:cNvSpPr/>
          <p:nvPr/>
        </p:nvSpPr>
        <p:spPr>
          <a:xfrm>
            <a:off x="246345" y="2573615"/>
            <a:ext cx="6667165" cy="2502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9">
            <a:extLst>
              <a:ext uri="{FF2B5EF4-FFF2-40B4-BE49-F238E27FC236}">
                <a16:creationId xmlns:a16="http://schemas.microsoft.com/office/drawing/2014/main" id="{344CD70C-F32D-4548-8DAC-F292B2B14B38}"/>
              </a:ext>
            </a:extLst>
          </p:cNvPr>
          <p:cNvSpPr/>
          <p:nvPr/>
        </p:nvSpPr>
        <p:spPr>
          <a:xfrm>
            <a:off x="353387" y="24208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1DC6694F-FC42-4C0C-8484-E6E62CB76E66}"/>
              </a:ext>
            </a:extLst>
          </p:cNvPr>
          <p:cNvSpPr/>
          <p:nvPr/>
        </p:nvSpPr>
        <p:spPr>
          <a:xfrm flipH="1" flipV="1">
            <a:off x="5021828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DF764CF-7485-4037-A7FD-73AC1B78B9D5}"/>
              </a:ext>
            </a:extLst>
          </p:cNvPr>
          <p:cNvGrpSpPr/>
          <p:nvPr/>
        </p:nvGrpSpPr>
        <p:grpSpPr>
          <a:xfrm>
            <a:off x="323528" y="2660158"/>
            <a:ext cx="1537724" cy="2389022"/>
            <a:chOff x="2489986" y="3332311"/>
            <a:chExt cx="1537724" cy="238902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C2DAF84-7FFA-4E8D-834B-3CB7EC2B5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51F807DC-6D00-4CDB-AE38-9E6BB376C936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1  8  3</a:t>
              </a:r>
            </a:p>
          </p:txBody>
        </p:sp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C3D17A13-01E0-47B0-909D-D1E50B0C5367}"/>
                </a:ext>
              </a:extLst>
            </p:cNvPr>
            <p:cNvSpPr txBox="1"/>
            <p:nvPr/>
          </p:nvSpPr>
          <p:spPr>
            <a:xfrm>
              <a:off x="2624050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1  4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E9319F0-F7BE-4A2B-B5DF-35E1964D5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859D5F5-EB91-4900-999F-8A55B29B6B1F}"/>
                </a:ext>
              </a:extLst>
            </p:cNvPr>
            <p:cNvSpPr txBox="1"/>
            <p:nvPr/>
          </p:nvSpPr>
          <p:spPr>
            <a:xfrm>
              <a:off x="316411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DF69A20-21BD-4969-9666-64416CE5BE1E}"/>
                </a:ext>
              </a:extLst>
            </p:cNvPr>
            <p:cNvSpPr txBox="1"/>
            <p:nvPr/>
          </p:nvSpPr>
          <p:spPr>
            <a:xfrm>
              <a:off x="3020094" y="463541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4  3</a:t>
              </a:r>
            </a:p>
          </p:txBody>
        </p:sp>
        <p:sp>
          <p:nvSpPr>
            <p:cNvPr id="88" name="TextBox 43">
              <a:extLst>
                <a:ext uri="{FF2B5EF4-FFF2-40B4-BE49-F238E27FC236}">
                  <a16:creationId xmlns:a16="http://schemas.microsoft.com/office/drawing/2014/main" id="{F3F8DA46-48C7-43F6-B346-CFFC5038A61A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676452-44EB-418D-A812-45FFA42FF87F}"/>
                </a:ext>
              </a:extLst>
            </p:cNvPr>
            <p:cNvSpPr txBox="1"/>
            <p:nvPr/>
          </p:nvSpPr>
          <p:spPr>
            <a:xfrm>
              <a:off x="30200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4  2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E7038C6-7EEC-4CD1-BA5B-DB91EFD46D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291B5D6-5DE6-4944-99FC-5F9D2A0AD003}"/>
                </a:ext>
              </a:extLst>
            </p:cNvPr>
            <p:cNvSpPr txBox="1"/>
            <p:nvPr/>
          </p:nvSpPr>
          <p:spPr>
            <a:xfrm>
              <a:off x="3020094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1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0F63561-8FD3-407E-945E-AD660E3AFD89}"/>
              </a:ext>
            </a:extLst>
          </p:cNvPr>
          <p:cNvGrpSpPr/>
          <p:nvPr/>
        </p:nvGrpSpPr>
        <p:grpSpPr>
          <a:xfrm>
            <a:off x="1979712" y="2641272"/>
            <a:ext cx="1478807" cy="1687828"/>
            <a:chOff x="2489986" y="3332311"/>
            <a:chExt cx="1478807" cy="1687828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9A6597D9-4C75-47CC-932B-81569DFE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94" name="TextBox 43">
              <a:extLst>
                <a:ext uri="{FF2B5EF4-FFF2-40B4-BE49-F238E27FC236}">
                  <a16:creationId xmlns:a16="http://schemas.microsoft.com/office/drawing/2014/main" id="{F8BE703D-523C-497E-9255-8CEB25DFD181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2  6  0</a:t>
              </a: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id="{03D54C92-9888-49D1-B42B-0DF53545F57E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2  4  5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516E821-29A1-4CA8-9D71-C3684BE0A1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45F720-CD38-49FD-A8FA-DE673996AF42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7663D50-2336-4A5D-9244-C861A0DF7868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1  5</a:t>
              </a:r>
            </a:p>
          </p:txBody>
        </p:sp>
        <p:sp>
          <p:nvSpPr>
            <p:cNvPr id="99" name="TextBox 43">
              <a:extLst>
                <a:ext uri="{FF2B5EF4-FFF2-40B4-BE49-F238E27FC236}">
                  <a16:creationId xmlns:a16="http://schemas.microsoft.com/office/drawing/2014/main" id="{41E7B9F3-C9B9-4956-B93C-CC3CB7F3B270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35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BD5FB89-DF82-4C11-9739-A97BE8B7782F}"/>
              </a:ext>
            </a:extLst>
          </p:cNvPr>
          <p:cNvGrpSpPr/>
          <p:nvPr/>
        </p:nvGrpSpPr>
        <p:grpSpPr>
          <a:xfrm>
            <a:off x="3538332" y="2660158"/>
            <a:ext cx="1537724" cy="2389022"/>
            <a:chOff x="2489986" y="3332311"/>
            <a:chExt cx="1537724" cy="2389022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73E2763-CA5F-4104-B4C4-228C65341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102" name="TextBox 43">
              <a:extLst>
                <a:ext uri="{FF2B5EF4-FFF2-40B4-BE49-F238E27FC236}">
                  <a16:creationId xmlns:a16="http://schemas.microsoft.com/office/drawing/2014/main" id="{105B2C15-6A45-458A-A0EB-44997F934B33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4  0  8</a:t>
              </a:r>
            </a:p>
          </p:txBody>
        </p:sp>
        <p:sp>
          <p:nvSpPr>
            <p:cNvPr id="103" name="TextBox 43">
              <a:extLst>
                <a:ext uri="{FF2B5EF4-FFF2-40B4-BE49-F238E27FC236}">
                  <a16:creationId xmlns:a16="http://schemas.microsoft.com/office/drawing/2014/main" id="{EDF21C59-9778-40D7-BFB9-6333F7B2F756}"/>
                </a:ext>
              </a:extLst>
            </p:cNvPr>
            <p:cNvSpPr txBox="1"/>
            <p:nvPr/>
          </p:nvSpPr>
          <p:spPr>
            <a:xfrm>
              <a:off x="2624050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2  2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48E4BED-DCCC-4A26-9D0F-01CECC632F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939595-2345-4117-A541-58E2BAEF8D27}"/>
                </a:ext>
              </a:extLst>
            </p:cNvPr>
            <p:cNvSpPr txBox="1"/>
            <p:nvPr/>
          </p:nvSpPr>
          <p:spPr>
            <a:xfrm>
              <a:off x="316411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1  8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3346019-9868-4F14-802A-EECBCB6A2315}"/>
                </a:ext>
              </a:extLst>
            </p:cNvPr>
            <p:cNvSpPr txBox="1"/>
            <p:nvPr/>
          </p:nvSpPr>
          <p:spPr>
            <a:xfrm>
              <a:off x="3020094" y="463541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1  8  3</a:t>
              </a:r>
            </a:p>
          </p:txBody>
        </p:sp>
        <p:sp>
          <p:nvSpPr>
            <p:cNvPr id="107" name="TextBox 43">
              <a:extLst>
                <a:ext uri="{FF2B5EF4-FFF2-40B4-BE49-F238E27FC236}">
                  <a16:creationId xmlns:a16="http://schemas.microsoft.com/office/drawing/2014/main" id="{00FDEB8D-8A68-45E3-B1A4-C4FF4CD04F5A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E54573F-1E2F-405B-885C-1052FFF9F182}"/>
                </a:ext>
              </a:extLst>
            </p:cNvPr>
            <p:cNvSpPr txBox="1"/>
            <p:nvPr/>
          </p:nvSpPr>
          <p:spPr>
            <a:xfrm>
              <a:off x="2983594" y="4951891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1  7  6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E0FC4EE-F804-4092-94C7-5DA8FA1F40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8086" y="5336612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0D4C76B-D141-4DB5-95E4-09C034CD8538}"/>
                </a:ext>
              </a:extLst>
            </p:cNvPr>
            <p:cNvSpPr txBox="1"/>
            <p:nvPr/>
          </p:nvSpPr>
          <p:spPr>
            <a:xfrm>
              <a:off x="3020094" y="5336612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7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9AA8064-D58C-460C-9315-7C7655C032FE}"/>
              </a:ext>
            </a:extLst>
          </p:cNvPr>
          <p:cNvGrpSpPr/>
          <p:nvPr/>
        </p:nvGrpSpPr>
        <p:grpSpPr>
          <a:xfrm>
            <a:off x="5073413" y="2636912"/>
            <a:ext cx="1478807" cy="1687828"/>
            <a:chOff x="2489986" y="3332311"/>
            <a:chExt cx="1478807" cy="1687828"/>
          </a:xfrm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0F8CA50E-64E4-4742-B304-3EF91151D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113" name="TextBox 43">
              <a:extLst>
                <a:ext uri="{FF2B5EF4-FFF2-40B4-BE49-F238E27FC236}">
                  <a16:creationId xmlns:a16="http://schemas.microsoft.com/office/drawing/2014/main" id="{6C887C7E-C9B5-49CB-B2E5-38FB54B895BB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2  7  6</a:t>
              </a:r>
            </a:p>
          </p:txBody>
        </p:sp>
        <p:sp>
          <p:nvSpPr>
            <p:cNvPr id="114" name="TextBox 43">
              <a:extLst>
                <a:ext uri="{FF2B5EF4-FFF2-40B4-BE49-F238E27FC236}">
                  <a16:creationId xmlns:a16="http://schemas.microsoft.com/office/drawing/2014/main" id="{6079C88E-1736-4E62-AB31-D5D0EC54F6EA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2  1  6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66B53649-1C9E-4E47-8E5A-FD53E6837D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50F60E4-6C0B-477D-9C72-CA9F566BA63B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69B0811-E0A8-4DF9-AB05-927B14D21EEC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6  0</a:t>
              </a:r>
            </a:p>
          </p:txBody>
        </p:sp>
        <p:sp>
          <p:nvSpPr>
            <p:cNvPr id="118" name="TextBox 43">
              <a:extLst>
                <a:ext uri="{FF2B5EF4-FFF2-40B4-BE49-F238E27FC236}">
                  <a16:creationId xmlns:a16="http://schemas.microsoft.com/office/drawing/2014/main" id="{CA4DD60E-CE4A-43E6-9643-2680EAEA986E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15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936282" y="4965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리본을 한 도막이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되게 자르려고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35 cm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리본을 몇 개까지 만들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리본의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1830890" y="2953683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728÷35=20· · ·28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495" y="2750121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3671900" y="3512854"/>
            <a:ext cx="646175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026" y="3330926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1832747" y="3532463"/>
            <a:ext cx="7494729" cy="867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35 cm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리본을            개까지 만들 수 있고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9CD31A-6631-498E-AD08-1C4E990E227F}"/>
              </a:ext>
            </a:extLst>
          </p:cNvPr>
          <p:cNvSpPr/>
          <p:nvPr/>
        </p:nvSpPr>
        <p:spPr bwMode="auto">
          <a:xfrm>
            <a:off x="1851993" y="3963349"/>
            <a:ext cx="646175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ECF28F0-6EAD-4533-A673-083CE4B16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168" y="3781421"/>
            <a:ext cx="360000" cy="355000"/>
          </a:xfrm>
          <a:prstGeom prst="rect">
            <a:avLst/>
          </a:prstGeom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6F730E07-502A-4832-8251-1D82F604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19" y="298204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5FFCB8E5-ACF7-421D-807E-AF3EC362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19" y="36720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EA76F52-C4C1-41F5-A9E7-59539B531C34}"/>
              </a:ext>
            </a:extLst>
          </p:cNvPr>
          <p:cNvCxnSpPr>
            <a:cxnSpLocks/>
          </p:cNvCxnSpPr>
          <p:nvPr/>
        </p:nvCxnSpPr>
        <p:spPr bwMode="auto">
          <a:xfrm>
            <a:off x="1530160" y="2202982"/>
            <a:ext cx="5058064" cy="1217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5974797-A3DE-4DB3-900E-2AB3A52DEEF3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6041216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A140A1-1253-49C1-B525-F178F4E4ED8B}"/>
              </a:ext>
            </a:extLst>
          </p:cNvPr>
          <p:cNvCxnSpPr>
            <a:cxnSpLocks/>
          </p:cNvCxnSpPr>
          <p:nvPr/>
        </p:nvCxnSpPr>
        <p:spPr bwMode="auto">
          <a:xfrm>
            <a:off x="679331" y="2556040"/>
            <a:ext cx="468475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3BC153A-3B0C-4F8A-9755-5421B41CB1E3}"/>
              </a:ext>
            </a:extLst>
          </p:cNvPr>
          <p:cNvCxnSpPr>
            <a:cxnSpLocks/>
          </p:cNvCxnSpPr>
          <p:nvPr/>
        </p:nvCxnSpPr>
        <p:spPr bwMode="auto">
          <a:xfrm>
            <a:off x="679331" y="2202982"/>
            <a:ext cx="724317" cy="12171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" name="Picture 40">
            <a:extLst>
              <a:ext uri="{FF2B5EF4-FFF2-40B4-BE49-F238E27FC236}">
                <a16:creationId xmlns:a16="http://schemas.microsoft.com/office/drawing/2014/main" id="{ECD71781-DB2E-4571-AF4D-290DC60C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60" y="267817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1">
            <a:extLst>
              <a:ext uri="{FF2B5EF4-FFF2-40B4-BE49-F238E27FC236}">
                <a16:creationId xmlns:a16="http://schemas.microsoft.com/office/drawing/2014/main" id="{70F04424-BA0C-4762-8F93-D4C729BAD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70" y="2678173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C152CFD-C1DA-4EE8-A8A9-C8B9BD59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31AD03BF-F262-4BF7-A1C1-56FAE604D045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리본을 한 도막이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되게 자르려고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35 cm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리본을 몇 개까지 만들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리본의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1830890" y="2953683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728÷35=20· · ·28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495" y="2750121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3671900" y="3512854"/>
            <a:ext cx="646175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026" y="3330926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1832747" y="3532463"/>
            <a:ext cx="7494729" cy="867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35 cm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리본을            개까지 만들 수 있고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9CD31A-6631-498E-AD08-1C4E990E227F}"/>
              </a:ext>
            </a:extLst>
          </p:cNvPr>
          <p:cNvSpPr/>
          <p:nvPr/>
        </p:nvSpPr>
        <p:spPr bwMode="auto">
          <a:xfrm>
            <a:off x="1851993" y="3963349"/>
            <a:ext cx="646175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ECF28F0-6EAD-4533-A673-083CE4B16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168" y="3781421"/>
            <a:ext cx="360000" cy="355000"/>
          </a:xfrm>
          <a:prstGeom prst="rect">
            <a:avLst/>
          </a:prstGeom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6F730E07-502A-4832-8251-1D82F604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19" y="298204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5FFCB8E5-ACF7-421D-807E-AF3EC362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19" y="36720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EA76F52-C4C1-41F5-A9E7-59539B531C34}"/>
              </a:ext>
            </a:extLst>
          </p:cNvPr>
          <p:cNvCxnSpPr>
            <a:cxnSpLocks/>
          </p:cNvCxnSpPr>
          <p:nvPr/>
        </p:nvCxnSpPr>
        <p:spPr bwMode="auto">
          <a:xfrm>
            <a:off x="1530160" y="2202982"/>
            <a:ext cx="5058064" cy="1217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5974797-A3DE-4DB3-900E-2AB3A52DEEF3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6041216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A140A1-1253-49C1-B525-F178F4E4ED8B}"/>
              </a:ext>
            </a:extLst>
          </p:cNvPr>
          <p:cNvCxnSpPr>
            <a:cxnSpLocks/>
          </p:cNvCxnSpPr>
          <p:nvPr/>
        </p:nvCxnSpPr>
        <p:spPr bwMode="auto">
          <a:xfrm>
            <a:off x="679331" y="2556040"/>
            <a:ext cx="490078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3BC153A-3B0C-4F8A-9755-5421B41CB1E3}"/>
              </a:ext>
            </a:extLst>
          </p:cNvPr>
          <p:cNvCxnSpPr>
            <a:cxnSpLocks/>
          </p:cNvCxnSpPr>
          <p:nvPr/>
        </p:nvCxnSpPr>
        <p:spPr bwMode="auto">
          <a:xfrm>
            <a:off x="679331" y="2202982"/>
            <a:ext cx="724317" cy="12171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" name="Picture 40">
            <a:extLst>
              <a:ext uri="{FF2B5EF4-FFF2-40B4-BE49-F238E27FC236}">
                <a16:creationId xmlns:a16="http://schemas.microsoft.com/office/drawing/2014/main" id="{ECD71781-DB2E-4571-AF4D-290DC60C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60" y="267817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1">
            <a:extLst>
              <a:ext uri="{FF2B5EF4-FFF2-40B4-BE49-F238E27FC236}">
                <a16:creationId xmlns:a16="http://schemas.microsoft.com/office/drawing/2014/main" id="{70F04424-BA0C-4762-8F93-D4C729BAD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70" y="2678173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C152CFD-C1DA-4EE8-A8A9-C8B9BD59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E093AF-4F10-4E66-93E6-0F89FA0498A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7C238D-6B5C-42F8-A53D-071A57D131E0}"/>
              </a:ext>
            </a:extLst>
          </p:cNvPr>
          <p:cNvSpPr/>
          <p:nvPr/>
        </p:nvSpPr>
        <p:spPr>
          <a:xfrm>
            <a:off x="246345" y="3124992"/>
            <a:ext cx="6667165" cy="195125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9">
            <a:extLst>
              <a:ext uri="{FF2B5EF4-FFF2-40B4-BE49-F238E27FC236}">
                <a16:creationId xmlns:a16="http://schemas.microsoft.com/office/drawing/2014/main" id="{A7CD57C0-8FA9-4603-8EBD-5E3B1B17553F}"/>
              </a:ext>
            </a:extLst>
          </p:cNvPr>
          <p:cNvSpPr/>
          <p:nvPr/>
        </p:nvSpPr>
        <p:spPr>
          <a:xfrm>
            <a:off x="350443" y="295772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id="{3BB9DD49-969D-4BE3-951E-95834CA653A0}"/>
              </a:ext>
            </a:extLst>
          </p:cNvPr>
          <p:cNvSpPr/>
          <p:nvPr/>
        </p:nvSpPr>
        <p:spPr>
          <a:xfrm flipH="1" flipV="1">
            <a:off x="5021828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4D013B4-AFDF-4D6E-A24E-EA9F90ECDC6D}"/>
              </a:ext>
            </a:extLst>
          </p:cNvPr>
          <p:cNvGrpSpPr/>
          <p:nvPr/>
        </p:nvGrpSpPr>
        <p:grpSpPr>
          <a:xfrm>
            <a:off x="2699792" y="3248980"/>
            <a:ext cx="1537724" cy="1687828"/>
            <a:chOff x="2489986" y="3332311"/>
            <a:chExt cx="1537724" cy="1687828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4EDB72D-1DC5-4DA0-98A1-C3612CFC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id="{83D80B3E-E12D-415E-9867-3C97E1C3C51C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7  2  8</a:t>
              </a:r>
            </a:p>
          </p:txBody>
        </p:sp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id="{29732898-7EA8-4B45-B0F3-329784F45A5E}"/>
                </a:ext>
              </a:extLst>
            </p:cNvPr>
            <p:cNvSpPr txBox="1"/>
            <p:nvPr/>
          </p:nvSpPr>
          <p:spPr>
            <a:xfrm>
              <a:off x="2624050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7  0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D8BD5A2-6C01-40DE-9106-A228133771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CEEEEA-FF0E-4527-AA3A-5BEE86F3AF28}"/>
                </a:ext>
              </a:extLst>
            </p:cNvPr>
            <p:cNvSpPr txBox="1"/>
            <p:nvPr/>
          </p:nvSpPr>
          <p:spPr>
            <a:xfrm>
              <a:off x="316411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6FFC45-431C-4270-B5BB-024106F75796}"/>
                </a:ext>
              </a:extLst>
            </p:cNvPr>
            <p:cNvSpPr txBox="1"/>
            <p:nvPr/>
          </p:nvSpPr>
          <p:spPr>
            <a:xfrm>
              <a:off x="3020094" y="463541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2  8 </a:t>
              </a: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C8D8B122-CA50-4D1E-92D3-2C129A6DF4C0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32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https://cdata2.tsherpa.co.kr/tsherpa/MultiMedia/Flash/2020/curri/index.html?flashxmlnum=yein820&amp;classa=A8-C1-41-MM-MM-04-04-08-0-0-0-0&amp;classno=MM_41_04/suh_0401_03_0008/suh_0401_03_0008_401_1.html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8BAA818F-47A6-42E8-8067-6E9A336B1E5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3DBB2203-5D11-4065-8B7C-BCF1CF6C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56E5400-1281-4229-A19F-F803B640CB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9" y="2618074"/>
            <a:ext cx="1026028" cy="464876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985661D7-390C-40D7-9F58-23CFE38A1C03}"/>
              </a:ext>
            </a:extLst>
          </p:cNvPr>
          <p:cNvSpPr txBox="1"/>
          <p:nvPr/>
        </p:nvSpPr>
        <p:spPr>
          <a:xfrm>
            <a:off x="2375756" y="2206477"/>
            <a:ext cx="2961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29ADAC4E-2CED-4CE4-A8B3-B41BC5058653}"/>
              </a:ext>
            </a:extLst>
          </p:cNvPr>
          <p:cNvSpPr txBox="1"/>
          <p:nvPr/>
        </p:nvSpPr>
        <p:spPr>
          <a:xfrm>
            <a:off x="1619718" y="26719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8  3  1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40B318-9646-4393-A078-EA3E248E4946}"/>
              </a:ext>
            </a:extLst>
          </p:cNvPr>
          <p:cNvSpPr txBox="1"/>
          <p:nvPr/>
        </p:nvSpPr>
        <p:spPr>
          <a:xfrm>
            <a:off x="1036874" y="267192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C583887B-EE03-4554-851F-C9C8B8326F2F}"/>
              </a:ext>
            </a:extLst>
          </p:cNvPr>
          <p:cNvSpPr txBox="1"/>
          <p:nvPr/>
        </p:nvSpPr>
        <p:spPr>
          <a:xfrm>
            <a:off x="1619718" y="3046374"/>
            <a:ext cx="70853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7  4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8B65DF7-A8AF-4806-A0D9-4FCC2E55890C}"/>
              </a:ext>
            </a:extLst>
          </p:cNvPr>
          <p:cNvCxnSpPr/>
          <p:nvPr/>
        </p:nvCxnSpPr>
        <p:spPr bwMode="auto">
          <a:xfrm>
            <a:off x="1667159" y="35132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43">
            <a:extLst>
              <a:ext uri="{FF2B5EF4-FFF2-40B4-BE49-F238E27FC236}">
                <a16:creationId xmlns:a16="http://schemas.microsoft.com/office/drawing/2014/main" id="{5457CC09-BF50-4F9F-B1E7-13DEA768BE66}"/>
              </a:ext>
            </a:extLst>
          </p:cNvPr>
          <p:cNvSpPr txBox="1"/>
          <p:nvPr/>
        </p:nvSpPr>
        <p:spPr>
          <a:xfrm>
            <a:off x="2032093" y="3582895"/>
            <a:ext cx="61917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9  1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15F905CA-09E5-4C89-B762-28B916028584}"/>
              </a:ext>
            </a:extLst>
          </p:cNvPr>
          <p:cNvSpPr txBox="1"/>
          <p:nvPr/>
        </p:nvSpPr>
        <p:spPr>
          <a:xfrm>
            <a:off x="2032091" y="3950146"/>
            <a:ext cx="6191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7  4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733B377-9168-4CD2-9E88-38EBC6449304}"/>
              </a:ext>
            </a:extLst>
          </p:cNvPr>
          <p:cNvCxnSpPr/>
          <p:nvPr/>
        </p:nvCxnSpPr>
        <p:spPr bwMode="auto">
          <a:xfrm>
            <a:off x="1667159" y="439436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43">
            <a:extLst>
              <a:ext uri="{FF2B5EF4-FFF2-40B4-BE49-F238E27FC236}">
                <a16:creationId xmlns:a16="http://schemas.microsoft.com/office/drawing/2014/main" id="{AFC59BFA-3B59-4293-BE48-0768905749F6}"/>
              </a:ext>
            </a:extLst>
          </p:cNvPr>
          <p:cNvSpPr txBox="1"/>
          <p:nvPr/>
        </p:nvSpPr>
        <p:spPr>
          <a:xfrm>
            <a:off x="2032092" y="4441920"/>
            <a:ext cx="6503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BDDA52FB-3F64-46E4-81A3-AEEC8FB98DBE}"/>
              </a:ext>
            </a:extLst>
          </p:cNvPr>
          <p:cNvSpPr txBox="1"/>
          <p:nvPr/>
        </p:nvSpPr>
        <p:spPr>
          <a:xfrm>
            <a:off x="2032093" y="2206477"/>
            <a:ext cx="2961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FC87141-F8BC-438F-B2EE-910630AFB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765" y="1975451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0483B75A-6185-45DF-B736-62DE26F94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826" y="1975451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2DA8205-7648-4D13-B681-6EAED6121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579" y="2898905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3AD4006-561E-448C-BCB3-8CD5CFD43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916" y="3458892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19D0DC44-2DDA-4E84-AE20-DAD561522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826" y="3824017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91972BC-33C3-41AD-8EF2-A3561D78E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826" y="4305146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3870D047-DA14-4F5B-9730-4E025E596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71" y="2618074"/>
            <a:ext cx="1026028" cy="464876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AEEE8106-8033-4D62-BAB3-66BAB863CC1F}"/>
              </a:ext>
            </a:extLst>
          </p:cNvPr>
          <p:cNvSpPr txBox="1"/>
          <p:nvPr/>
        </p:nvSpPr>
        <p:spPr>
          <a:xfrm>
            <a:off x="4886368" y="2206477"/>
            <a:ext cx="2961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8351EC92-7DB9-4658-B873-D258CA29AA32}"/>
              </a:ext>
            </a:extLst>
          </p:cNvPr>
          <p:cNvSpPr txBox="1"/>
          <p:nvPr/>
        </p:nvSpPr>
        <p:spPr>
          <a:xfrm>
            <a:off x="4130330" y="267192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3  6  7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CA42E4-9CF1-4AF1-BA84-D635A113B10B}"/>
              </a:ext>
            </a:extLst>
          </p:cNvPr>
          <p:cNvSpPr txBox="1"/>
          <p:nvPr/>
        </p:nvSpPr>
        <p:spPr>
          <a:xfrm>
            <a:off x="3626414" y="266165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CFA3B0F5-6ED5-4C1A-AB2A-33BFD170228A}"/>
              </a:ext>
            </a:extLst>
          </p:cNvPr>
          <p:cNvSpPr txBox="1"/>
          <p:nvPr/>
        </p:nvSpPr>
        <p:spPr>
          <a:xfrm>
            <a:off x="4130330" y="3046374"/>
            <a:ext cx="70853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3  0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6A41C07-1600-446E-BC7B-8A865A60DC88}"/>
              </a:ext>
            </a:extLst>
          </p:cNvPr>
          <p:cNvCxnSpPr/>
          <p:nvPr/>
        </p:nvCxnSpPr>
        <p:spPr bwMode="auto">
          <a:xfrm>
            <a:off x="4177771" y="351327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3B70EE33-DD43-4709-92F7-FD56F9A0699F}"/>
              </a:ext>
            </a:extLst>
          </p:cNvPr>
          <p:cNvSpPr txBox="1"/>
          <p:nvPr/>
        </p:nvSpPr>
        <p:spPr>
          <a:xfrm>
            <a:off x="4542705" y="3582895"/>
            <a:ext cx="61917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6  7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815D881B-CCC4-41BC-BDF6-B23FDE832EFD}"/>
              </a:ext>
            </a:extLst>
          </p:cNvPr>
          <p:cNvSpPr txBox="1"/>
          <p:nvPr/>
        </p:nvSpPr>
        <p:spPr>
          <a:xfrm>
            <a:off x="4542703" y="3950146"/>
            <a:ext cx="6191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6  0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77FB8F5-5E02-4A96-BE80-92F446031353}"/>
              </a:ext>
            </a:extLst>
          </p:cNvPr>
          <p:cNvCxnSpPr/>
          <p:nvPr/>
        </p:nvCxnSpPr>
        <p:spPr bwMode="auto">
          <a:xfrm>
            <a:off x="4177771" y="439436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43">
            <a:extLst>
              <a:ext uri="{FF2B5EF4-FFF2-40B4-BE49-F238E27FC236}">
                <a16:creationId xmlns:a16="http://schemas.microsoft.com/office/drawing/2014/main" id="{D9CF6CD1-C3D2-4CB1-A03A-02896A5BC341}"/>
              </a:ext>
            </a:extLst>
          </p:cNvPr>
          <p:cNvSpPr txBox="1"/>
          <p:nvPr/>
        </p:nvSpPr>
        <p:spPr>
          <a:xfrm>
            <a:off x="4771622" y="4441920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C89AA3B2-2900-4F35-9456-627BFD8BF20A}"/>
              </a:ext>
            </a:extLst>
          </p:cNvPr>
          <p:cNvSpPr txBox="1"/>
          <p:nvPr/>
        </p:nvSpPr>
        <p:spPr>
          <a:xfrm>
            <a:off x="4542705" y="2206477"/>
            <a:ext cx="29616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C2FB5516-984F-438E-95C7-50B6B8559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377" y="1975451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3A4DFD2-E284-4324-8FF3-C9CC26C26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438" y="1975451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B0CC4F3-983A-4337-A1AF-10EF13BD8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191" y="2898905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DFCC947-4B56-4E22-B52B-FC628A3CC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528" y="3458892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92DBBBC-29F5-4CCE-91A8-E771B0C75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438" y="3824017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F805D9D4-8B27-494E-9A73-42CD0660D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438" y="43051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https://cdata2.tsherpa.co.kr/tsherpa/MultiMedia/Flash/2020/curri/index.html?flashxmlnum=yein820&amp;classa=A8-C1-41-MM-MM-04-04-08-0-0-0-0&amp;classno=MM_41_04/suh_0401_03_0008/suh_0401_03_0008_401_1.html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761B961F-B818-448F-AF0E-36DACCF6FAE4}"/>
              </a:ext>
            </a:extLst>
          </p:cNvPr>
          <p:cNvSpPr txBox="1"/>
          <p:nvPr/>
        </p:nvSpPr>
        <p:spPr>
          <a:xfrm>
            <a:off x="575556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 나올 수 없는 나머지를 찾아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4F931A8-CD44-478E-9E3A-E3E618CBF7E9}"/>
              </a:ext>
            </a:extLst>
          </p:cNvPr>
          <p:cNvSpPr/>
          <p:nvPr/>
        </p:nvSpPr>
        <p:spPr>
          <a:xfrm>
            <a:off x="738146" y="2299683"/>
            <a:ext cx="5618508" cy="84740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	50	35	0	1	2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20B9667D-961E-4414-95C4-A54A246FD50B}"/>
              </a:ext>
            </a:extLst>
          </p:cNvPr>
          <p:cNvSpPr txBox="1"/>
          <p:nvPr/>
        </p:nvSpPr>
        <p:spPr>
          <a:xfrm>
            <a:off x="3178242" y="3487187"/>
            <a:ext cx="70968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50C0D80-92D8-4D35-8400-77B864CEA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205" y="3280427"/>
            <a:ext cx="360000" cy="355000"/>
          </a:xfrm>
          <a:prstGeom prst="rect">
            <a:avLst/>
          </a:prstGeom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DEF1B9B8-6F14-4462-AC8D-ABD4E348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66852" cy="32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761B961F-B818-448F-AF0E-36DACCF6FAE4}"/>
              </a:ext>
            </a:extLst>
          </p:cNvPr>
          <p:cNvSpPr txBox="1"/>
          <p:nvPr/>
        </p:nvSpPr>
        <p:spPr>
          <a:xfrm>
            <a:off x="575556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 나올 수 없는 나머지를 찾아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4F931A8-CD44-478E-9E3A-E3E618CBF7E9}"/>
              </a:ext>
            </a:extLst>
          </p:cNvPr>
          <p:cNvSpPr/>
          <p:nvPr/>
        </p:nvSpPr>
        <p:spPr>
          <a:xfrm>
            <a:off x="738146" y="2299683"/>
            <a:ext cx="5618508" cy="84740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	50	35	0	1	2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20B9667D-961E-4414-95C4-A54A246FD50B}"/>
              </a:ext>
            </a:extLst>
          </p:cNvPr>
          <p:cNvSpPr txBox="1"/>
          <p:nvPr/>
        </p:nvSpPr>
        <p:spPr>
          <a:xfrm>
            <a:off x="3178242" y="3487187"/>
            <a:ext cx="70968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50C0D80-92D8-4D35-8400-77B864CE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05" y="3280427"/>
            <a:ext cx="360000" cy="355000"/>
          </a:xfrm>
          <a:prstGeom prst="rect">
            <a:avLst/>
          </a:prstGeom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DEF1B9B8-6F14-4462-AC8D-ABD4E348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66852" cy="32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D510A7-1F73-4F30-9A5B-65FC7860544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65BA6D-A616-4F80-A4F5-733A0658421F}"/>
              </a:ext>
            </a:extLst>
          </p:cNvPr>
          <p:cNvSpPr/>
          <p:nvPr/>
        </p:nvSpPr>
        <p:spPr>
          <a:xfrm>
            <a:off x="207825" y="4212011"/>
            <a:ext cx="6667165" cy="873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BE9BD38E-3D74-4390-A7AC-B3EAAC960260}"/>
              </a:ext>
            </a:extLst>
          </p:cNvPr>
          <p:cNvSpPr/>
          <p:nvPr/>
        </p:nvSpPr>
        <p:spPr>
          <a:xfrm>
            <a:off x="363942" y="405988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2F123831-C355-4178-AEB2-0D74BC9806BF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531608CE-4BE6-4545-88B7-BC9913EA9550}"/>
              </a:ext>
            </a:extLst>
          </p:cNvPr>
          <p:cNvSpPr txBox="1"/>
          <p:nvPr/>
        </p:nvSpPr>
        <p:spPr>
          <a:xfrm>
            <a:off x="575556" y="4472817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나누는 수보다 항상 작아야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684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https://cdata2.tsherpa.co.kr/tsherpa/MultiMedia/Flash/2020/curri/index.html?flashxmlnum=yein820&amp;classa=A8-C1-41-MM-MM-04-04-08-0-0-0-0&amp;classno=MM_41_04/suh_0401_03_0008/suh_0401_03_0008_401_1.html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정답인 나눗셈식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“O”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표시와 함께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오답인 나눗셈식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＂표시 일시적으로 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4D75F0FA-770E-43ED-B986-A9BC0FED114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나눗셈에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9A4A54-1D0F-460F-B25C-66AD66D2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135" y="1956223"/>
            <a:ext cx="1395634" cy="371763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402D362-1E80-41E8-8F30-B8C5D73C191A}"/>
              </a:ext>
            </a:extLst>
          </p:cNvPr>
          <p:cNvSpPr/>
          <p:nvPr/>
        </p:nvSpPr>
        <p:spPr>
          <a:xfrm>
            <a:off x="3058349" y="1637307"/>
            <a:ext cx="312696" cy="31834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10C6086-EE0A-4AE0-BEAD-F67E2015CAD7}"/>
              </a:ext>
            </a:extLst>
          </p:cNvPr>
          <p:cNvSpPr/>
          <p:nvPr/>
        </p:nvSpPr>
        <p:spPr>
          <a:xfrm>
            <a:off x="1249183" y="2529267"/>
            <a:ext cx="4572668" cy="84740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291÷41	       638÷31	    819÷72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85DC9BA-71DE-4D0C-B408-0595823B68F7}"/>
              </a:ext>
            </a:extLst>
          </p:cNvPr>
          <p:cNvSpPr/>
          <p:nvPr/>
        </p:nvSpPr>
        <p:spPr>
          <a:xfrm>
            <a:off x="3362961" y="2873986"/>
            <a:ext cx="312696" cy="31834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A88F948A-3FC2-4D31-B62E-83B852B0567F}"/>
              </a:ext>
            </a:extLst>
          </p:cNvPr>
          <p:cNvSpPr/>
          <p:nvPr/>
        </p:nvSpPr>
        <p:spPr>
          <a:xfrm>
            <a:off x="1451370" y="2888426"/>
            <a:ext cx="684590" cy="684590"/>
          </a:xfrm>
          <a:prstGeom prst="mathMultiply">
            <a:avLst>
              <a:gd name="adj1" fmla="val 11377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F9C34246-3C44-45E9-9EE2-FD21A91C32ED}"/>
              </a:ext>
            </a:extLst>
          </p:cNvPr>
          <p:cNvSpPr/>
          <p:nvPr/>
        </p:nvSpPr>
        <p:spPr>
          <a:xfrm>
            <a:off x="4571486" y="2876934"/>
            <a:ext cx="684590" cy="684590"/>
          </a:xfrm>
          <a:prstGeom prst="mathMultiply">
            <a:avLst>
              <a:gd name="adj1" fmla="val 11377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9013E840-320A-4B34-8240-9F597712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2E421B0B-AF1A-45F8-9F43-0808E66D0CA0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B084BC-A722-46D7-BFE9-26316E11944D}"/>
              </a:ext>
            </a:extLst>
          </p:cNvPr>
          <p:cNvSpPr/>
          <p:nvPr/>
        </p:nvSpPr>
        <p:spPr>
          <a:xfrm>
            <a:off x="5431843" y="32999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49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id="{4D75F0FA-770E-43ED-B986-A9BC0FED114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나눗셈에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9A4A54-1D0F-460F-B25C-66AD66D20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135" y="1956223"/>
            <a:ext cx="1395634" cy="371763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402D362-1E80-41E8-8F30-B8C5D73C191A}"/>
              </a:ext>
            </a:extLst>
          </p:cNvPr>
          <p:cNvSpPr/>
          <p:nvPr/>
        </p:nvSpPr>
        <p:spPr>
          <a:xfrm>
            <a:off x="3058349" y="1637307"/>
            <a:ext cx="312696" cy="31834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10C6086-EE0A-4AE0-BEAD-F67E2015CAD7}"/>
              </a:ext>
            </a:extLst>
          </p:cNvPr>
          <p:cNvSpPr/>
          <p:nvPr/>
        </p:nvSpPr>
        <p:spPr>
          <a:xfrm>
            <a:off x="1249183" y="2529267"/>
            <a:ext cx="4572668" cy="84740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291÷41	       638÷31	    819÷72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85DC9BA-71DE-4D0C-B408-0595823B68F7}"/>
              </a:ext>
            </a:extLst>
          </p:cNvPr>
          <p:cNvSpPr/>
          <p:nvPr/>
        </p:nvSpPr>
        <p:spPr>
          <a:xfrm>
            <a:off x="3362961" y="2873986"/>
            <a:ext cx="312696" cy="31834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A88F948A-3FC2-4D31-B62E-83B852B0567F}"/>
              </a:ext>
            </a:extLst>
          </p:cNvPr>
          <p:cNvSpPr/>
          <p:nvPr/>
        </p:nvSpPr>
        <p:spPr>
          <a:xfrm>
            <a:off x="1451370" y="2888426"/>
            <a:ext cx="684590" cy="684590"/>
          </a:xfrm>
          <a:prstGeom prst="mathMultiply">
            <a:avLst>
              <a:gd name="adj1" fmla="val 11377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F9C34246-3C44-45E9-9EE2-FD21A91C32ED}"/>
              </a:ext>
            </a:extLst>
          </p:cNvPr>
          <p:cNvSpPr/>
          <p:nvPr/>
        </p:nvSpPr>
        <p:spPr>
          <a:xfrm>
            <a:off x="4571486" y="2876934"/>
            <a:ext cx="684590" cy="684590"/>
          </a:xfrm>
          <a:prstGeom prst="mathMultiply">
            <a:avLst>
              <a:gd name="adj1" fmla="val 11377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9013E840-320A-4B34-8240-9F597712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6BC63F5-0264-4DFE-9017-1C35D4153AD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30FC61-AF6C-4ED7-B366-11A5EC0FFFFC}"/>
              </a:ext>
            </a:extLst>
          </p:cNvPr>
          <p:cNvSpPr/>
          <p:nvPr/>
        </p:nvSpPr>
        <p:spPr>
          <a:xfrm>
            <a:off x="246345" y="2600908"/>
            <a:ext cx="6667165" cy="24753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29">
            <a:extLst>
              <a:ext uri="{FF2B5EF4-FFF2-40B4-BE49-F238E27FC236}">
                <a16:creationId xmlns:a16="http://schemas.microsoft.com/office/drawing/2014/main" id="{2B3CAD40-BC06-4C8A-965C-801CD1EB3BD3}"/>
              </a:ext>
            </a:extLst>
          </p:cNvPr>
          <p:cNvSpPr/>
          <p:nvPr/>
        </p:nvSpPr>
        <p:spPr>
          <a:xfrm>
            <a:off x="350443" y="245689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688E37D0-211D-4607-BDBA-F10DDCDD4CD3}"/>
              </a:ext>
            </a:extLst>
          </p:cNvPr>
          <p:cNvSpPr/>
          <p:nvPr/>
        </p:nvSpPr>
        <p:spPr>
          <a:xfrm flipH="1" flipV="1">
            <a:off x="5021828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49700E-23B6-453C-8E9C-77A853BAC304}"/>
              </a:ext>
            </a:extLst>
          </p:cNvPr>
          <p:cNvGrpSpPr/>
          <p:nvPr/>
        </p:nvGrpSpPr>
        <p:grpSpPr>
          <a:xfrm>
            <a:off x="1007604" y="2677276"/>
            <a:ext cx="1537724" cy="1687828"/>
            <a:chOff x="2489986" y="3332311"/>
            <a:chExt cx="1537724" cy="1687828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69A0E87-C9F7-4EFA-BBC0-27798CDB3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id="{20D7F79F-A0CB-48B6-967F-0E1A65F741E5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2  9  1</a:t>
              </a:r>
            </a:p>
          </p:txBody>
        </p:sp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id="{CF25F141-F486-4D29-BFBC-247877CF1076}"/>
                </a:ext>
              </a:extLst>
            </p:cNvPr>
            <p:cNvSpPr txBox="1"/>
            <p:nvPr/>
          </p:nvSpPr>
          <p:spPr>
            <a:xfrm>
              <a:off x="2561994" y="4127489"/>
              <a:ext cx="129113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2  8  7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0FB407-DF43-41C8-8E0B-B7BE197B72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2BCFD-7F77-4292-B489-09E775E40730}"/>
                </a:ext>
              </a:extLst>
            </p:cNvPr>
            <p:cNvSpPr txBox="1"/>
            <p:nvPr/>
          </p:nvSpPr>
          <p:spPr>
            <a:xfrm>
              <a:off x="3164110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381924-4E07-4E1C-860F-CCDB5508995A}"/>
                </a:ext>
              </a:extLst>
            </p:cNvPr>
            <p:cNvSpPr txBox="1"/>
            <p:nvPr/>
          </p:nvSpPr>
          <p:spPr>
            <a:xfrm>
              <a:off x="3020094" y="463541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  4 </a:t>
              </a:r>
            </a:p>
          </p:txBody>
        </p:sp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88A26500-5740-4BE0-BA2B-279F2E24A59E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41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EDBD97E-7A59-4FCE-BCED-B51543734370}"/>
              </a:ext>
            </a:extLst>
          </p:cNvPr>
          <p:cNvGrpSpPr/>
          <p:nvPr/>
        </p:nvGrpSpPr>
        <p:grpSpPr>
          <a:xfrm>
            <a:off x="2560785" y="2672916"/>
            <a:ext cx="1651175" cy="1687828"/>
            <a:chOff x="2340531" y="3332311"/>
            <a:chExt cx="1651175" cy="1687828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9EC9A50-F3C0-4DFB-917E-614EE063B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5374AC94-065D-448E-84A4-9865A68C4590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6  3  8</a:t>
              </a: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id="{185222CA-53D3-431B-B82B-07C337C5BDF4}"/>
                </a:ext>
              </a:extLst>
            </p:cNvPr>
            <p:cNvSpPr txBox="1"/>
            <p:nvPr/>
          </p:nvSpPr>
          <p:spPr>
            <a:xfrm>
              <a:off x="2340531" y="4127489"/>
              <a:ext cx="129113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6  2   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5779AB4-6608-4FCF-8009-6578D7BA10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63BECD-14E9-4F22-B8AF-12D6ACA61255}"/>
                </a:ext>
              </a:extLst>
            </p:cNvPr>
            <p:cNvSpPr txBox="1"/>
            <p:nvPr/>
          </p:nvSpPr>
          <p:spPr>
            <a:xfrm>
              <a:off x="3128106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2  0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2A5DE9-1D3F-4F2E-9AF4-CF4F62177A96}"/>
                </a:ext>
              </a:extLst>
            </p:cNvPr>
            <p:cNvSpPr txBox="1"/>
            <p:nvPr/>
          </p:nvSpPr>
          <p:spPr>
            <a:xfrm>
              <a:off x="3020094" y="463541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1  4 </a:t>
              </a: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9175A774-0E39-4F6B-BCDF-1A90D4EFCEF7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31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21856B7-BA79-4F14-B26F-A705D654D77F}"/>
              </a:ext>
            </a:extLst>
          </p:cNvPr>
          <p:cNvGrpSpPr/>
          <p:nvPr/>
        </p:nvGrpSpPr>
        <p:grpSpPr>
          <a:xfrm>
            <a:off x="4324981" y="2672916"/>
            <a:ext cx="1651175" cy="2371904"/>
            <a:chOff x="2340531" y="3332311"/>
            <a:chExt cx="1651175" cy="2371904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86A9AE3-C503-40F7-AC38-14159073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F2F8721A-BDA5-47A2-A70B-DD51559CAA4B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8  1  9</a:t>
              </a:r>
            </a:p>
          </p:txBody>
        </p:sp>
        <p:sp>
          <p:nvSpPr>
            <p:cNvPr id="85" name="TextBox 43">
              <a:extLst>
                <a:ext uri="{FF2B5EF4-FFF2-40B4-BE49-F238E27FC236}">
                  <a16:creationId xmlns:a16="http://schemas.microsoft.com/office/drawing/2014/main" id="{2B2D4CC3-A863-4437-AF68-C2F92F2E1806}"/>
                </a:ext>
              </a:extLst>
            </p:cNvPr>
            <p:cNvSpPr txBox="1"/>
            <p:nvPr/>
          </p:nvSpPr>
          <p:spPr>
            <a:xfrm>
              <a:off x="2340531" y="4127489"/>
              <a:ext cx="129113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7  2   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0A289B8-EBB2-4FDA-99E9-DA3651AED2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0BAD16-4CEB-44BC-934C-C4173AEC829A}"/>
                </a:ext>
              </a:extLst>
            </p:cNvPr>
            <p:cNvSpPr txBox="1"/>
            <p:nvPr/>
          </p:nvSpPr>
          <p:spPr>
            <a:xfrm>
              <a:off x="3128106" y="3332311"/>
              <a:ext cx="8636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1  0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2DC4E4-99E2-45C2-9311-E614D82D18D3}"/>
                </a:ext>
              </a:extLst>
            </p:cNvPr>
            <p:cNvSpPr txBox="1"/>
            <p:nvPr/>
          </p:nvSpPr>
          <p:spPr>
            <a:xfrm>
              <a:off x="3020094" y="4635418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9  9</a:t>
              </a:r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903FCF2E-9A67-4930-A068-FA6D28DE0DC2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9E3F7F-951A-4892-8896-86EE6E8D2B6E}"/>
                </a:ext>
              </a:extLst>
            </p:cNvPr>
            <p:cNvSpPr txBox="1"/>
            <p:nvPr/>
          </p:nvSpPr>
          <p:spPr>
            <a:xfrm>
              <a:off x="3024607" y="4923450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7  2</a:t>
              </a: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C3B6A91-AA4E-4AFB-8507-066C6F206B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0601" y="5308171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6208BB-1E95-47EE-932D-B396A780162F}"/>
                </a:ext>
              </a:extLst>
            </p:cNvPr>
            <p:cNvSpPr txBox="1"/>
            <p:nvPr/>
          </p:nvSpPr>
          <p:spPr>
            <a:xfrm>
              <a:off x="3024607" y="5319494"/>
              <a:ext cx="8692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2  7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016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수확한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담아 포장하였습니다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포장하고 남은 사과는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https://cdata2.tsherpa.co.kr/tsherpa/MultiMedia/Flash/2020/curri/index.html?flashxmlnum=yein820&amp;classa=A8-C1-41-MM-MM-04-04-08-0-0-0-0&amp;classno=MM_41_04/suh_0401_03_0008/suh_0401_03_0008_401_1.html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테두리 라운드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C2D90B-A0A7-4765-8D86-D7DC530DC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905" y="2219742"/>
            <a:ext cx="3440780" cy="218854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3A1FF1-0594-41C2-A22B-3919597B2D54}"/>
              </a:ext>
            </a:extLst>
          </p:cNvPr>
          <p:cNvSpPr/>
          <p:nvPr/>
        </p:nvSpPr>
        <p:spPr bwMode="auto">
          <a:xfrm>
            <a:off x="1602866" y="4679370"/>
            <a:ext cx="1872196" cy="4814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870÷24=36 · · · 6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8274985-379E-4E7E-BDEF-26D4CA247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471" y="4475807"/>
            <a:ext cx="360000" cy="355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BB4E05-895C-41C3-B8CF-FA53A345632F}"/>
              </a:ext>
            </a:extLst>
          </p:cNvPr>
          <p:cNvSpPr/>
          <p:nvPr/>
        </p:nvSpPr>
        <p:spPr bwMode="auto">
          <a:xfrm>
            <a:off x="4572000" y="4687313"/>
            <a:ext cx="572219" cy="4814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072C34C-1E63-424E-8F81-A9FA8181A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783" y="4551078"/>
            <a:ext cx="360000" cy="355999"/>
          </a:xfrm>
          <a:prstGeom prst="rect">
            <a:avLst/>
          </a:prstGeom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832C5965-312B-4268-BD91-55C6F7F6A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78" y="472907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07FBD229-5566-4738-8237-A80E99A6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92" y="472907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395154-8E17-433A-B28B-CD451C51D59E}"/>
              </a:ext>
            </a:extLst>
          </p:cNvPr>
          <p:cNvSpPr txBox="1"/>
          <p:nvPr/>
        </p:nvSpPr>
        <p:spPr>
          <a:xfrm>
            <a:off x="5095173" y="4735652"/>
            <a:ext cx="38086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47899A-3931-4609-8FFD-8846F79AECD4}"/>
              </a:ext>
            </a:extLst>
          </p:cNvPr>
          <p:cNvSpPr/>
          <p:nvPr/>
        </p:nvSpPr>
        <p:spPr>
          <a:xfrm>
            <a:off x="1717383" y="2647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CE240A-4DB5-46C1-A99E-13C33694A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3"/>
          <a:stretch/>
        </p:blipFill>
        <p:spPr>
          <a:xfrm>
            <a:off x="39491" y="877340"/>
            <a:ext cx="6944777" cy="475700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679" y="881770"/>
            <a:ext cx="6924993" cy="47570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 심기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행사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9EBD7C97-F2ED-4FB3-B95A-4260FED52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4450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mm_41_3_07_02_01_ani.mp4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673480E5-77EB-4ECA-B722-8DF86754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01249" y="1609953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수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 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가장 작은 수를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구했는지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https://cdata2.tsherpa.co.kr/tsherpa/MultiMedia/Flash/2020/curri/index.html?flashxmlnum=yein820&amp;classa=A8-C1-41-MM-MM-04-04-08-0-0-0-0&amp;classno=MM_41_04/suh_0401_03_0008/suh_0401_03_0008_301_1.html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FA93C4-981A-406A-8113-3DB2B23FC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4246"/>
              </p:ext>
            </p:extLst>
          </p:nvPr>
        </p:nvGraphicFramePr>
        <p:xfrm>
          <a:off x="506976" y="2611490"/>
          <a:ext cx="3473220" cy="2509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68">
                  <a:extLst>
                    <a:ext uri="{9D8B030D-6E8A-4147-A177-3AD203B41FA5}">
                      <a16:colId xmlns:a16="http://schemas.microsoft.com/office/drawing/2014/main" val="4129978667"/>
                    </a:ext>
                  </a:extLst>
                </a:gridCol>
                <a:gridCol w="554712">
                  <a:extLst>
                    <a:ext uri="{9D8B030D-6E8A-4147-A177-3AD203B41FA5}">
                      <a16:colId xmlns:a16="http://schemas.microsoft.com/office/drawing/2014/main" val="2652109344"/>
                    </a:ext>
                  </a:extLst>
                </a:gridCol>
                <a:gridCol w="1157740">
                  <a:extLst>
                    <a:ext uri="{9D8B030D-6E8A-4147-A177-3AD203B41FA5}">
                      <a16:colId xmlns:a16="http://schemas.microsoft.com/office/drawing/2014/main" val="1604913840"/>
                    </a:ext>
                  </a:extLst>
                </a:gridCol>
              </a:tblGrid>
              <a:tr h="418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86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86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86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37244"/>
                  </a:ext>
                </a:extLst>
              </a:tr>
              <a:tr h="41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550÷55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12485"/>
                  </a:ext>
                </a:extLst>
              </a:tr>
              <a:tr h="41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551÷55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92394"/>
                  </a:ext>
                </a:extLst>
              </a:tr>
              <a:tr h="41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552÷55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77630"/>
                  </a:ext>
                </a:extLst>
              </a:tr>
              <a:tr h="418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8265"/>
                  </a:ext>
                </a:extLst>
              </a:tr>
              <a:tr h="418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643160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8B9D6A-8894-4CCC-A1AC-F13F0A4162B0}"/>
              </a:ext>
            </a:extLst>
          </p:cNvPr>
          <p:cNvSpPr/>
          <p:nvPr/>
        </p:nvSpPr>
        <p:spPr bwMode="auto">
          <a:xfrm>
            <a:off x="4286436" y="3844007"/>
            <a:ext cx="2301787" cy="12725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나누어지는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커지면 나머지도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커지므로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557÷55=10· · ·7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1568E72-598D-4CF5-A627-EB29F50E3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209" y="3715690"/>
            <a:ext cx="360000" cy="355999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67E6235C-5672-4386-B2E4-CC0C98084CCB}"/>
              </a:ext>
            </a:extLst>
          </p:cNvPr>
          <p:cNvSpPr/>
          <p:nvPr/>
        </p:nvSpPr>
        <p:spPr bwMode="auto">
          <a:xfrm>
            <a:off x="5085010" y="2529267"/>
            <a:ext cx="1115091" cy="4814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557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E4044CD3-9773-4F45-A354-495F6F054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044" y="2351766"/>
            <a:ext cx="360000" cy="355999"/>
          </a:xfrm>
          <a:prstGeom prst="rect">
            <a:avLst/>
          </a:prstGeom>
        </p:spPr>
      </p:pic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5503E788-0B06-4CD3-9642-F9014804F3BC}"/>
              </a:ext>
            </a:extLst>
          </p:cNvPr>
          <p:cNvSpPr/>
          <p:nvPr/>
        </p:nvSpPr>
        <p:spPr>
          <a:xfrm>
            <a:off x="4278975" y="3328388"/>
            <a:ext cx="725365" cy="403589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511FCE7B-0CB9-43D2-9E6F-FB7996E3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72" y="349361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6745C79F-C971-4F1F-8031-DECACFD7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61" y="257944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EB7FBAFA-2451-42B8-B84D-B15BBE193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70" t="3299" r="5402"/>
          <a:stretch/>
        </p:blipFill>
        <p:spPr>
          <a:xfrm>
            <a:off x="52504" y="1511630"/>
            <a:ext cx="3655400" cy="41006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D8FE78-0687-4EF5-BC77-F15E0495DC07}"/>
              </a:ext>
            </a:extLst>
          </p:cNvPr>
          <p:cNvSpPr/>
          <p:nvPr/>
        </p:nvSpPr>
        <p:spPr>
          <a:xfrm>
            <a:off x="6390986" y="126292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837E69-23A6-4538-A7DA-4D458FE97C20}"/>
              </a:ext>
            </a:extLst>
          </p:cNvPr>
          <p:cNvSpPr/>
          <p:nvPr/>
        </p:nvSpPr>
        <p:spPr>
          <a:xfrm>
            <a:off x="5821747" y="126292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0F8CA-8D1C-491F-8196-E1241131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43" y="119808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F21EE-284F-424E-A856-158154E8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5" y="12003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40F07D6-D8B1-4298-B29F-A52A74AB85DF}"/>
              </a:ext>
            </a:extLst>
          </p:cNvPr>
          <p:cNvSpPr/>
          <p:nvPr/>
        </p:nvSpPr>
        <p:spPr>
          <a:xfrm>
            <a:off x="5584080" y="1178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>
            <a:extLst>
              <a:ext uri="{FF2B5EF4-FFF2-40B4-BE49-F238E27FC236}">
                <a16:creationId xmlns:a16="http://schemas.microsoft.com/office/drawing/2014/main" id="{DAC5EDF8-3EED-4909-B49D-C26947CD6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04967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43">
            <a:extLst>
              <a:ext uri="{FF2B5EF4-FFF2-40B4-BE49-F238E27FC236}">
                <a16:creationId xmlns:a16="http://schemas.microsoft.com/office/drawing/2014/main" id="{492749A4-CD96-4450-BE3D-229F5051F145}"/>
              </a:ext>
            </a:extLst>
          </p:cNvPr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439F42C6-4B68-4D31-8FD5-77D325C7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BDF904-DDD4-4A80-BDF0-83C6B23A5063}"/>
              </a:ext>
            </a:extLst>
          </p:cNvPr>
          <p:cNvSpPr/>
          <p:nvPr/>
        </p:nvSpPr>
        <p:spPr bwMode="auto">
          <a:xfrm>
            <a:off x="3926544" y="2019782"/>
            <a:ext cx="2733688" cy="11931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묘목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217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그루를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그루 씩 묶었을 때 몇 </a:t>
            </a:r>
            <a:r>
              <a:rPr kumimoji="1" lang="ko-KR" altLang="en-US" sz="18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만들 수 있는지를 구하려고 합니다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2C61AAC-534E-44AC-A1DC-A53768BC0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208" y="1929613"/>
            <a:ext cx="360000" cy="355000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84035211-C668-4D9B-9637-1D322E24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5018BE4D-BCB0-4675-B96E-0C373F6D933C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BC3961CD-2033-4672-8E0B-4C6123AB9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70" t="3299" r="5402"/>
          <a:stretch/>
        </p:blipFill>
        <p:spPr>
          <a:xfrm>
            <a:off x="52504" y="1511630"/>
            <a:ext cx="3655400" cy="41006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7AE844-1FD2-4C52-8F43-5270E7004BC8}"/>
              </a:ext>
            </a:extLst>
          </p:cNvPr>
          <p:cNvSpPr/>
          <p:nvPr/>
        </p:nvSpPr>
        <p:spPr>
          <a:xfrm>
            <a:off x="5826267" y="12581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1456DF-9F5A-40CE-91E9-E1CE1F48C1C9}"/>
              </a:ext>
            </a:extLst>
          </p:cNvPr>
          <p:cNvSpPr/>
          <p:nvPr/>
        </p:nvSpPr>
        <p:spPr>
          <a:xfrm>
            <a:off x="6381764" y="12547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C4E4A-ED68-4402-8B25-D5DA82CB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43" y="1193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C02E4-E8ED-49D2-B1ED-3574FDEF9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5" y="11956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CBF85DEF-4AFB-4016-9132-8D66BDE3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810CE1FA-1480-499D-AD92-D54B42B3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3F2F3C3-905E-4902-8AE2-37AC5C55CF01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D69F0CF9-3E47-458F-AF31-2F189A0D40FA}"/>
              </a:ext>
            </a:extLst>
          </p:cNvPr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4DF01456-8AF1-4AB2-94D0-81DD0A73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C5EF8D-724E-4C79-A1B2-C69AA4EE4AAA}"/>
              </a:ext>
            </a:extLst>
          </p:cNvPr>
          <p:cNvSpPr/>
          <p:nvPr/>
        </p:nvSpPr>
        <p:spPr bwMode="auto">
          <a:xfrm>
            <a:off x="3966875" y="2060849"/>
            <a:ext cx="2733688" cy="393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묘목이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217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그루 있습니다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0FADAF-D477-4FEC-88D6-CE9801CF9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208" y="1929613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510641-557B-46AE-9E26-ADCA4A516BF9}"/>
              </a:ext>
            </a:extLst>
          </p:cNvPr>
          <p:cNvSpPr/>
          <p:nvPr/>
        </p:nvSpPr>
        <p:spPr bwMode="auto">
          <a:xfrm>
            <a:off x="3966875" y="2564904"/>
            <a:ext cx="2733688" cy="684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묘목을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그루 씩 묶으려고 합니다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64EFE78-3C51-4658-B854-FAC345F64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208" y="23553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8523" y="2927556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몫이 두 자리 수가 되고 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9" y="30861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7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묘목을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만들 수 있고 남는 묘목은 몇 그루인지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약물은 어림한 각도 옆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클릭할 때 함께 나타남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230637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661398" y="14098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194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06" y="134730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4423731" y="132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719571" y="2518294"/>
            <a:ext cx="5646023" cy="771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217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약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보면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10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묶음보다 많을 것 같습니다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315" y="2338221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묘목을 몇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 수 있을지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B544778-8883-4E23-8966-8CD9C324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6" y="263729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772437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994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6323307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864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73BAD1A-D26B-454B-9557-1910CC9C5FB3}"/>
              </a:ext>
            </a:extLst>
          </p:cNvPr>
          <p:cNvSpPr/>
          <p:nvPr/>
        </p:nvSpPr>
        <p:spPr>
          <a:xfrm>
            <a:off x="398751" y="2744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303469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734230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026" y="13567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838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묘목을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씩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묘목은 몇 그루인가요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845269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826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6396139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696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7989BF-70E8-4793-8C24-37593345A295}"/>
              </a:ext>
            </a:extLst>
          </p:cNvPr>
          <p:cNvSpPr txBox="1"/>
          <p:nvPr/>
        </p:nvSpPr>
        <p:spPr>
          <a:xfrm>
            <a:off x="389042" y="1007440"/>
            <a:ext cx="67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묘목을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만들 수 있고 남는 묘목은 몇 그루인지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30B59D-7463-42C8-BE5B-2EF33B877F88}"/>
              </a:ext>
            </a:extLst>
          </p:cNvPr>
          <p:cNvSpPr/>
          <p:nvPr/>
        </p:nvSpPr>
        <p:spPr bwMode="auto">
          <a:xfrm>
            <a:off x="557619" y="2708066"/>
            <a:ext cx="6210625" cy="771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13×10=130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8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만들 수 있고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87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그루의 묘목이 남습니다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4FF1B85-FE2A-4BD4-948A-134C6DD12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315" y="25279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273391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704152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48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760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815191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748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6366061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618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A23709DB-A1A9-48B9-84BD-E61F0D8FEFB1}"/>
              </a:ext>
            </a:extLst>
          </p:cNvPr>
          <p:cNvSpPr txBox="1"/>
          <p:nvPr/>
        </p:nvSpPr>
        <p:spPr>
          <a:xfrm>
            <a:off x="474482" y="1924461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묘목을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그루 씩 몇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묘목은 몇 그루인가요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134721-6EAE-4BED-9CF3-A00D5E381025}"/>
              </a:ext>
            </a:extLst>
          </p:cNvPr>
          <p:cNvSpPr/>
          <p:nvPr/>
        </p:nvSpPr>
        <p:spPr bwMode="auto">
          <a:xfrm>
            <a:off x="593623" y="2708066"/>
            <a:ext cx="6210625" cy="771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묶음이면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87-78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=9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만들 수 있고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그루가 남습니다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E759916-F1B4-435D-AFD2-8FE985F1A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315" y="2527993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2FAD15-EA53-40AB-9CF4-9FCA549181E8}"/>
              </a:ext>
            </a:extLst>
          </p:cNvPr>
          <p:cNvSpPr txBox="1"/>
          <p:nvPr/>
        </p:nvSpPr>
        <p:spPr>
          <a:xfrm>
            <a:off x="389042" y="1007440"/>
            <a:ext cx="67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묘목을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묶음까지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만들 수 있고 남는 묘목은 몇 그루인지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04475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42519</TotalTime>
  <Words>3278</Words>
  <Application>Microsoft Office PowerPoint</Application>
  <PresentationFormat>화면 슬라이드 쇼(4:3)</PresentationFormat>
  <Paragraphs>829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7665</cp:revision>
  <cp:lastPrinted>2021-12-20T01:30:02Z</cp:lastPrinted>
  <dcterms:created xsi:type="dcterms:W3CDTF">2008-07-15T12:19:11Z</dcterms:created>
  <dcterms:modified xsi:type="dcterms:W3CDTF">2022-02-18T02:38:15Z</dcterms:modified>
</cp:coreProperties>
</file>