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353" r:id="rId8"/>
    <p:sldId id="1355" r:id="rId9"/>
    <p:sldId id="1356" r:id="rId10"/>
    <p:sldId id="1436" r:id="rId11"/>
    <p:sldId id="1359" r:id="rId12"/>
    <p:sldId id="1434" r:id="rId13"/>
    <p:sldId id="1357" r:id="rId14"/>
    <p:sldId id="1361" r:id="rId15"/>
    <p:sldId id="1362" r:id="rId16"/>
    <p:sldId id="1435" r:id="rId17"/>
    <p:sldId id="1438" r:id="rId18"/>
    <p:sldId id="1405" r:id="rId19"/>
    <p:sldId id="1379" r:id="rId20"/>
    <p:sldId id="1427" r:id="rId21"/>
    <p:sldId id="1437" r:id="rId22"/>
    <p:sldId id="1408" r:id="rId23"/>
    <p:sldId id="1409" r:id="rId24"/>
    <p:sldId id="1432" r:id="rId25"/>
    <p:sldId id="1439" r:id="rId26"/>
    <p:sldId id="1393" r:id="rId27"/>
    <p:sldId id="1297" r:id="rId28"/>
    <p:sldId id="1419" r:id="rId29"/>
    <p:sldId id="1420" r:id="rId30"/>
    <p:sldId id="1421" r:id="rId31"/>
    <p:sldId id="1422" r:id="rId32"/>
    <p:sldId id="1423" r:id="rId33"/>
    <p:sldId id="1315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0A2"/>
    <a:srgbClr val="AE7C65"/>
    <a:srgbClr val="FFFF99"/>
    <a:srgbClr val="FFFFCC"/>
    <a:srgbClr val="FFD0E4"/>
    <a:srgbClr val="FFCCCC"/>
    <a:srgbClr val="FF9F9F"/>
    <a:srgbClr val="D0ECD8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6909" autoAdjust="0"/>
  </p:normalViewPr>
  <p:slideViewPr>
    <p:cSldViewPr>
      <p:cViewPr varScale="1">
        <p:scale>
          <a:sx n="85" d="100"/>
          <a:sy n="85" d="100"/>
        </p:scale>
        <p:origin x="1363" y="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272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618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라인 박스 안에 손가락 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#5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파란색 텍스트가 나타날 때 파란색 원이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733796" y="5326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1C9DE1E-82DA-4001-A506-847997D417F6}"/>
              </a:ext>
            </a:extLst>
          </p:cNvPr>
          <p:cNvSpPr/>
          <p:nvPr/>
        </p:nvSpPr>
        <p:spPr>
          <a:xfrm>
            <a:off x="1062988" y="1651580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17A0F9C-8E1A-4D70-9E06-D5D9295304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2" y="2179734"/>
            <a:ext cx="1026028" cy="464876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014CF9A4-8096-4E7D-B204-044050277139}"/>
              </a:ext>
            </a:extLst>
          </p:cNvPr>
          <p:cNvSpPr txBox="1"/>
          <p:nvPr/>
        </p:nvSpPr>
        <p:spPr>
          <a:xfrm>
            <a:off x="1551451" y="223358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2  9  5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79D50FA6-355F-42C2-B440-182E92719769}"/>
              </a:ext>
            </a:extLst>
          </p:cNvPr>
          <p:cNvSpPr txBox="1"/>
          <p:nvPr/>
        </p:nvSpPr>
        <p:spPr>
          <a:xfrm>
            <a:off x="1551452" y="2608034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E77FB0-3369-4EDD-8024-783BF7AD8072}"/>
              </a:ext>
            </a:extLst>
          </p:cNvPr>
          <p:cNvCxnSpPr/>
          <p:nvPr/>
        </p:nvCxnSpPr>
        <p:spPr bwMode="auto">
          <a:xfrm>
            <a:off x="1598892" y="307493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72294A-F14A-4724-835B-CD21EC3C08A2}"/>
              </a:ext>
            </a:extLst>
          </p:cNvPr>
          <p:cNvSpPr txBox="1"/>
          <p:nvPr/>
        </p:nvSpPr>
        <p:spPr>
          <a:xfrm>
            <a:off x="2228040" y="1763364"/>
            <a:ext cx="4085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536E1-CA1E-49DC-8864-E4A942646E4C}"/>
              </a:ext>
            </a:extLst>
          </p:cNvPr>
          <p:cNvSpPr txBox="1"/>
          <p:nvPr/>
        </p:nvSpPr>
        <p:spPr>
          <a:xfrm>
            <a:off x="1943413" y="3948285"/>
            <a:ext cx="703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2  3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B45AB19F-4C66-45E0-A4CF-5C0E31BD0009}"/>
              </a:ext>
            </a:extLst>
          </p:cNvPr>
          <p:cNvSpPr txBox="1"/>
          <p:nvPr/>
        </p:nvSpPr>
        <p:spPr>
          <a:xfrm>
            <a:off x="1551451" y="30793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567BD3DB-B07A-4B6B-AFA8-76D4FC499016}"/>
              </a:ext>
            </a:extLst>
          </p:cNvPr>
          <p:cNvSpPr txBox="1"/>
          <p:nvPr/>
        </p:nvSpPr>
        <p:spPr>
          <a:xfrm>
            <a:off x="1551451" y="34438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1  0  2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09E9E8B-68E3-4149-801C-A6652C7B167A}"/>
              </a:ext>
            </a:extLst>
          </p:cNvPr>
          <p:cNvCxnSpPr/>
          <p:nvPr/>
        </p:nvCxnSpPr>
        <p:spPr bwMode="auto">
          <a:xfrm>
            <a:off x="1598892" y="389611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1EC9CEB3-0E39-4C91-83F6-39FBEEEB96E5}"/>
              </a:ext>
            </a:extLst>
          </p:cNvPr>
          <p:cNvSpPr txBox="1"/>
          <p:nvPr/>
        </p:nvSpPr>
        <p:spPr>
          <a:xfrm>
            <a:off x="1888773" y="1763364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FA84051B-461E-4341-A252-1CF60EB3DC81}"/>
              </a:ext>
            </a:extLst>
          </p:cNvPr>
          <p:cNvSpPr txBox="1"/>
          <p:nvPr/>
        </p:nvSpPr>
        <p:spPr>
          <a:xfrm>
            <a:off x="608522" y="22230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2BAF74-0BA9-409E-BBD7-B69011AD20AE}"/>
              </a:ext>
            </a:extLst>
          </p:cNvPr>
          <p:cNvSpPr/>
          <p:nvPr/>
        </p:nvSpPr>
        <p:spPr>
          <a:xfrm>
            <a:off x="4013698" y="1651580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0D47791-B43D-40D0-8FB3-7F1F430AC1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52" y="2179734"/>
            <a:ext cx="1026028" cy="46487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3721B6E6-6048-477D-B669-839B0BD18425}"/>
              </a:ext>
            </a:extLst>
          </p:cNvPr>
          <p:cNvSpPr txBox="1"/>
          <p:nvPr/>
        </p:nvSpPr>
        <p:spPr>
          <a:xfrm>
            <a:off x="4564711" y="223358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2  9  5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8FAA379-1778-4A37-A427-3CEAA6E9447F}"/>
              </a:ext>
            </a:extLst>
          </p:cNvPr>
          <p:cNvSpPr txBox="1"/>
          <p:nvPr/>
        </p:nvSpPr>
        <p:spPr>
          <a:xfrm>
            <a:off x="4564712" y="2608034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EC91ED-5F78-42E2-8434-9212D3086C79}"/>
              </a:ext>
            </a:extLst>
          </p:cNvPr>
          <p:cNvCxnSpPr/>
          <p:nvPr/>
        </p:nvCxnSpPr>
        <p:spPr bwMode="auto">
          <a:xfrm>
            <a:off x="4612152" y="3032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6CA904-1FFB-4B0A-BBED-EA633D1054D7}"/>
              </a:ext>
            </a:extLst>
          </p:cNvPr>
          <p:cNvSpPr txBox="1"/>
          <p:nvPr/>
        </p:nvSpPr>
        <p:spPr>
          <a:xfrm>
            <a:off x="4915416" y="1763364"/>
            <a:ext cx="6931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7CD1BC-AFA3-494D-B323-941C135B2563}"/>
              </a:ext>
            </a:extLst>
          </p:cNvPr>
          <p:cNvSpPr txBox="1"/>
          <p:nvPr/>
        </p:nvSpPr>
        <p:spPr>
          <a:xfrm>
            <a:off x="5167444" y="3948285"/>
            <a:ext cx="492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B192C59E-4B4D-4F8D-A75B-58BC1C89DE26}"/>
              </a:ext>
            </a:extLst>
          </p:cNvPr>
          <p:cNvSpPr txBox="1"/>
          <p:nvPr/>
        </p:nvSpPr>
        <p:spPr>
          <a:xfrm>
            <a:off x="4564711" y="30793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FD79FD53-D860-47D7-AF9C-1D20B06EB0B3}"/>
              </a:ext>
            </a:extLst>
          </p:cNvPr>
          <p:cNvSpPr txBox="1"/>
          <p:nvPr/>
        </p:nvSpPr>
        <p:spPr>
          <a:xfrm>
            <a:off x="4564711" y="34438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1  1  9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42AA4B5-2300-4502-B3D5-9EBF1A739D12}"/>
              </a:ext>
            </a:extLst>
          </p:cNvPr>
          <p:cNvCxnSpPr/>
          <p:nvPr/>
        </p:nvCxnSpPr>
        <p:spPr bwMode="auto">
          <a:xfrm>
            <a:off x="4612152" y="389611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43">
            <a:extLst>
              <a:ext uri="{FF2B5EF4-FFF2-40B4-BE49-F238E27FC236}">
                <a16:creationId xmlns:a16="http://schemas.microsoft.com/office/drawing/2014/main" id="{6B647FCD-6EA8-41B3-9375-EC614A12A689}"/>
              </a:ext>
            </a:extLst>
          </p:cNvPr>
          <p:cNvSpPr txBox="1"/>
          <p:nvPr/>
        </p:nvSpPr>
        <p:spPr>
          <a:xfrm>
            <a:off x="3621782" y="22230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E131DA-01E5-4BBD-B9B8-8D001AC99801}"/>
              </a:ext>
            </a:extLst>
          </p:cNvPr>
          <p:cNvSpPr txBox="1"/>
          <p:nvPr/>
        </p:nvSpPr>
        <p:spPr>
          <a:xfrm>
            <a:off x="1062988" y="4502797"/>
            <a:ext cx="576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 번 더 나눌 수 있으므로 몫을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268" y="4310896"/>
            <a:ext cx="360000" cy="355000"/>
          </a:xfrm>
          <a:prstGeom prst="rect">
            <a:avLst/>
          </a:prstGeom>
        </p:spPr>
      </p:pic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id="{FFD7735F-FD77-4D52-AA1F-90B497D64954}"/>
              </a:ext>
            </a:extLst>
          </p:cNvPr>
          <p:cNvSpPr/>
          <p:nvPr/>
        </p:nvSpPr>
        <p:spPr>
          <a:xfrm>
            <a:off x="293902" y="4502797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49EDF35-D098-4535-8925-B3C0AB1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75" y="4544283"/>
            <a:ext cx="314796" cy="25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9E6BD85A-A6D6-43A7-AAF8-91101DE913D6}"/>
              </a:ext>
            </a:extLst>
          </p:cNvPr>
          <p:cNvSpPr/>
          <p:nvPr/>
        </p:nvSpPr>
        <p:spPr>
          <a:xfrm>
            <a:off x="6046343" y="1813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1">
            <a:extLst>
              <a:ext uri="{FF2B5EF4-FFF2-40B4-BE49-F238E27FC236}">
                <a16:creationId xmlns:a16="http://schemas.microsoft.com/office/drawing/2014/main" id="{09FA2EC6-DA56-48C3-98ED-3C3517E4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36" y="28574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235F2A99-2FDF-4146-B58E-A9798F268A15}"/>
              </a:ext>
            </a:extLst>
          </p:cNvPr>
          <p:cNvSpPr/>
          <p:nvPr/>
        </p:nvSpPr>
        <p:spPr>
          <a:xfrm>
            <a:off x="1727200" y="3464067"/>
            <a:ext cx="855798" cy="364537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F8C38B-EC79-43C8-A6A6-D6C51C877D98}"/>
              </a:ext>
            </a:extLst>
          </p:cNvPr>
          <p:cNvSpPr/>
          <p:nvPr/>
        </p:nvSpPr>
        <p:spPr>
          <a:xfrm>
            <a:off x="2511266" y="349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71DAA2F1-C96C-4901-B994-438FA172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81" y="31501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6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안에 손가락 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파란색 텍스트가 나타날 때 파란색 원이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6CD98E-28E0-4E24-823A-4B433ABFD284}"/>
              </a:ext>
            </a:extLst>
          </p:cNvPr>
          <p:cNvSpPr txBox="1"/>
          <p:nvPr/>
        </p:nvSpPr>
        <p:spPr>
          <a:xfrm>
            <a:off x="450580" y="13928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495A65-3B29-49A2-862E-A715F030B51B}"/>
              </a:ext>
            </a:extLst>
          </p:cNvPr>
          <p:cNvSpPr/>
          <p:nvPr/>
        </p:nvSpPr>
        <p:spPr>
          <a:xfrm>
            <a:off x="1094538" y="1860305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EE091A-15F2-41B8-A184-06CFCFF8A9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42" y="2388459"/>
            <a:ext cx="1026028" cy="464876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id="{3F84981A-1846-4CA4-B356-7AEAB571F7FC}"/>
              </a:ext>
            </a:extLst>
          </p:cNvPr>
          <p:cNvSpPr txBox="1"/>
          <p:nvPr/>
        </p:nvSpPr>
        <p:spPr>
          <a:xfrm>
            <a:off x="1583001" y="24423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2  8  9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EFAA3BE9-F65D-4B8E-9825-AC5429551C80}"/>
              </a:ext>
            </a:extLst>
          </p:cNvPr>
          <p:cNvSpPr txBox="1"/>
          <p:nvPr/>
        </p:nvSpPr>
        <p:spPr>
          <a:xfrm>
            <a:off x="1583002" y="2816759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681EBC-E43B-4366-8098-9BCCF3B79EBF}"/>
              </a:ext>
            </a:extLst>
          </p:cNvPr>
          <p:cNvCxnSpPr/>
          <p:nvPr/>
        </p:nvCxnSpPr>
        <p:spPr bwMode="auto">
          <a:xfrm>
            <a:off x="1630442" y="328366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547079-9C4A-44A0-8B16-DDCEDAAE74FB}"/>
              </a:ext>
            </a:extLst>
          </p:cNvPr>
          <p:cNvSpPr txBox="1"/>
          <p:nvPr/>
        </p:nvSpPr>
        <p:spPr>
          <a:xfrm>
            <a:off x="2259590" y="1972089"/>
            <a:ext cx="4085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7AC75B-6F93-4429-B59F-9DCEDAD53A8F}"/>
              </a:ext>
            </a:extLst>
          </p:cNvPr>
          <p:cNvSpPr txBox="1"/>
          <p:nvPr/>
        </p:nvSpPr>
        <p:spPr>
          <a:xfrm>
            <a:off x="1974963" y="4157010"/>
            <a:ext cx="703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3  7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AA0AE7C7-7029-4125-9E66-6CE2ECC09B47}"/>
              </a:ext>
            </a:extLst>
          </p:cNvPr>
          <p:cNvSpPr txBox="1"/>
          <p:nvPr/>
        </p:nvSpPr>
        <p:spPr>
          <a:xfrm>
            <a:off x="1583001" y="328807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7  9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E112226-5513-4C4E-9925-BBCEA23CD623}"/>
              </a:ext>
            </a:extLst>
          </p:cNvPr>
          <p:cNvSpPr txBox="1"/>
          <p:nvPr/>
        </p:nvSpPr>
        <p:spPr>
          <a:xfrm>
            <a:off x="1583001" y="365261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8D4A09-9A2C-4E16-BD1F-7C2159925254}"/>
              </a:ext>
            </a:extLst>
          </p:cNvPr>
          <p:cNvCxnSpPr/>
          <p:nvPr/>
        </p:nvCxnSpPr>
        <p:spPr bwMode="auto">
          <a:xfrm>
            <a:off x="1630442" y="41048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3">
            <a:extLst>
              <a:ext uri="{FF2B5EF4-FFF2-40B4-BE49-F238E27FC236}">
                <a16:creationId xmlns:a16="http://schemas.microsoft.com/office/drawing/2014/main" id="{C8FACB5E-965C-440F-B4BF-47969FB8075E}"/>
              </a:ext>
            </a:extLst>
          </p:cNvPr>
          <p:cNvSpPr txBox="1"/>
          <p:nvPr/>
        </p:nvSpPr>
        <p:spPr>
          <a:xfrm>
            <a:off x="1920323" y="1972089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2D897813-7E76-4F73-AD7E-DDF37B821B89}"/>
              </a:ext>
            </a:extLst>
          </p:cNvPr>
          <p:cNvSpPr txBox="1"/>
          <p:nvPr/>
        </p:nvSpPr>
        <p:spPr>
          <a:xfrm>
            <a:off x="640072" y="243181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9EB7EBD-B21B-4DBE-926D-CBC1C67F1372}"/>
              </a:ext>
            </a:extLst>
          </p:cNvPr>
          <p:cNvSpPr/>
          <p:nvPr/>
        </p:nvSpPr>
        <p:spPr>
          <a:xfrm>
            <a:off x="4045248" y="1860305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7B93D24-890C-4D1A-88BF-9418E74B00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02" y="2388459"/>
            <a:ext cx="1026028" cy="464876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1BE5E298-70B5-48CB-A96A-3B67816D1CC9}"/>
              </a:ext>
            </a:extLst>
          </p:cNvPr>
          <p:cNvSpPr txBox="1"/>
          <p:nvPr/>
        </p:nvSpPr>
        <p:spPr>
          <a:xfrm>
            <a:off x="4596261" y="24423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2  8  9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9E3B9FF-09BC-4FAD-B447-952A8C75C13E}"/>
              </a:ext>
            </a:extLst>
          </p:cNvPr>
          <p:cNvSpPr txBox="1"/>
          <p:nvPr/>
        </p:nvSpPr>
        <p:spPr>
          <a:xfrm>
            <a:off x="4596262" y="2816759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2  1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9B95B8-4B1B-47BC-A255-D55E062F159C}"/>
              </a:ext>
            </a:extLst>
          </p:cNvPr>
          <p:cNvCxnSpPr/>
          <p:nvPr/>
        </p:nvCxnSpPr>
        <p:spPr bwMode="auto">
          <a:xfrm>
            <a:off x="4643702" y="32416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BE85BB-1CA2-4548-B058-147C7D963B30}"/>
              </a:ext>
            </a:extLst>
          </p:cNvPr>
          <p:cNvSpPr txBox="1"/>
          <p:nvPr/>
        </p:nvSpPr>
        <p:spPr>
          <a:xfrm>
            <a:off x="4946966" y="1972089"/>
            <a:ext cx="6931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DCFC80-9728-4FF1-ACCD-AEC1CC3E1F1D}"/>
              </a:ext>
            </a:extLst>
          </p:cNvPr>
          <p:cNvSpPr txBox="1"/>
          <p:nvPr/>
        </p:nvSpPr>
        <p:spPr>
          <a:xfrm>
            <a:off x="5003341" y="4157010"/>
            <a:ext cx="6487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1  6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CA07161F-EB62-4BC6-B07E-854CC4B592D6}"/>
              </a:ext>
            </a:extLst>
          </p:cNvPr>
          <p:cNvSpPr txBox="1"/>
          <p:nvPr/>
        </p:nvSpPr>
        <p:spPr>
          <a:xfrm>
            <a:off x="4596261" y="328807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7  9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1A5A19B4-CF59-4596-B3A3-9B8EB8F1FCE2}"/>
              </a:ext>
            </a:extLst>
          </p:cNvPr>
          <p:cNvSpPr txBox="1"/>
          <p:nvPr/>
        </p:nvSpPr>
        <p:spPr>
          <a:xfrm>
            <a:off x="4596261" y="365261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6  3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65E8CB-A77A-4D90-9A7C-B5F76CB796AB}"/>
              </a:ext>
            </a:extLst>
          </p:cNvPr>
          <p:cNvCxnSpPr/>
          <p:nvPr/>
        </p:nvCxnSpPr>
        <p:spPr bwMode="auto">
          <a:xfrm>
            <a:off x="4643702" y="41048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D8EA8F57-03EE-4E3F-98F4-E1F9B703EC35}"/>
              </a:ext>
            </a:extLst>
          </p:cNvPr>
          <p:cNvSpPr txBox="1"/>
          <p:nvPr/>
        </p:nvSpPr>
        <p:spPr>
          <a:xfrm>
            <a:off x="3653332" y="243181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EDB0A7E-F714-47C9-8FCE-D7DECD9E4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9583" y="1732651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39C2128C-AAAD-4C92-ADE9-D573895564E2}"/>
              </a:ext>
            </a:extLst>
          </p:cNvPr>
          <p:cNvSpPr/>
          <p:nvPr/>
        </p:nvSpPr>
        <p:spPr>
          <a:xfrm>
            <a:off x="6065439" y="2168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>
            <a:extLst>
              <a:ext uri="{FF2B5EF4-FFF2-40B4-BE49-F238E27FC236}">
                <a16:creationId xmlns:a16="http://schemas.microsoft.com/office/drawing/2014/main" id="{9C0600B5-0E03-43A3-B9DE-F4BE930B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86" y="30662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6F1C05-379F-486F-95CD-4F48EFBFE18C}"/>
              </a:ext>
            </a:extLst>
          </p:cNvPr>
          <p:cNvSpPr/>
          <p:nvPr/>
        </p:nvSpPr>
        <p:spPr>
          <a:xfrm>
            <a:off x="1871700" y="3676531"/>
            <a:ext cx="855798" cy="364537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C291BFA-1EEC-41F2-90F9-A8B38644D9BA}"/>
              </a:ext>
            </a:extLst>
          </p:cNvPr>
          <p:cNvSpPr/>
          <p:nvPr/>
        </p:nvSpPr>
        <p:spPr>
          <a:xfrm>
            <a:off x="2578289" y="3781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E908E7B-0FE5-44BF-B69E-CD59FED3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81" y="31501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안에 손가락 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파란색 텍스트가 나타날 때 파란색 원이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6CD98E-28E0-4E24-823A-4B433ABFD284}"/>
              </a:ext>
            </a:extLst>
          </p:cNvPr>
          <p:cNvSpPr txBox="1"/>
          <p:nvPr/>
        </p:nvSpPr>
        <p:spPr>
          <a:xfrm>
            <a:off x="450580" y="13928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계산한 곳을 찾아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495A65-3B29-49A2-862E-A715F030B51B}"/>
              </a:ext>
            </a:extLst>
          </p:cNvPr>
          <p:cNvSpPr/>
          <p:nvPr/>
        </p:nvSpPr>
        <p:spPr>
          <a:xfrm>
            <a:off x="1094538" y="1860305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EE091A-15F2-41B8-A184-06CFCFF8A9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42" y="2388459"/>
            <a:ext cx="1026028" cy="464876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id="{3F84981A-1846-4CA4-B356-7AEAB571F7FC}"/>
              </a:ext>
            </a:extLst>
          </p:cNvPr>
          <p:cNvSpPr txBox="1"/>
          <p:nvPr/>
        </p:nvSpPr>
        <p:spPr>
          <a:xfrm>
            <a:off x="1583001" y="24423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4  6  4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EFAA3BE9-F65D-4B8E-9825-AC5429551C80}"/>
              </a:ext>
            </a:extLst>
          </p:cNvPr>
          <p:cNvSpPr txBox="1"/>
          <p:nvPr/>
        </p:nvSpPr>
        <p:spPr>
          <a:xfrm>
            <a:off x="1583002" y="2816759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681EBC-E43B-4366-8098-9BCCF3B79EBF}"/>
              </a:ext>
            </a:extLst>
          </p:cNvPr>
          <p:cNvCxnSpPr/>
          <p:nvPr/>
        </p:nvCxnSpPr>
        <p:spPr bwMode="auto">
          <a:xfrm>
            <a:off x="1630442" y="328366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547079-9C4A-44A0-8B16-DDCEDAAE74FB}"/>
              </a:ext>
            </a:extLst>
          </p:cNvPr>
          <p:cNvSpPr txBox="1"/>
          <p:nvPr/>
        </p:nvSpPr>
        <p:spPr>
          <a:xfrm>
            <a:off x="2259590" y="1972089"/>
            <a:ext cx="4085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7AC75B-6F93-4429-B59F-9DCEDAD53A8F}"/>
              </a:ext>
            </a:extLst>
          </p:cNvPr>
          <p:cNvSpPr txBox="1"/>
          <p:nvPr/>
        </p:nvSpPr>
        <p:spPr>
          <a:xfrm>
            <a:off x="1974963" y="4157010"/>
            <a:ext cx="703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AA0AE7C7-7029-4125-9E66-6CE2ECC09B47}"/>
              </a:ext>
            </a:extLst>
          </p:cNvPr>
          <p:cNvSpPr txBox="1"/>
          <p:nvPr/>
        </p:nvSpPr>
        <p:spPr>
          <a:xfrm>
            <a:off x="1583001" y="328807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1  0  4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E112226-5513-4C4E-9925-BBCEA23CD623}"/>
              </a:ext>
            </a:extLst>
          </p:cNvPr>
          <p:cNvSpPr txBox="1"/>
          <p:nvPr/>
        </p:nvSpPr>
        <p:spPr>
          <a:xfrm>
            <a:off x="1583001" y="365261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8D4A09-9A2C-4E16-BD1F-7C2159925254}"/>
              </a:ext>
            </a:extLst>
          </p:cNvPr>
          <p:cNvCxnSpPr/>
          <p:nvPr/>
        </p:nvCxnSpPr>
        <p:spPr bwMode="auto">
          <a:xfrm>
            <a:off x="1630442" y="41048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3">
            <a:extLst>
              <a:ext uri="{FF2B5EF4-FFF2-40B4-BE49-F238E27FC236}">
                <a16:creationId xmlns:a16="http://schemas.microsoft.com/office/drawing/2014/main" id="{C8FACB5E-965C-440F-B4BF-47969FB8075E}"/>
              </a:ext>
            </a:extLst>
          </p:cNvPr>
          <p:cNvSpPr txBox="1"/>
          <p:nvPr/>
        </p:nvSpPr>
        <p:spPr>
          <a:xfrm>
            <a:off x="1920323" y="1972089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2D897813-7E76-4F73-AD7E-DDF37B821B89}"/>
              </a:ext>
            </a:extLst>
          </p:cNvPr>
          <p:cNvSpPr txBox="1"/>
          <p:nvPr/>
        </p:nvSpPr>
        <p:spPr>
          <a:xfrm>
            <a:off x="640072" y="243181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9EB7EBD-B21B-4DBE-926D-CBC1C67F1372}"/>
              </a:ext>
            </a:extLst>
          </p:cNvPr>
          <p:cNvSpPr/>
          <p:nvPr/>
        </p:nvSpPr>
        <p:spPr>
          <a:xfrm>
            <a:off x="4045248" y="1860305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7B93D24-890C-4D1A-88BF-9418E74B00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02" y="2388459"/>
            <a:ext cx="1026028" cy="464876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1BE5E298-70B5-48CB-A96A-3B67816D1CC9}"/>
              </a:ext>
            </a:extLst>
          </p:cNvPr>
          <p:cNvSpPr txBox="1"/>
          <p:nvPr/>
        </p:nvSpPr>
        <p:spPr>
          <a:xfrm>
            <a:off x="4596261" y="24423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4  6  4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9E3B9FF-09BC-4FAD-B447-952A8C75C13E}"/>
              </a:ext>
            </a:extLst>
          </p:cNvPr>
          <p:cNvSpPr txBox="1"/>
          <p:nvPr/>
        </p:nvSpPr>
        <p:spPr>
          <a:xfrm>
            <a:off x="4596262" y="2816759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3  6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9B95B8-4B1B-47BC-A255-D55E062F159C}"/>
              </a:ext>
            </a:extLst>
          </p:cNvPr>
          <p:cNvCxnSpPr/>
          <p:nvPr/>
        </p:nvCxnSpPr>
        <p:spPr bwMode="auto">
          <a:xfrm>
            <a:off x="4643702" y="32416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BE85BB-1CA2-4548-B058-147C7D963B30}"/>
              </a:ext>
            </a:extLst>
          </p:cNvPr>
          <p:cNvSpPr txBox="1"/>
          <p:nvPr/>
        </p:nvSpPr>
        <p:spPr>
          <a:xfrm>
            <a:off x="4946966" y="1972089"/>
            <a:ext cx="6931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DCFC80-9728-4FF1-ACCD-AEC1CC3E1F1D}"/>
              </a:ext>
            </a:extLst>
          </p:cNvPr>
          <p:cNvSpPr txBox="1"/>
          <p:nvPr/>
        </p:nvSpPr>
        <p:spPr>
          <a:xfrm>
            <a:off x="5220072" y="4157010"/>
            <a:ext cx="4320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CA07161F-EB62-4BC6-B07E-854CC4B592D6}"/>
              </a:ext>
            </a:extLst>
          </p:cNvPr>
          <p:cNvSpPr txBox="1"/>
          <p:nvPr/>
        </p:nvSpPr>
        <p:spPr>
          <a:xfrm>
            <a:off x="4596261" y="328807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1  0  4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1A5A19B4-CF59-4596-B3A3-9B8EB8F1FCE2}"/>
              </a:ext>
            </a:extLst>
          </p:cNvPr>
          <p:cNvSpPr txBox="1"/>
          <p:nvPr/>
        </p:nvSpPr>
        <p:spPr>
          <a:xfrm>
            <a:off x="4596261" y="365261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9  6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65E8CB-A77A-4D90-9A7C-B5F76CB796AB}"/>
              </a:ext>
            </a:extLst>
          </p:cNvPr>
          <p:cNvCxnSpPr/>
          <p:nvPr/>
        </p:nvCxnSpPr>
        <p:spPr bwMode="auto">
          <a:xfrm>
            <a:off x="4643702" y="41048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D8EA8F57-03EE-4E3F-98F4-E1F9B703EC35}"/>
              </a:ext>
            </a:extLst>
          </p:cNvPr>
          <p:cNvSpPr txBox="1"/>
          <p:nvPr/>
        </p:nvSpPr>
        <p:spPr>
          <a:xfrm>
            <a:off x="3653332" y="243181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EDB0A7E-F714-47C9-8FCE-D7DECD9E4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583" y="1732651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39C2128C-AAAD-4C92-ADE9-D573895564E2}"/>
              </a:ext>
            </a:extLst>
          </p:cNvPr>
          <p:cNvSpPr/>
          <p:nvPr/>
        </p:nvSpPr>
        <p:spPr>
          <a:xfrm>
            <a:off x="6065439" y="2168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>
            <a:extLst>
              <a:ext uri="{FF2B5EF4-FFF2-40B4-BE49-F238E27FC236}">
                <a16:creationId xmlns:a16="http://schemas.microsoft.com/office/drawing/2014/main" id="{9C0600B5-0E03-43A3-B9DE-F4BE930B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86" y="30662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:a16="http://schemas.microsoft.com/office/drawing/2014/main" id="{1189AD8E-0476-40EE-B041-4E7D1323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813E369-D026-40FA-B6E3-16F2A7FD09C7}"/>
              </a:ext>
            </a:extLst>
          </p:cNvPr>
          <p:cNvSpPr/>
          <p:nvPr/>
        </p:nvSpPr>
        <p:spPr>
          <a:xfrm>
            <a:off x="1879998" y="3645024"/>
            <a:ext cx="855798" cy="364537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5DD4CE-D9C9-4C52-9886-560CD3D61903}"/>
              </a:ext>
            </a:extLst>
          </p:cNvPr>
          <p:cNvSpPr/>
          <p:nvPr/>
        </p:nvSpPr>
        <p:spPr>
          <a:xfrm>
            <a:off x="2588669" y="3810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C34DFF3-3019-4614-A735-9E450755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81" y="31501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1C9DE1E-82DA-4001-A506-847997D417F6}"/>
              </a:ext>
            </a:extLst>
          </p:cNvPr>
          <p:cNvSpPr/>
          <p:nvPr/>
        </p:nvSpPr>
        <p:spPr>
          <a:xfrm>
            <a:off x="1062988" y="1651580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17A0F9C-8E1A-4D70-9E06-D5D9295304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2" y="2179734"/>
            <a:ext cx="1026028" cy="464876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014CF9A4-8096-4E7D-B204-044050277139}"/>
              </a:ext>
            </a:extLst>
          </p:cNvPr>
          <p:cNvSpPr txBox="1"/>
          <p:nvPr/>
        </p:nvSpPr>
        <p:spPr>
          <a:xfrm>
            <a:off x="1551451" y="223358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2  9  5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79D50FA6-355F-42C2-B440-182E92719769}"/>
              </a:ext>
            </a:extLst>
          </p:cNvPr>
          <p:cNvSpPr txBox="1"/>
          <p:nvPr/>
        </p:nvSpPr>
        <p:spPr>
          <a:xfrm>
            <a:off x="1551452" y="2608034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E77FB0-3369-4EDD-8024-783BF7AD8072}"/>
              </a:ext>
            </a:extLst>
          </p:cNvPr>
          <p:cNvCxnSpPr/>
          <p:nvPr/>
        </p:nvCxnSpPr>
        <p:spPr bwMode="auto">
          <a:xfrm>
            <a:off x="1598892" y="307493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72294A-F14A-4724-835B-CD21EC3C08A2}"/>
              </a:ext>
            </a:extLst>
          </p:cNvPr>
          <p:cNvSpPr txBox="1"/>
          <p:nvPr/>
        </p:nvSpPr>
        <p:spPr>
          <a:xfrm>
            <a:off x="2228040" y="1763364"/>
            <a:ext cx="4085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536E1-CA1E-49DC-8864-E4A942646E4C}"/>
              </a:ext>
            </a:extLst>
          </p:cNvPr>
          <p:cNvSpPr txBox="1"/>
          <p:nvPr/>
        </p:nvSpPr>
        <p:spPr>
          <a:xfrm>
            <a:off x="1943413" y="3948285"/>
            <a:ext cx="703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2  3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B45AB19F-4C66-45E0-A4CF-5C0E31BD0009}"/>
              </a:ext>
            </a:extLst>
          </p:cNvPr>
          <p:cNvSpPr txBox="1"/>
          <p:nvPr/>
        </p:nvSpPr>
        <p:spPr>
          <a:xfrm>
            <a:off x="1551451" y="30793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567BD3DB-B07A-4B6B-AFA8-76D4FC499016}"/>
              </a:ext>
            </a:extLst>
          </p:cNvPr>
          <p:cNvSpPr txBox="1"/>
          <p:nvPr/>
        </p:nvSpPr>
        <p:spPr>
          <a:xfrm>
            <a:off x="1551451" y="34438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1  0  2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09E9E8B-68E3-4149-801C-A6652C7B167A}"/>
              </a:ext>
            </a:extLst>
          </p:cNvPr>
          <p:cNvCxnSpPr/>
          <p:nvPr/>
        </p:nvCxnSpPr>
        <p:spPr bwMode="auto">
          <a:xfrm>
            <a:off x="1598892" y="389611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1EC9CEB3-0E39-4C91-83F6-39FBEEEB96E5}"/>
              </a:ext>
            </a:extLst>
          </p:cNvPr>
          <p:cNvSpPr txBox="1"/>
          <p:nvPr/>
        </p:nvSpPr>
        <p:spPr>
          <a:xfrm>
            <a:off x="1888773" y="1763364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FA84051B-461E-4341-A252-1CF60EB3DC81}"/>
              </a:ext>
            </a:extLst>
          </p:cNvPr>
          <p:cNvSpPr txBox="1"/>
          <p:nvPr/>
        </p:nvSpPr>
        <p:spPr>
          <a:xfrm>
            <a:off x="608522" y="22230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2BAF74-0BA9-409E-BBD7-B69011AD20AE}"/>
              </a:ext>
            </a:extLst>
          </p:cNvPr>
          <p:cNvSpPr/>
          <p:nvPr/>
        </p:nvSpPr>
        <p:spPr>
          <a:xfrm>
            <a:off x="4013698" y="1651580"/>
            <a:ext cx="1868130" cy="26881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0D47791-B43D-40D0-8FB3-7F1F430AC1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52" y="2179734"/>
            <a:ext cx="1026028" cy="46487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3721B6E6-6048-477D-B669-839B0BD18425}"/>
              </a:ext>
            </a:extLst>
          </p:cNvPr>
          <p:cNvSpPr txBox="1"/>
          <p:nvPr/>
        </p:nvSpPr>
        <p:spPr>
          <a:xfrm>
            <a:off x="4564711" y="223358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2  9  5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8FAA379-1778-4A37-A427-3CEAA6E9447F}"/>
              </a:ext>
            </a:extLst>
          </p:cNvPr>
          <p:cNvSpPr txBox="1"/>
          <p:nvPr/>
        </p:nvSpPr>
        <p:spPr>
          <a:xfrm>
            <a:off x="4564712" y="2608034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EC91ED-5F78-42E2-8434-9212D3086C79}"/>
              </a:ext>
            </a:extLst>
          </p:cNvPr>
          <p:cNvCxnSpPr/>
          <p:nvPr/>
        </p:nvCxnSpPr>
        <p:spPr bwMode="auto">
          <a:xfrm>
            <a:off x="4612152" y="3032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6CA904-1FFB-4B0A-BBED-EA633D1054D7}"/>
              </a:ext>
            </a:extLst>
          </p:cNvPr>
          <p:cNvSpPr txBox="1"/>
          <p:nvPr/>
        </p:nvSpPr>
        <p:spPr>
          <a:xfrm>
            <a:off x="4915416" y="1763364"/>
            <a:ext cx="6931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7CD1BC-AFA3-494D-B323-941C135B2563}"/>
              </a:ext>
            </a:extLst>
          </p:cNvPr>
          <p:cNvSpPr txBox="1"/>
          <p:nvPr/>
        </p:nvSpPr>
        <p:spPr>
          <a:xfrm>
            <a:off x="5167444" y="3948285"/>
            <a:ext cx="492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B192C59E-4B4D-4F8D-A75B-58BC1C89DE26}"/>
              </a:ext>
            </a:extLst>
          </p:cNvPr>
          <p:cNvSpPr txBox="1"/>
          <p:nvPr/>
        </p:nvSpPr>
        <p:spPr>
          <a:xfrm>
            <a:off x="4564711" y="30793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FD79FD53-D860-47D7-AF9C-1D20B06EB0B3}"/>
              </a:ext>
            </a:extLst>
          </p:cNvPr>
          <p:cNvSpPr txBox="1"/>
          <p:nvPr/>
        </p:nvSpPr>
        <p:spPr>
          <a:xfrm>
            <a:off x="4564711" y="34438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1  1  9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42AA4B5-2300-4502-B3D5-9EBF1A739D12}"/>
              </a:ext>
            </a:extLst>
          </p:cNvPr>
          <p:cNvCxnSpPr/>
          <p:nvPr/>
        </p:nvCxnSpPr>
        <p:spPr bwMode="auto">
          <a:xfrm>
            <a:off x="4612152" y="389611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43">
            <a:extLst>
              <a:ext uri="{FF2B5EF4-FFF2-40B4-BE49-F238E27FC236}">
                <a16:creationId xmlns:a16="http://schemas.microsoft.com/office/drawing/2014/main" id="{6B647FCD-6EA8-41B3-9375-EC614A12A689}"/>
              </a:ext>
            </a:extLst>
          </p:cNvPr>
          <p:cNvSpPr txBox="1"/>
          <p:nvPr/>
        </p:nvSpPr>
        <p:spPr>
          <a:xfrm>
            <a:off x="3621782" y="22230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F379F73-0299-44C3-B369-4EEA9010E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033" y="1523926"/>
            <a:ext cx="360000" cy="355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2E131DA-01E5-4BBD-B9B8-8D001AC99801}"/>
              </a:ext>
            </a:extLst>
          </p:cNvPr>
          <p:cNvSpPr txBox="1"/>
          <p:nvPr/>
        </p:nvSpPr>
        <p:spPr>
          <a:xfrm>
            <a:off x="1062988" y="4502797"/>
            <a:ext cx="576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 번 더 나눌 수 있으므로 몫을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268" y="4310896"/>
            <a:ext cx="360000" cy="355000"/>
          </a:xfrm>
          <a:prstGeom prst="rect">
            <a:avLst/>
          </a:prstGeom>
        </p:spPr>
      </p:pic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id="{FFD7735F-FD77-4D52-AA1F-90B497D64954}"/>
              </a:ext>
            </a:extLst>
          </p:cNvPr>
          <p:cNvSpPr/>
          <p:nvPr/>
        </p:nvSpPr>
        <p:spPr>
          <a:xfrm>
            <a:off x="293902" y="4502797"/>
            <a:ext cx="725365" cy="402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49EDF35-D098-4535-8925-B3C0AB1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75" y="4544283"/>
            <a:ext cx="314796" cy="25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1">
            <a:extLst>
              <a:ext uri="{FF2B5EF4-FFF2-40B4-BE49-F238E27FC236}">
                <a16:creationId xmlns:a16="http://schemas.microsoft.com/office/drawing/2014/main" id="{09FA2EC6-DA56-48C3-98ED-3C3517E4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36" y="28574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C378211-B904-4417-A88D-6E9D85792FB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5D0911-950D-491A-835D-90132B1BE5FF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5">
            <a:extLst>
              <a:ext uri="{FF2B5EF4-FFF2-40B4-BE49-F238E27FC236}">
                <a16:creationId xmlns:a16="http://schemas.microsoft.com/office/drawing/2014/main" id="{A6074579-629F-4AD6-84ED-1BD7405BD4A6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7" name="직각 삼각형 66">
            <a:extLst>
              <a:ext uri="{FF2B5EF4-FFF2-40B4-BE49-F238E27FC236}">
                <a16:creationId xmlns:a16="http://schemas.microsoft.com/office/drawing/2014/main" id="{E0AA9B27-A165-44C9-962E-108373435BC1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7A1013A3-A25E-4220-9F88-806F1FEB75F3}"/>
              </a:ext>
            </a:extLst>
          </p:cNvPr>
          <p:cNvSpPr txBox="1"/>
          <p:nvPr/>
        </p:nvSpPr>
        <p:spPr>
          <a:xfrm>
            <a:off x="389107" y="4411816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나누는 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크므로 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크게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7137D9D-FDFB-46B6-975F-265DFE44680E}"/>
              </a:ext>
            </a:extLst>
          </p:cNvPr>
          <p:cNvSpPr/>
          <p:nvPr/>
        </p:nvSpPr>
        <p:spPr>
          <a:xfrm>
            <a:off x="1727200" y="3464067"/>
            <a:ext cx="855798" cy="364537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딸기 케이크 한 판에 들어가는 딸기는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딸기 케이크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판에 들어가는 딸기는 모두 몇 개일까요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655232" y="524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563EBB-5169-4AB6-9D2A-8A5B037CAF5D}"/>
              </a:ext>
            </a:extLst>
          </p:cNvPr>
          <p:cNvSpPr/>
          <p:nvPr/>
        </p:nvSpPr>
        <p:spPr bwMode="auto">
          <a:xfrm>
            <a:off x="1886973" y="3002768"/>
            <a:ext cx="1692157" cy="4310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138×20=2760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BF46E6-7337-475F-9822-5F199343F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284" y="2842811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FEBE2-D6F2-480C-8D16-2F64BCF036F7}"/>
              </a:ext>
            </a:extLst>
          </p:cNvPr>
          <p:cNvSpPr/>
          <p:nvPr/>
        </p:nvSpPr>
        <p:spPr bwMode="auto">
          <a:xfrm>
            <a:off x="4575276" y="3020311"/>
            <a:ext cx="725365" cy="4158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F59AA1-9B45-44F6-A385-5B9F6B7D4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41" y="2894666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4EAF0D-B16C-42C8-A5DB-7BE874A674C1}"/>
              </a:ext>
            </a:extLst>
          </p:cNvPr>
          <p:cNvSpPr txBox="1"/>
          <p:nvPr/>
        </p:nvSpPr>
        <p:spPr>
          <a:xfrm>
            <a:off x="5364738" y="3048438"/>
            <a:ext cx="5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62CA50AC-05FD-48E4-A684-342AC5C7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8CED2D-7D26-4495-951D-5A9193B87551}"/>
              </a:ext>
            </a:extLst>
          </p:cNvPr>
          <p:cNvSpPr/>
          <p:nvPr/>
        </p:nvSpPr>
        <p:spPr>
          <a:xfrm>
            <a:off x="4604751" y="529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DBB4AC5A-4EBA-4ADA-B789-CFE9DBB8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4" y="29988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AB75612-1DB5-48F7-A868-8106029E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3" y="30365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93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52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7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232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25DC23-1F60-49F3-ABF7-073FEC9A45BB}"/>
              </a:ext>
            </a:extLst>
          </p:cNvPr>
          <p:cNvSpPr txBox="1"/>
          <p:nvPr/>
        </p:nvSpPr>
        <p:spPr>
          <a:xfrm>
            <a:off x="413557" y="142313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지영이는 한 개에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원인 초콜릿을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사려고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지영이가 내야 할 돈은 얼마일까요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B3F365-1354-49A8-BA64-4116B9364399}"/>
              </a:ext>
            </a:extLst>
          </p:cNvPr>
          <p:cNvSpPr/>
          <p:nvPr/>
        </p:nvSpPr>
        <p:spPr bwMode="auto">
          <a:xfrm>
            <a:off x="1886973" y="3002768"/>
            <a:ext cx="1802013" cy="4310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550×30=16500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CDECCEF-4AF3-412C-B0C2-5EC0348D0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4330" y="2825268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C644D8-CD4D-4372-A62C-750C0447289D}"/>
              </a:ext>
            </a:extLst>
          </p:cNvPr>
          <p:cNvSpPr/>
          <p:nvPr/>
        </p:nvSpPr>
        <p:spPr bwMode="auto">
          <a:xfrm>
            <a:off x="4575276" y="3020311"/>
            <a:ext cx="841165" cy="4158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16500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A72C1D2-E26E-495A-8561-E76E3FCCB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6441" y="2894666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FA26758-42DB-427A-B7C0-84A076CD2F06}"/>
              </a:ext>
            </a:extLst>
          </p:cNvPr>
          <p:cNvSpPr txBox="1"/>
          <p:nvPr/>
        </p:nvSpPr>
        <p:spPr>
          <a:xfrm>
            <a:off x="5364738" y="3048438"/>
            <a:ext cx="5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0C4AC499-ACE8-4803-A10F-E7DC8031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4" y="29988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A5188FE0-D87B-4EA2-A375-362BF728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3" y="30365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93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52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7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232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25DC23-1F60-49F3-ABF7-073FEC9A45BB}"/>
              </a:ext>
            </a:extLst>
          </p:cNvPr>
          <p:cNvSpPr txBox="1"/>
          <p:nvPr/>
        </p:nvSpPr>
        <p:spPr>
          <a:xfrm>
            <a:off x="413557" y="142313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상자를 포장하는 데 리본이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122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29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상자를 포장하는 데 필요한 리본은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B3F365-1354-49A8-BA64-4116B9364399}"/>
              </a:ext>
            </a:extLst>
          </p:cNvPr>
          <p:cNvSpPr/>
          <p:nvPr/>
        </p:nvSpPr>
        <p:spPr bwMode="auto">
          <a:xfrm>
            <a:off x="1886973" y="3002768"/>
            <a:ext cx="1802013" cy="4310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122×29=3538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CDECCEF-4AF3-412C-B0C2-5EC0348D0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330" y="2825268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C644D8-CD4D-4372-A62C-750C0447289D}"/>
              </a:ext>
            </a:extLst>
          </p:cNvPr>
          <p:cNvSpPr/>
          <p:nvPr/>
        </p:nvSpPr>
        <p:spPr bwMode="auto">
          <a:xfrm>
            <a:off x="4575276" y="3020311"/>
            <a:ext cx="841165" cy="4158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3538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A72C1D2-E26E-495A-8561-E76E3FCCB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41" y="2894666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FA26758-42DB-427A-B7C0-84A076CD2F06}"/>
              </a:ext>
            </a:extLst>
          </p:cNvPr>
          <p:cNvSpPr txBox="1"/>
          <p:nvPr/>
        </p:nvSpPr>
        <p:spPr>
          <a:xfrm>
            <a:off x="5364738" y="3048438"/>
            <a:ext cx="5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D9124B18-F3B6-4DEF-A767-9C0CAD84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FC05B393-2174-42FC-9199-2FFDE60B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4" y="29988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33C1C46D-8BE3-4492-BEAA-B8B991A6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3" y="30365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00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딸기 케이크 한 판에 들어가는 딸기는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딸기 케이크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판에 들어가는 딸기는 모두 몇 개일까요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563EBB-5169-4AB6-9D2A-8A5B037CAF5D}"/>
              </a:ext>
            </a:extLst>
          </p:cNvPr>
          <p:cNvSpPr/>
          <p:nvPr/>
        </p:nvSpPr>
        <p:spPr bwMode="auto">
          <a:xfrm>
            <a:off x="1886973" y="3002768"/>
            <a:ext cx="1692157" cy="4310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138×20=2760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BF46E6-7337-475F-9822-5F199343F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284" y="2842811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FEBE2-D6F2-480C-8D16-2F64BCF036F7}"/>
              </a:ext>
            </a:extLst>
          </p:cNvPr>
          <p:cNvSpPr/>
          <p:nvPr/>
        </p:nvSpPr>
        <p:spPr bwMode="auto">
          <a:xfrm>
            <a:off x="4575276" y="3020311"/>
            <a:ext cx="725365" cy="4158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F59AA1-9B45-44F6-A385-5B9F6B7D4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41" y="2894666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4EAF0D-B16C-42C8-A5DB-7BE874A674C1}"/>
              </a:ext>
            </a:extLst>
          </p:cNvPr>
          <p:cNvSpPr txBox="1"/>
          <p:nvPr/>
        </p:nvSpPr>
        <p:spPr>
          <a:xfrm>
            <a:off x="5364738" y="3048438"/>
            <a:ext cx="5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18686-86E6-415F-9026-C83B080F8A6B}"/>
              </a:ext>
            </a:extLst>
          </p:cNvPr>
          <p:cNvSpPr txBox="1"/>
          <p:nvPr/>
        </p:nvSpPr>
        <p:spPr>
          <a:xfrm>
            <a:off x="7018371" y="1051190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2BFBAD-861C-4C2F-A7B7-EAB2104529DD}"/>
              </a:ext>
            </a:extLst>
          </p:cNvPr>
          <p:cNvSpPr/>
          <p:nvPr/>
        </p:nvSpPr>
        <p:spPr>
          <a:xfrm>
            <a:off x="192745" y="4029746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45">
            <a:extLst>
              <a:ext uri="{FF2B5EF4-FFF2-40B4-BE49-F238E27FC236}">
                <a16:creationId xmlns:a16="http://schemas.microsoft.com/office/drawing/2014/main" id="{3CEE8912-0430-4246-8920-FE0846F6BC02}"/>
              </a:ext>
            </a:extLst>
          </p:cNvPr>
          <p:cNvSpPr/>
          <p:nvPr/>
        </p:nvSpPr>
        <p:spPr>
          <a:xfrm>
            <a:off x="338478" y="3857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2335CAE5-571C-47E5-9A76-AC0B5D80A936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32D29F84-0E34-4D0A-8B2F-15732CF4632F}"/>
              </a:ext>
            </a:extLst>
          </p:cNvPr>
          <p:cNvSpPr txBox="1"/>
          <p:nvPr/>
        </p:nvSpPr>
        <p:spPr>
          <a:xfrm>
            <a:off x="187345" y="4220509"/>
            <a:ext cx="657829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)=(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케이크의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판에 들어가는 딸기의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138×20=2760(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DFE3804A-8BAB-49E4-A409-0E4FCF09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4" y="29988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43682B9E-E33D-43A3-90B8-636990BC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3" y="30365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92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6D94D-056F-4A06-84A4-E715942B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74079"/>
              </p:ext>
            </p:extLst>
          </p:nvPr>
        </p:nvGraphicFramePr>
        <p:xfrm>
          <a:off x="178949" y="3302507"/>
          <a:ext cx="6756400" cy="188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26451170"/>
                    </a:ext>
                  </a:extLst>
                </a:gridCol>
                <a:gridCol w="1371803">
                  <a:extLst>
                    <a:ext uri="{9D8B030D-6E8A-4147-A177-3AD203B41FA5}">
                      <a16:colId xmlns:a16="http://schemas.microsoft.com/office/drawing/2014/main" val="2624578132"/>
                    </a:ext>
                  </a:extLst>
                </a:gridCol>
                <a:gridCol w="1907637">
                  <a:extLst>
                    <a:ext uri="{9D8B030D-6E8A-4147-A177-3AD203B41FA5}">
                      <a16:colId xmlns:a16="http://schemas.microsoft.com/office/drawing/2014/main" val="1709798951"/>
                    </a:ext>
                  </a:extLst>
                </a:gridCol>
                <a:gridCol w="1787860">
                  <a:extLst>
                    <a:ext uri="{9D8B030D-6E8A-4147-A177-3AD203B41FA5}">
                      <a16:colId xmlns:a16="http://schemas.microsoft.com/office/drawing/2014/main" val="91565065"/>
                    </a:ext>
                  </a:extLst>
                </a:gridCol>
              </a:tblGrid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물건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판매량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판매한 금액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9377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천연 수세미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900×30=27000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27000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1997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대나무 칫솔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960×45=43200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43200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845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대나무 빨대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860×68=58480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58480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08604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1"/>
            <a:ext cx="6918956" cy="84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가게에서 환경을 보호하기 위해 다음과 같은 물건을 만들어 팔았습니다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물건을 판매한 금액은 각각 얼마일까요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790382" y="5190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5349EF-5607-4ED6-8DD0-7E4D81D37148}"/>
              </a:ext>
            </a:extLst>
          </p:cNvPr>
          <p:cNvGrpSpPr/>
          <p:nvPr/>
        </p:nvGrpSpPr>
        <p:grpSpPr>
          <a:xfrm>
            <a:off x="1748509" y="1759076"/>
            <a:ext cx="3449341" cy="1587661"/>
            <a:chOff x="1760119" y="1891861"/>
            <a:chExt cx="3449341" cy="15876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BC03C1-6668-49AB-971D-26BB71501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589" b="20146"/>
            <a:stretch/>
          </p:blipFill>
          <p:spPr>
            <a:xfrm>
              <a:off x="1769457" y="2154691"/>
              <a:ext cx="3234591" cy="115506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825D05-FB1F-4041-AE46-DD843944A6D5}"/>
                </a:ext>
              </a:extLst>
            </p:cNvPr>
            <p:cNvSpPr/>
            <p:nvPr/>
          </p:nvSpPr>
          <p:spPr>
            <a:xfrm>
              <a:off x="1760119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천연 수세미</a:t>
              </a:r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102FEF6-23F1-4758-AA49-6813A7E1972D}"/>
                </a:ext>
              </a:extLst>
            </p:cNvPr>
            <p:cNvSpPr/>
            <p:nvPr/>
          </p:nvSpPr>
          <p:spPr>
            <a:xfrm>
              <a:off x="2944478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대나무 칫솔</a:t>
              </a:r>
              <a:endParaRPr lang="ko-KR" altLang="en-US" sz="16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97654B-5DAE-4640-95A2-94F9D27B1960}"/>
                </a:ext>
              </a:extLst>
            </p:cNvPr>
            <p:cNvSpPr/>
            <p:nvPr/>
          </p:nvSpPr>
          <p:spPr>
            <a:xfrm>
              <a:off x="4042153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대나무 빨대</a:t>
              </a:r>
              <a:endParaRPr lang="ko-KR" altLang="en-US" sz="16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D74DB00-3530-4885-A884-2ECB19E5ED74}"/>
                </a:ext>
              </a:extLst>
            </p:cNvPr>
            <p:cNvSpPr/>
            <p:nvPr/>
          </p:nvSpPr>
          <p:spPr>
            <a:xfrm>
              <a:off x="1919314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900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F53D21-65C5-499D-B869-084AD37916F3}"/>
                </a:ext>
              </a:extLst>
            </p:cNvPr>
            <p:cNvSpPr/>
            <p:nvPr/>
          </p:nvSpPr>
          <p:spPr>
            <a:xfrm>
              <a:off x="3077489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6B0CF9-1C1A-4BB5-B809-57814F43D765}"/>
                </a:ext>
              </a:extLst>
            </p:cNvPr>
            <p:cNvSpPr/>
            <p:nvPr/>
          </p:nvSpPr>
          <p:spPr>
            <a:xfrm>
              <a:off x="4112684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4A597DE4-7835-45BE-9FDB-418920A43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320" y="364827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97298C2-3BA1-4A27-8EE2-51BAC7D64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320" y="4126334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7B00D7-0036-48D8-88F1-D8E60C5B0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320" y="4580969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D4EA624-D94C-4A16-9F6C-5A9EA927D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458096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860F7A7-E257-4CE4-851E-2C519E257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412633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180BBDE-D8BF-4252-BF85-87A896483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3604570"/>
            <a:ext cx="360000" cy="355000"/>
          </a:xfrm>
          <a:prstGeom prst="rect">
            <a:avLst/>
          </a:prstGeom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60631B96-507C-446A-BC98-7B9F8551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88BE420-19A4-4525-9F2B-24FA36E524BC}"/>
              </a:ext>
            </a:extLst>
          </p:cNvPr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08AA518E-3B83-4D1C-8BA4-97E98BB2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574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\app\resource\contents\lesson03\ops\lesson03\images\mm_41_3_08_05_01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40574B-0241-41D8-A3C6-D74074A03123}"/>
              </a:ext>
            </a:extLst>
          </p:cNvPr>
          <p:cNvSpPr txBox="1"/>
          <p:nvPr/>
        </p:nvSpPr>
        <p:spPr>
          <a:xfrm>
            <a:off x="434823" y="14132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가게에서 환경을 보호하기 위해 다음과 같은 물건을 만들어 팔았습니다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물건을 판매한 금액은 각각 얼마일까요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BF606BB-FB0C-41B7-9F5D-5351FE0C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30057"/>
              </p:ext>
            </p:extLst>
          </p:nvPr>
        </p:nvGraphicFramePr>
        <p:xfrm>
          <a:off x="193299" y="2332096"/>
          <a:ext cx="6756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26451170"/>
                    </a:ext>
                  </a:extLst>
                </a:gridCol>
                <a:gridCol w="1371803">
                  <a:extLst>
                    <a:ext uri="{9D8B030D-6E8A-4147-A177-3AD203B41FA5}">
                      <a16:colId xmlns:a16="http://schemas.microsoft.com/office/drawing/2014/main" val="2624578132"/>
                    </a:ext>
                  </a:extLst>
                </a:gridCol>
                <a:gridCol w="1907637">
                  <a:extLst>
                    <a:ext uri="{9D8B030D-6E8A-4147-A177-3AD203B41FA5}">
                      <a16:colId xmlns:a16="http://schemas.microsoft.com/office/drawing/2014/main" val="1709798951"/>
                    </a:ext>
                  </a:extLst>
                </a:gridCol>
                <a:gridCol w="1787860">
                  <a:extLst>
                    <a:ext uri="{9D8B030D-6E8A-4147-A177-3AD203B41FA5}">
                      <a16:colId xmlns:a16="http://schemas.microsoft.com/office/drawing/2014/main" val="91565065"/>
                    </a:ext>
                  </a:extLst>
                </a:gridCol>
              </a:tblGrid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물건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판매량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판매한 금액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9377"/>
                  </a:ext>
                </a:extLst>
              </a:tr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천연 수세미</a:t>
                      </a:r>
                      <a:endParaRPr lang="en-US" altLang="ko-KR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900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900×20=18000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18000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1997"/>
                  </a:ext>
                </a:extLst>
              </a:tr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대나무 칫솔</a:t>
                      </a:r>
                      <a:endParaRPr lang="en-US" altLang="ko-KR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960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960×35=33600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33600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845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65BDE6E0-6819-4691-BB2F-E7BDB956E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2797487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3D4A904-E792-4256-9FF0-4916D4D38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489" y="2797487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E01E73E-0E7A-46DA-B065-FD935CA97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448222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B946DFF-C0BE-4C53-A186-8F988F09A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489" y="3448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85965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F69590-370E-4914-AD7B-1CD938BB99AD}"/>
              </a:ext>
            </a:extLst>
          </p:cNvPr>
          <p:cNvSpPr txBox="1"/>
          <p:nvPr/>
        </p:nvSpPr>
        <p:spPr>
          <a:xfrm>
            <a:off x="434823" y="14132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가게에서 환경을 보호하기 위해 다음과 같은 물건을 만들어 팔았습니다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물건을 판매한 금액은 각각 얼마일까요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8FEA6FA-4E41-4759-831D-4C663B51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81797"/>
              </p:ext>
            </p:extLst>
          </p:nvPr>
        </p:nvGraphicFramePr>
        <p:xfrm>
          <a:off x="193299" y="2332096"/>
          <a:ext cx="6756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26451170"/>
                    </a:ext>
                  </a:extLst>
                </a:gridCol>
                <a:gridCol w="1371803">
                  <a:extLst>
                    <a:ext uri="{9D8B030D-6E8A-4147-A177-3AD203B41FA5}">
                      <a16:colId xmlns:a16="http://schemas.microsoft.com/office/drawing/2014/main" val="2624578132"/>
                    </a:ext>
                  </a:extLst>
                </a:gridCol>
                <a:gridCol w="1907637">
                  <a:extLst>
                    <a:ext uri="{9D8B030D-6E8A-4147-A177-3AD203B41FA5}">
                      <a16:colId xmlns:a16="http://schemas.microsoft.com/office/drawing/2014/main" val="1709798951"/>
                    </a:ext>
                  </a:extLst>
                </a:gridCol>
                <a:gridCol w="1787860">
                  <a:extLst>
                    <a:ext uri="{9D8B030D-6E8A-4147-A177-3AD203B41FA5}">
                      <a16:colId xmlns:a16="http://schemas.microsoft.com/office/drawing/2014/main" val="91565065"/>
                    </a:ext>
                  </a:extLst>
                </a:gridCol>
              </a:tblGrid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물건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판매량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판매한 금액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9377"/>
                  </a:ext>
                </a:extLst>
              </a:tr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대나무 칫솔</a:t>
                      </a:r>
                      <a:endParaRPr lang="en-US" altLang="ko-KR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960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960×37=35520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35520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1997"/>
                  </a:ext>
                </a:extLst>
              </a:tr>
              <a:tr h="618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대나무 빨대</a:t>
                      </a:r>
                      <a:endParaRPr lang="en-US" altLang="ko-KR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</a:rPr>
                        <a:t>860</a:t>
                      </a:r>
                      <a:r>
                        <a:rPr lang="ko-KR" altLang="en-US" sz="19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860×70=60200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60200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84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0C8A7D05-56E8-4CDE-9F25-68CC84B87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2797487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591773-B193-4A00-94CB-0C9F1789E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489" y="2797487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9A878FB-C2EA-46C3-8FC7-6EC42C844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448222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820A55-78A9-446F-979A-2FFA0EEA8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489" y="3448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6D94D-056F-4A06-84A4-E715942B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80329"/>
              </p:ext>
            </p:extLst>
          </p:nvPr>
        </p:nvGraphicFramePr>
        <p:xfrm>
          <a:off x="178949" y="3302507"/>
          <a:ext cx="6756400" cy="188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26451170"/>
                    </a:ext>
                  </a:extLst>
                </a:gridCol>
                <a:gridCol w="1371803">
                  <a:extLst>
                    <a:ext uri="{9D8B030D-6E8A-4147-A177-3AD203B41FA5}">
                      <a16:colId xmlns:a16="http://schemas.microsoft.com/office/drawing/2014/main" val="2624578132"/>
                    </a:ext>
                  </a:extLst>
                </a:gridCol>
                <a:gridCol w="1907637">
                  <a:extLst>
                    <a:ext uri="{9D8B030D-6E8A-4147-A177-3AD203B41FA5}">
                      <a16:colId xmlns:a16="http://schemas.microsoft.com/office/drawing/2014/main" val="1709798951"/>
                    </a:ext>
                  </a:extLst>
                </a:gridCol>
                <a:gridCol w="1787860">
                  <a:extLst>
                    <a:ext uri="{9D8B030D-6E8A-4147-A177-3AD203B41FA5}">
                      <a16:colId xmlns:a16="http://schemas.microsoft.com/office/drawing/2014/main" val="91565065"/>
                    </a:ext>
                  </a:extLst>
                </a:gridCol>
              </a:tblGrid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물건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판매량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판매한 금액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9377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천연 수세미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900×30=27000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27000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1997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대나무 칫솔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960×45=43200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43200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845"/>
                  </a:ext>
                </a:extLst>
              </a:tr>
              <a:tr h="47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대나무 빨대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B0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860×68=58480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58480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08604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1"/>
            <a:ext cx="6918956" cy="84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가게에서 환경을 보호하기 위해 다음과 같은 물건을 만들어 팔았습니다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물건을 판매한 금액은 각각 얼마일까요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A597DE4-7835-45BE-9FDB-418920A43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20" y="364827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97298C2-3BA1-4A27-8EE2-51BAC7D64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20" y="4126334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7B00D7-0036-48D8-88F1-D8E60C5B0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20" y="4580969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D4EA624-D94C-4A16-9F6C-5A9EA927D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458096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860F7A7-E257-4CE4-851E-2C519E257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412633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180BBDE-D8BF-4252-BF85-87A896483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3604570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CF88ED9-6356-45E2-AAC8-1E02129397FF}"/>
              </a:ext>
            </a:extLst>
          </p:cNvPr>
          <p:cNvSpPr txBox="1"/>
          <p:nvPr/>
        </p:nvSpPr>
        <p:spPr>
          <a:xfrm>
            <a:off x="7018371" y="1051190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33EC16-02E6-4DD0-82B4-A825F242E656}"/>
              </a:ext>
            </a:extLst>
          </p:cNvPr>
          <p:cNvSpPr/>
          <p:nvPr/>
        </p:nvSpPr>
        <p:spPr>
          <a:xfrm>
            <a:off x="192745" y="4029746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5">
            <a:extLst>
              <a:ext uri="{FF2B5EF4-FFF2-40B4-BE49-F238E27FC236}">
                <a16:creationId xmlns:a16="http://schemas.microsoft.com/office/drawing/2014/main" id="{8A86ACED-D981-4F6E-892C-07FE650F4A1D}"/>
              </a:ext>
            </a:extLst>
          </p:cNvPr>
          <p:cNvSpPr/>
          <p:nvPr/>
        </p:nvSpPr>
        <p:spPr>
          <a:xfrm>
            <a:off x="338478" y="3857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D5F6FE9F-41D0-4855-89C6-10243EA12165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8A25D682-C161-4468-B73F-44849024C309}"/>
              </a:ext>
            </a:extLst>
          </p:cNvPr>
          <p:cNvSpPr txBox="1"/>
          <p:nvPr/>
        </p:nvSpPr>
        <p:spPr>
          <a:xfrm>
            <a:off x="198663" y="4359149"/>
            <a:ext cx="65782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판매한 금액은 물건의 가격에 판매량을 곱하여 구할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7E0BC86-3FEC-424F-B0FE-881AA9DD58F7}"/>
              </a:ext>
            </a:extLst>
          </p:cNvPr>
          <p:cNvGrpSpPr/>
          <p:nvPr/>
        </p:nvGrpSpPr>
        <p:grpSpPr>
          <a:xfrm>
            <a:off x="1748509" y="1759076"/>
            <a:ext cx="3449341" cy="1587661"/>
            <a:chOff x="1760119" y="1891861"/>
            <a:chExt cx="3449341" cy="158766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67452F6-E7CD-42FF-9F7F-9935CAD5F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589" b="20146"/>
            <a:stretch/>
          </p:blipFill>
          <p:spPr>
            <a:xfrm>
              <a:off x="1769457" y="2154691"/>
              <a:ext cx="3234591" cy="1155066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B2A615-EB7C-4A03-BA8D-B0AF91E6D36F}"/>
                </a:ext>
              </a:extLst>
            </p:cNvPr>
            <p:cNvSpPr/>
            <p:nvPr/>
          </p:nvSpPr>
          <p:spPr>
            <a:xfrm>
              <a:off x="1760119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천연 수세미</a:t>
              </a:r>
              <a:endParaRPr lang="ko-KR" altLang="en-US" sz="16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53F9048-7C99-49DC-A0F7-7D6124632392}"/>
                </a:ext>
              </a:extLst>
            </p:cNvPr>
            <p:cNvSpPr/>
            <p:nvPr/>
          </p:nvSpPr>
          <p:spPr>
            <a:xfrm>
              <a:off x="2944478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대나무 칫솔</a:t>
              </a:r>
              <a:endParaRPr lang="ko-KR" altLang="en-US" sz="16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C6001A-EB5B-4968-9E2D-AE1675BC8261}"/>
                </a:ext>
              </a:extLst>
            </p:cNvPr>
            <p:cNvSpPr/>
            <p:nvPr/>
          </p:nvSpPr>
          <p:spPr>
            <a:xfrm>
              <a:off x="4042153" y="1891861"/>
              <a:ext cx="11673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대나무 빨대</a:t>
              </a:r>
              <a:endParaRPr lang="ko-KR" altLang="en-US" sz="16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5248797-9B8D-40F2-8168-4AE1B223C780}"/>
                </a:ext>
              </a:extLst>
            </p:cNvPr>
            <p:cNvSpPr/>
            <p:nvPr/>
          </p:nvSpPr>
          <p:spPr>
            <a:xfrm>
              <a:off x="1919314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900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447E6DE-3A49-4DE4-A800-4DE7E6B91B7B}"/>
                </a:ext>
              </a:extLst>
            </p:cNvPr>
            <p:cNvSpPr/>
            <p:nvPr/>
          </p:nvSpPr>
          <p:spPr>
            <a:xfrm>
              <a:off x="3077489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F9DC6DD-7DE3-498E-B456-925D161D36A0}"/>
                </a:ext>
              </a:extLst>
            </p:cNvPr>
            <p:cNvSpPr/>
            <p:nvPr/>
          </p:nvSpPr>
          <p:spPr>
            <a:xfrm>
              <a:off x="4112684" y="3140968"/>
              <a:ext cx="98777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01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다음과 같은 모형 한 개를 만드는 데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있다면 모형을 몇 개까지 만들 수 있을까요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788024" y="3438510"/>
            <a:ext cx="585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0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	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C8B85-BD61-431B-A888-FF35999E4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163" y="2319693"/>
            <a:ext cx="2291003" cy="2027847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7A36280-58A1-41B4-AC0E-2FA9B9A286FC}"/>
              </a:ext>
            </a:extLst>
          </p:cNvPr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F0327886-A59D-4C4C-889A-803B1D36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775CECD8-039F-4840-AC3B-3FE6E27D3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903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BABCD1-6A45-452E-856E-ABA3E4FE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31" y="2218647"/>
            <a:ext cx="2587350" cy="217784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다음과 같은 모형 한 개를 만드는 데 면봉이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면봉이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있다면 모형을 몇 개까지 만들 수 있을까요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F860A-294F-4C44-8D27-66AC6F1C869B}"/>
              </a:ext>
            </a:extLst>
          </p:cNvPr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CE011F3-AF9E-4195-83AA-094C2B10E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4A7561-5965-4076-9FB6-DD4BA4DF380F}"/>
              </a:ext>
            </a:extLst>
          </p:cNvPr>
          <p:cNvSpPr/>
          <p:nvPr/>
        </p:nvSpPr>
        <p:spPr>
          <a:xfrm>
            <a:off x="4860032" y="345286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5A90AA04-AFB5-44FA-BA4C-4E9216EE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520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3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1D71A41A-A83D-4C25-8C1C-D36EDD89D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3F94ED-DC23-4A02-9CEA-2EABC7CFA08E}"/>
              </a:ext>
            </a:extLst>
          </p:cNvPr>
          <p:cNvSpPr txBox="1"/>
          <p:nvPr/>
        </p:nvSpPr>
        <p:spPr>
          <a:xfrm>
            <a:off x="431540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다음과 같은 모형 한 개를 만드는 데 면봉이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면봉이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있다면 모형을 몇 개까지 만들 수 있을까요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9FD0E-876C-466D-8A95-5268D62F1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97" y="2202661"/>
            <a:ext cx="2735469" cy="253890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FF9C1B-813C-4ACC-AD63-C92ABD2A7BAF}"/>
              </a:ext>
            </a:extLst>
          </p:cNvPr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3F59B5A-84C6-451F-A603-D08A51AE4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4EB3E4-EFFC-49AC-AF62-D859ABF63A0C}"/>
              </a:ext>
            </a:extLst>
          </p:cNvPr>
          <p:cNvSpPr/>
          <p:nvPr/>
        </p:nvSpPr>
        <p:spPr>
          <a:xfrm>
            <a:off x="4896036" y="345286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id="{E7CBDDB1-B81E-491D-AF28-2FB9C12C2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039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6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다음과 같은 모형 한 개를 만드는 데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있다면 모형을 몇 개까지 만들 수 있을까요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848938" y="3438510"/>
            <a:ext cx="585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0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	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FC8B85-BD61-431B-A888-FF35999E4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163" y="2319693"/>
            <a:ext cx="2291003" cy="2027847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F0327886-A59D-4C4C-889A-803B1D36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92DD93-4420-4170-8D0D-D30584C9C8D0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28E310-11ED-42DB-A3DC-7A15C57A3511}"/>
              </a:ext>
            </a:extLst>
          </p:cNvPr>
          <p:cNvSpPr/>
          <p:nvPr/>
        </p:nvSpPr>
        <p:spPr>
          <a:xfrm>
            <a:off x="192745" y="3953376"/>
            <a:ext cx="6667165" cy="1131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id="{C2EA1818-78F2-4990-803F-EA176D72A473}"/>
              </a:ext>
            </a:extLst>
          </p:cNvPr>
          <p:cNvSpPr/>
          <p:nvPr/>
        </p:nvSpPr>
        <p:spPr>
          <a:xfrm>
            <a:off x="338478" y="375781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9B1714D-2636-43D0-955D-FC0FCF5101A9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F9CF9367-531B-4B5A-884C-FEF6EE6BAA36}"/>
              </a:ext>
            </a:extLst>
          </p:cNvPr>
          <p:cNvSpPr txBox="1"/>
          <p:nvPr/>
        </p:nvSpPr>
        <p:spPr>
          <a:xfrm>
            <a:off x="394909" y="4281531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350÷28=12· · ·14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몫인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개까지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28528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F32EBA96-C28E-4C78-BC38-980AEC28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" y="3608561"/>
            <a:ext cx="1904435" cy="11172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7F89C5C-98EE-401C-AD72-EA689FE7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16" y="4367231"/>
            <a:ext cx="1774252" cy="11068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FA0145D-851F-4D6A-AD91-B4F79A766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14" y="3788864"/>
            <a:ext cx="1704858" cy="946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C5298A-9A3A-45F5-9D00-1E74D945E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22" y="1956576"/>
            <a:ext cx="1926044" cy="9767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62FDB2-F976-4DEF-88F2-EF6167A6D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872" y="1558021"/>
            <a:ext cx="1948691" cy="1119016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39360" y="1812464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39DDCD-CAB5-4FD0-9DFE-5594E59D7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08" y="1956576"/>
            <a:ext cx="1792854" cy="9825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http://cdata.tsherpa.co.kr/tsherpa/MultiMedia/Flash/2020/curri/index.html?flashxmlnum=soboro2&amp;classa=A8-C1-62-KK-KA-02-03-04-0-0-0-0&amp;classno=AA_SAMPLE/nproto_sample/DA/nproto_cmn_922.html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62685" y="1713268"/>
            <a:ext cx="1918658" cy="150971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67519" y="1483762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00133" y="426326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2607" y="3645107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H="1" flipV="1">
            <a:off x="2326819" y="3051758"/>
            <a:ext cx="660856" cy="20299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03432" y="2742477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cxnSpLocks/>
          </p:cNvCxnSpPr>
          <p:nvPr/>
        </p:nvCxnSpPr>
        <p:spPr bwMode="auto">
          <a:xfrm flipV="1">
            <a:off x="4319972" y="3222981"/>
            <a:ext cx="684076" cy="25709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endCxn id="27" idx="1"/>
          </p:cNvCxnSpPr>
          <p:nvPr/>
        </p:nvCxnSpPr>
        <p:spPr bwMode="auto">
          <a:xfrm>
            <a:off x="4292417" y="3737161"/>
            <a:ext cx="450190" cy="5380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06" y="31956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94" y="469245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76" y="528442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301646" y="3480071"/>
            <a:ext cx="208446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56" y="4550265"/>
            <a:ext cx="296674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57582" y="3222981"/>
            <a:ext cx="211441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곱셈과 나눗셈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17" y="279690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25" y="23996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75104" y="4839153"/>
            <a:ext cx="2812920" cy="210004"/>
            <a:chOff x="2193983" y="4222411"/>
            <a:chExt cx="2557201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183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세 자리 수에 </a:t>
            </a:r>
            <a:r>
              <a:rPr lang="ko-KR" altLang="en-US" sz="1800" dirty="0" err="1">
                <a:solidFill>
                  <a:schemeClr val="tx1"/>
                </a:solidFill>
              </a:rPr>
              <a:t>몇십을</a:t>
            </a:r>
            <a:r>
              <a:rPr lang="ko-KR" altLang="en-US" sz="1800" dirty="0">
                <a:solidFill>
                  <a:schemeClr val="tx1"/>
                </a:solidFill>
              </a:rPr>
              <a:t> 곱해 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5004048" y="5258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769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\app\resource\contents\lesson03\ops\lesson03\images\mm_41_3_08_07_01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D9B91DFD-D627-467E-A604-5412772C7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494" y="2764002"/>
            <a:ext cx="4476659" cy="16084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FB5ED5E-CFC5-4791-9706-DAD7946CE91E}"/>
              </a:ext>
            </a:extLst>
          </p:cNvPr>
          <p:cNvSpPr txBox="1"/>
          <p:nvPr/>
        </p:nvSpPr>
        <p:spPr>
          <a:xfrm>
            <a:off x="985481" y="3315038"/>
            <a:ext cx="198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9 × 2 = 5  7  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6FA67-6A5B-4E5A-AC7C-9018C7D691C2}"/>
              </a:ext>
            </a:extLst>
          </p:cNvPr>
          <p:cNvSpPr txBox="1"/>
          <p:nvPr/>
        </p:nvSpPr>
        <p:spPr>
          <a:xfrm>
            <a:off x="3455876" y="3301243"/>
            <a:ext cx="21532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8 9 × 2 </a:t>
            </a: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5 7 8 </a:t>
            </a: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E2D3E4-7D1D-4A1B-A6E8-718DC912DC52}"/>
              </a:ext>
            </a:extLst>
          </p:cNvPr>
          <p:cNvSpPr txBox="1"/>
          <p:nvPr/>
        </p:nvSpPr>
        <p:spPr>
          <a:xfrm>
            <a:off x="2822060" y="2845553"/>
            <a:ext cx="7918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FCF8A0-2133-4B83-96CA-2F4D27764512}"/>
              </a:ext>
            </a:extLst>
          </p:cNvPr>
          <p:cNvSpPr txBox="1"/>
          <p:nvPr/>
        </p:nvSpPr>
        <p:spPr>
          <a:xfrm>
            <a:off x="3418731" y="3769904"/>
            <a:ext cx="7918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36" name="Picture 31">
            <a:extLst>
              <a:ext uri="{FF2B5EF4-FFF2-40B4-BE49-F238E27FC236}">
                <a16:creationId xmlns:a16="http://schemas.microsoft.com/office/drawing/2014/main" id="{444D50A3-48B1-4E43-96DB-0F83B51A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60" y="342179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0" y="372209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세 자리 수에 두 자리 수를 곱해 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93CC47-6164-48EE-883D-FD8EEEFC245E}"/>
              </a:ext>
            </a:extLst>
          </p:cNvPr>
          <p:cNvGrpSpPr/>
          <p:nvPr/>
        </p:nvGrpSpPr>
        <p:grpSpPr>
          <a:xfrm>
            <a:off x="1984999" y="4839152"/>
            <a:ext cx="2803025" cy="219025"/>
            <a:chOff x="1810494" y="4839152"/>
            <a:chExt cx="2803025" cy="219025"/>
          </a:xfrm>
        </p:grpSpPr>
        <p:grpSp>
          <p:nvGrpSpPr>
            <p:cNvPr id="38" name="그룹 37"/>
            <p:cNvGrpSpPr/>
            <p:nvPr/>
          </p:nvGrpSpPr>
          <p:grpSpPr>
            <a:xfrm>
              <a:off x="1810494" y="4839152"/>
              <a:ext cx="2803025" cy="219025"/>
              <a:chOff x="2193983" y="4222411"/>
              <a:chExt cx="2548206" cy="199115"/>
            </a:xfrm>
          </p:grpSpPr>
          <p:pic>
            <p:nvPicPr>
              <p:cNvPr id="5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3983" y="4222411"/>
                <a:ext cx="181773" cy="177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956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88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784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03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E81E896A-C2B2-4C10-8B02-A72512EA7D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994" r="26724"/>
          <a:stretch/>
        </p:blipFill>
        <p:spPr>
          <a:xfrm>
            <a:off x="3348123" y="2541399"/>
            <a:ext cx="1103269" cy="217053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1B99E7-767C-41A8-B85C-DD8D7CAA1878}"/>
              </a:ext>
            </a:extLst>
          </p:cNvPr>
          <p:cNvSpPr txBox="1"/>
          <p:nvPr/>
        </p:nvSpPr>
        <p:spPr>
          <a:xfrm>
            <a:off x="855128" y="2597515"/>
            <a:ext cx="136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2  5  5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450E837-B832-459A-A1AA-C4FFCB6D2CFF}"/>
              </a:ext>
            </a:extLst>
          </p:cNvPr>
          <p:cNvCxnSpPr/>
          <p:nvPr/>
        </p:nvCxnSpPr>
        <p:spPr bwMode="auto">
          <a:xfrm>
            <a:off x="961410" y="328732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C7D586-5547-4271-A73B-CB1232BD62EB}"/>
              </a:ext>
            </a:extLst>
          </p:cNvPr>
          <p:cNvSpPr txBox="1"/>
          <p:nvPr/>
        </p:nvSpPr>
        <p:spPr>
          <a:xfrm>
            <a:off x="855128" y="2892828"/>
            <a:ext cx="136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898E9F0-8CD7-44BD-B983-6B2AC444B6F0}"/>
              </a:ext>
            </a:extLst>
          </p:cNvPr>
          <p:cNvCxnSpPr/>
          <p:nvPr/>
        </p:nvCxnSpPr>
        <p:spPr bwMode="auto">
          <a:xfrm>
            <a:off x="961410" y="410451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577B9EC-D670-485A-88A5-52FD2D0F1DF1}"/>
              </a:ext>
            </a:extLst>
          </p:cNvPr>
          <p:cNvSpPr txBox="1"/>
          <p:nvPr/>
        </p:nvSpPr>
        <p:spPr>
          <a:xfrm>
            <a:off x="855128" y="3303890"/>
            <a:ext cx="129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1  0  2  0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DCF22-4544-4E7E-8FFF-AF7B6C71E187}"/>
              </a:ext>
            </a:extLst>
          </p:cNvPr>
          <p:cNvSpPr txBox="1"/>
          <p:nvPr/>
        </p:nvSpPr>
        <p:spPr>
          <a:xfrm>
            <a:off x="865004" y="3697564"/>
            <a:ext cx="12703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7  6  5  0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6BEC8F-9E67-44B6-9BF7-C189D1F9CD07}"/>
              </a:ext>
            </a:extLst>
          </p:cNvPr>
          <p:cNvSpPr txBox="1"/>
          <p:nvPr/>
        </p:nvSpPr>
        <p:spPr>
          <a:xfrm>
            <a:off x="865004" y="4153683"/>
            <a:ext cx="12703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8  6  7  0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9F93B2-A126-4E50-BEAF-C099C451E398}"/>
              </a:ext>
            </a:extLst>
          </p:cNvPr>
          <p:cNvSpPr txBox="1"/>
          <p:nvPr/>
        </p:nvSpPr>
        <p:spPr>
          <a:xfrm>
            <a:off x="3042794" y="3320988"/>
            <a:ext cx="44908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D8A602-9E6D-48AB-B300-5B826D36F169}"/>
              </a:ext>
            </a:extLst>
          </p:cNvPr>
          <p:cNvSpPr txBox="1"/>
          <p:nvPr/>
        </p:nvSpPr>
        <p:spPr>
          <a:xfrm>
            <a:off x="3078798" y="3702514"/>
            <a:ext cx="44908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99D6EA-81A9-49BE-8C3C-463026C7E63A}"/>
              </a:ext>
            </a:extLst>
          </p:cNvPr>
          <p:cNvSpPr txBox="1"/>
          <p:nvPr/>
        </p:nvSpPr>
        <p:spPr>
          <a:xfrm>
            <a:off x="2389929" y="3320988"/>
            <a:ext cx="99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 ×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44DF54-B193-441C-B9E1-A3E8D414CE84}"/>
              </a:ext>
            </a:extLst>
          </p:cNvPr>
          <p:cNvSpPr txBox="1"/>
          <p:nvPr/>
        </p:nvSpPr>
        <p:spPr>
          <a:xfrm>
            <a:off x="2389929" y="3681028"/>
            <a:ext cx="99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 ×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B880A69-3AB9-42A9-BC3E-92AC7D615740}"/>
              </a:ext>
            </a:extLst>
          </p:cNvPr>
          <p:cNvCxnSpPr>
            <a:cxnSpLocks/>
            <a:endCxn id="86" idx="3"/>
          </p:cNvCxnSpPr>
          <p:nvPr/>
        </p:nvCxnSpPr>
        <p:spPr bwMode="auto">
          <a:xfrm flipH="1" flipV="1">
            <a:off x="2149344" y="3473167"/>
            <a:ext cx="424336" cy="6995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824DE7E-DDB7-406E-AA41-DB95C67BE9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52821" y="3847834"/>
            <a:ext cx="474963" cy="9821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E2DC24F-182E-48BC-848A-2768AB87CDBD}"/>
              </a:ext>
            </a:extLst>
          </p:cNvPr>
          <p:cNvSpPr txBox="1"/>
          <p:nvPr/>
        </p:nvSpPr>
        <p:spPr>
          <a:xfrm>
            <a:off x="4404937" y="2586487"/>
            <a:ext cx="136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2  5  5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9E15884-2B55-40DE-A0E5-B20665255B72}"/>
              </a:ext>
            </a:extLst>
          </p:cNvPr>
          <p:cNvCxnSpPr/>
          <p:nvPr/>
        </p:nvCxnSpPr>
        <p:spPr bwMode="auto">
          <a:xfrm>
            <a:off x="4511219" y="327630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8E0EB78-3E69-4A26-A047-165649FF01D5}"/>
              </a:ext>
            </a:extLst>
          </p:cNvPr>
          <p:cNvSpPr txBox="1"/>
          <p:nvPr/>
        </p:nvSpPr>
        <p:spPr>
          <a:xfrm>
            <a:off x="4404937" y="2881800"/>
            <a:ext cx="136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4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39947D-6272-4A3C-9C49-78BE5CCA39C7}"/>
              </a:ext>
            </a:extLst>
          </p:cNvPr>
          <p:cNvCxnSpPr/>
          <p:nvPr/>
        </p:nvCxnSpPr>
        <p:spPr bwMode="auto">
          <a:xfrm>
            <a:off x="4511219" y="4093486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297C5EE-B578-4786-B69F-79EB961EA958}"/>
              </a:ext>
            </a:extLst>
          </p:cNvPr>
          <p:cNvSpPr txBox="1"/>
          <p:nvPr/>
        </p:nvSpPr>
        <p:spPr>
          <a:xfrm>
            <a:off x="4404937" y="3292862"/>
            <a:ext cx="12942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1  0  2  0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534AF2-0D1E-4DEB-9F2A-28563D20692C}"/>
              </a:ext>
            </a:extLst>
          </p:cNvPr>
          <p:cNvSpPr txBox="1"/>
          <p:nvPr/>
        </p:nvSpPr>
        <p:spPr>
          <a:xfrm>
            <a:off x="4597814" y="3686536"/>
            <a:ext cx="12703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7  6  5 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341F87-AB6D-42A5-9366-44D2A82F26D5}"/>
              </a:ext>
            </a:extLst>
          </p:cNvPr>
          <p:cNvSpPr txBox="1"/>
          <p:nvPr/>
        </p:nvSpPr>
        <p:spPr>
          <a:xfrm>
            <a:off x="4414813" y="4142655"/>
            <a:ext cx="12703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8  6  7  0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6" y="1880828"/>
            <a:ext cx="3420382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</a:rPr>
              <a:t>몇십으로</a:t>
            </a:r>
            <a:r>
              <a:rPr lang="ko-KR" altLang="en-US" sz="1800" dirty="0">
                <a:solidFill>
                  <a:schemeClr val="tx1"/>
                </a:solidFill>
              </a:rPr>
              <a:t> 나누어 볼까요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D2C2F1-763B-4751-8DAE-4FDCDFA14B18}"/>
              </a:ext>
            </a:extLst>
          </p:cNvPr>
          <p:cNvGrpSpPr/>
          <p:nvPr/>
        </p:nvGrpSpPr>
        <p:grpSpPr>
          <a:xfrm>
            <a:off x="1998924" y="4839138"/>
            <a:ext cx="2789100" cy="211551"/>
            <a:chOff x="1810494" y="4839138"/>
            <a:chExt cx="2789100" cy="211551"/>
          </a:xfrm>
        </p:grpSpPr>
        <p:grpSp>
          <p:nvGrpSpPr>
            <p:cNvPr id="38" name="그룹 37"/>
            <p:cNvGrpSpPr/>
            <p:nvPr/>
          </p:nvGrpSpPr>
          <p:grpSpPr>
            <a:xfrm>
              <a:off x="1810494" y="4839138"/>
              <a:ext cx="2789100" cy="211551"/>
              <a:chOff x="2193983" y="4222411"/>
              <a:chExt cx="2535546" cy="192321"/>
            </a:xfrm>
          </p:grpSpPr>
          <p:pic>
            <p:nvPicPr>
              <p:cNvPr id="5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3983" y="4222411"/>
                <a:ext cx="181773" cy="177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956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3528" y="4232959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5537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804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타원 112"/>
          <p:cNvSpPr/>
          <p:nvPr/>
        </p:nvSpPr>
        <p:spPr>
          <a:xfrm>
            <a:off x="1086776" y="452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790E6F3-9F0E-4209-AE05-39F82AA6AE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13" y="2886730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4E90241E-138F-4AC7-915F-9ECB439BF624}"/>
              </a:ext>
            </a:extLst>
          </p:cNvPr>
          <p:cNvSpPr txBox="1"/>
          <p:nvPr/>
        </p:nvSpPr>
        <p:spPr>
          <a:xfrm>
            <a:off x="3909364" y="2475133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CAFDADF-AC1B-4123-BADA-68DEC817F946}"/>
              </a:ext>
            </a:extLst>
          </p:cNvPr>
          <p:cNvSpPr txBox="1"/>
          <p:nvPr/>
        </p:nvSpPr>
        <p:spPr>
          <a:xfrm>
            <a:off x="3268072" y="294057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178539-DE43-4E7F-94BD-CEFCED74F5CD}"/>
              </a:ext>
            </a:extLst>
          </p:cNvPr>
          <p:cNvSpPr txBox="1"/>
          <p:nvPr/>
        </p:nvSpPr>
        <p:spPr>
          <a:xfrm>
            <a:off x="2685228" y="294057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993F5240-0811-4B8B-9153-36D5B9761ABB}"/>
              </a:ext>
            </a:extLst>
          </p:cNvPr>
          <p:cNvSpPr txBox="1"/>
          <p:nvPr/>
        </p:nvSpPr>
        <p:spPr>
          <a:xfrm>
            <a:off x="3268072" y="331503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397A9B9-9B3F-4DA3-88E0-9A5C2A13E202}"/>
              </a:ext>
            </a:extLst>
          </p:cNvPr>
          <p:cNvCxnSpPr/>
          <p:nvPr/>
        </p:nvCxnSpPr>
        <p:spPr bwMode="auto">
          <a:xfrm>
            <a:off x="3315513" y="378193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43">
            <a:extLst>
              <a:ext uri="{FF2B5EF4-FFF2-40B4-BE49-F238E27FC236}">
                <a16:creationId xmlns:a16="http://schemas.microsoft.com/office/drawing/2014/main" id="{4DABAED6-EE23-48FC-9775-DCBFBDAF42BA}"/>
              </a:ext>
            </a:extLst>
          </p:cNvPr>
          <p:cNvSpPr txBox="1"/>
          <p:nvPr/>
        </p:nvSpPr>
        <p:spPr>
          <a:xfrm>
            <a:off x="3583975" y="385155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E65982B5-B5E9-4D65-9585-19BBBB99979C}"/>
              </a:ext>
            </a:extLst>
          </p:cNvPr>
          <p:cNvSpPr txBox="1"/>
          <p:nvPr/>
        </p:nvSpPr>
        <p:spPr>
          <a:xfrm>
            <a:off x="4414359" y="329899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20 ×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E5F7898C-AD78-470E-ABED-D2FF64882E68}"/>
              </a:ext>
            </a:extLst>
          </p:cNvPr>
          <p:cNvSpPr txBox="1"/>
          <p:nvPr/>
        </p:nvSpPr>
        <p:spPr>
          <a:xfrm>
            <a:off x="5429653" y="330587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24734ED-C6B0-409F-B10D-8F2FD42E8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4299436" y="3515755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43">
            <a:extLst>
              <a:ext uri="{FF2B5EF4-FFF2-40B4-BE49-F238E27FC236}">
                <a16:creationId xmlns:a16="http://schemas.microsoft.com/office/drawing/2014/main" id="{196EBF69-E100-4A1B-9440-D6029DAF7591}"/>
              </a:ext>
            </a:extLst>
          </p:cNvPr>
          <p:cNvSpPr txBox="1"/>
          <p:nvPr/>
        </p:nvSpPr>
        <p:spPr>
          <a:xfrm>
            <a:off x="687012" y="3189714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180÷20=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E0E30C42-5529-4EC3-801E-7CC23EBA337E}"/>
              </a:ext>
            </a:extLst>
          </p:cNvPr>
          <p:cNvSpPr txBox="1"/>
          <p:nvPr/>
        </p:nvSpPr>
        <p:spPr>
          <a:xfrm>
            <a:off x="2044975" y="319660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4891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0715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D70D7-2BFB-49A3-9C68-117F7D1C8FE2}"/>
              </a:ext>
            </a:extLst>
          </p:cNvPr>
          <p:cNvSpPr txBox="1"/>
          <p:nvPr/>
        </p:nvSpPr>
        <p:spPr>
          <a:xfrm>
            <a:off x="652519" y="265811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두 자리 수인 나눗셈의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830A174-0FB3-4DB9-BB75-C54410EA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7807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EFB87F-088A-4919-A092-0F8310762795}"/>
              </a:ext>
            </a:extLst>
          </p:cNvPr>
          <p:cNvSpPr txBox="1"/>
          <p:nvPr/>
        </p:nvSpPr>
        <p:spPr>
          <a:xfrm>
            <a:off x="652519" y="336713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3DCD6EA-1D2B-4EF8-9191-6F33D420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897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14D08-FADC-47A1-AA6B-D1EE4516D5F8}"/>
              </a:ext>
            </a:extLst>
          </p:cNvPr>
          <p:cNvSpPr txBox="1"/>
          <p:nvPr/>
        </p:nvSpPr>
        <p:spPr>
          <a:xfrm>
            <a:off x="652519" y="4076166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나눗셈이 이루어지는 실생활 상황을 통하여 나눗셈의 의미를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곱셈과 나눗셈의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DF38727-6D54-4ABA-9F4E-52895EB8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41987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65933" y="4839153"/>
            <a:ext cx="2786087" cy="210004"/>
            <a:chOff x="2193983" y="4222411"/>
            <a:chExt cx="2532806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31290" y="2028949"/>
            <a:ext cx="294161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</a:rPr>
              <a:t>몇십몇으로</a:t>
            </a:r>
            <a:r>
              <a:rPr lang="ko-KR" altLang="en-US" sz="1800" dirty="0">
                <a:solidFill>
                  <a:schemeClr val="tx1"/>
                </a:solidFill>
              </a:rPr>
              <a:t> 나누어 볼까요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-1980728" y="3727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87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036B81-3E08-4B3B-9601-96D32847C121}"/>
              </a:ext>
            </a:extLst>
          </p:cNvPr>
          <p:cNvSpPr/>
          <p:nvPr/>
        </p:nvSpPr>
        <p:spPr>
          <a:xfrm>
            <a:off x="931406" y="2720729"/>
            <a:ext cx="2158076" cy="1723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B5778FC-48B9-493B-B9E6-49D5972EF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3" y="3118359"/>
            <a:ext cx="1026028" cy="464876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02A8CB82-1274-437C-8D18-75D0844974E5}"/>
              </a:ext>
            </a:extLst>
          </p:cNvPr>
          <p:cNvSpPr txBox="1"/>
          <p:nvPr/>
        </p:nvSpPr>
        <p:spPr>
          <a:xfrm>
            <a:off x="4061164" y="270676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58BFD31E-6AD9-485B-B000-D4F835663F7E}"/>
              </a:ext>
            </a:extLst>
          </p:cNvPr>
          <p:cNvSpPr txBox="1"/>
          <p:nvPr/>
        </p:nvSpPr>
        <p:spPr>
          <a:xfrm>
            <a:off x="3419872" y="31722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1  8  6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2E78B-1FB5-4D6E-8F31-01961E89167F}"/>
              </a:ext>
            </a:extLst>
          </p:cNvPr>
          <p:cNvSpPr txBox="1"/>
          <p:nvPr/>
        </p:nvSpPr>
        <p:spPr>
          <a:xfrm>
            <a:off x="3053655" y="317220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C8C117B0-9776-4DFA-AB7D-12C4BDC28C14}"/>
              </a:ext>
            </a:extLst>
          </p:cNvPr>
          <p:cNvSpPr txBox="1"/>
          <p:nvPr/>
        </p:nvSpPr>
        <p:spPr>
          <a:xfrm>
            <a:off x="3419872" y="354665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1  6  2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1697AE1-24DD-4086-9A21-1862F112E553}"/>
              </a:ext>
            </a:extLst>
          </p:cNvPr>
          <p:cNvCxnSpPr/>
          <p:nvPr/>
        </p:nvCxnSpPr>
        <p:spPr bwMode="auto">
          <a:xfrm>
            <a:off x="3467313" y="401356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43">
            <a:extLst>
              <a:ext uri="{FF2B5EF4-FFF2-40B4-BE49-F238E27FC236}">
                <a16:creationId xmlns:a16="http://schemas.microsoft.com/office/drawing/2014/main" id="{891A631C-3E7E-4DBD-AC4C-35596703C6D1}"/>
              </a:ext>
            </a:extLst>
          </p:cNvPr>
          <p:cNvSpPr txBox="1"/>
          <p:nvPr/>
        </p:nvSpPr>
        <p:spPr>
          <a:xfrm>
            <a:off x="3735775" y="4083180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971A5C32-0D4C-415B-AEAE-1E498F4B2670}"/>
              </a:ext>
            </a:extLst>
          </p:cNvPr>
          <p:cNvSpPr txBox="1"/>
          <p:nvPr/>
        </p:nvSpPr>
        <p:spPr>
          <a:xfrm>
            <a:off x="4566159" y="353061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27 ×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EC30D4B7-6E3A-4A5C-8965-528BF948F1BC}"/>
              </a:ext>
            </a:extLst>
          </p:cNvPr>
          <p:cNvSpPr txBox="1"/>
          <p:nvPr/>
        </p:nvSpPr>
        <p:spPr>
          <a:xfrm>
            <a:off x="5436096" y="353750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28D121-846F-41CE-BB3B-8F6C0C196BA8}"/>
              </a:ext>
            </a:extLst>
          </p:cNvPr>
          <p:cNvCxnSpPr>
            <a:cxnSpLocks/>
          </p:cNvCxnSpPr>
          <p:nvPr/>
        </p:nvCxnSpPr>
        <p:spPr bwMode="auto">
          <a:xfrm flipH="1">
            <a:off x="4451236" y="3747384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2E34FF3-6372-4E1F-8168-4314092CA176}"/>
              </a:ext>
            </a:extLst>
          </p:cNvPr>
          <p:cNvSpPr txBox="1"/>
          <p:nvPr/>
        </p:nvSpPr>
        <p:spPr>
          <a:xfrm>
            <a:off x="1003250" y="2865782"/>
            <a:ext cx="1705813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=135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=162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=189</a:t>
            </a:r>
          </a:p>
        </p:txBody>
      </p:sp>
    </p:spTree>
    <p:extLst>
      <p:ext uri="{BB962C8B-B14F-4D97-AF65-F5344CB8AC3E}">
        <p14:creationId xmlns:p14="http://schemas.microsoft.com/office/powerpoint/2010/main" val="385180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93" y="230408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65933" y="4839153"/>
            <a:ext cx="2786087" cy="210004"/>
            <a:chOff x="2193983" y="4222411"/>
            <a:chExt cx="2532806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35822" y="1952836"/>
            <a:ext cx="4644518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세 자리 수를 두 자리 수로 나누어 볼까요</a:t>
            </a:r>
            <a:r>
              <a:rPr lang="en-US" altLang="ko-KR" sz="1800" dirty="0">
                <a:solidFill>
                  <a:schemeClr val="tx1"/>
                </a:solidFill>
              </a:rPr>
              <a:t>(1)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31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9294325-BF89-41F9-ADF5-3E22AA2E32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9" y="2616461"/>
            <a:ext cx="1026028" cy="464876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97F2B5D7-9F44-4F4F-A8C3-47072B876300}"/>
              </a:ext>
            </a:extLst>
          </p:cNvPr>
          <p:cNvSpPr txBox="1"/>
          <p:nvPr/>
        </p:nvSpPr>
        <p:spPr>
          <a:xfrm>
            <a:off x="1623126" y="2204864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7407D2E1-D3FD-4D1A-A5E6-026812EFBA57}"/>
              </a:ext>
            </a:extLst>
          </p:cNvPr>
          <p:cNvSpPr txBox="1"/>
          <p:nvPr/>
        </p:nvSpPr>
        <p:spPr>
          <a:xfrm>
            <a:off x="1251848" y="267030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8  9  6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7D0172-894E-45BB-A5A8-83BE3F2B8BD2}"/>
              </a:ext>
            </a:extLst>
          </p:cNvPr>
          <p:cNvSpPr txBox="1"/>
          <p:nvPr/>
        </p:nvSpPr>
        <p:spPr>
          <a:xfrm>
            <a:off x="796955" y="267030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47F7572B-7072-47BA-BEBB-DB4985DE596B}"/>
              </a:ext>
            </a:extLst>
          </p:cNvPr>
          <p:cNvSpPr txBox="1"/>
          <p:nvPr/>
        </p:nvSpPr>
        <p:spPr>
          <a:xfrm>
            <a:off x="1251848" y="304476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8  4  0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D3F4451-4D17-4CA7-BA7F-775539627548}"/>
              </a:ext>
            </a:extLst>
          </p:cNvPr>
          <p:cNvCxnSpPr/>
          <p:nvPr/>
        </p:nvCxnSpPr>
        <p:spPr bwMode="auto">
          <a:xfrm>
            <a:off x="1299289" y="351166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43">
            <a:extLst>
              <a:ext uri="{FF2B5EF4-FFF2-40B4-BE49-F238E27FC236}">
                <a16:creationId xmlns:a16="http://schemas.microsoft.com/office/drawing/2014/main" id="{712A6B75-8CBA-4DFF-91B6-60C8FAAAFE69}"/>
              </a:ext>
            </a:extLst>
          </p:cNvPr>
          <p:cNvSpPr txBox="1"/>
          <p:nvPr/>
        </p:nvSpPr>
        <p:spPr>
          <a:xfrm>
            <a:off x="1567751" y="3581282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AAE181F1-4854-473F-B0E3-13FFD798F350}"/>
              </a:ext>
            </a:extLst>
          </p:cNvPr>
          <p:cNvSpPr txBox="1"/>
          <p:nvPr/>
        </p:nvSpPr>
        <p:spPr>
          <a:xfrm>
            <a:off x="1993704" y="3028721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28 ×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3AA08896-452B-4094-B4F9-8DDA75275394}"/>
              </a:ext>
            </a:extLst>
          </p:cNvPr>
          <p:cNvSpPr txBox="1"/>
          <p:nvPr/>
        </p:nvSpPr>
        <p:spPr>
          <a:xfrm>
            <a:off x="2879812" y="3035609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1A94EDC-D085-4BB1-AFE8-38ADB07DFF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140" t="35215" r="26935" b="30559"/>
          <a:stretch/>
        </p:blipFill>
        <p:spPr>
          <a:xfrm>
            <a:off x="3347864" y="3284984"/>
            <a:ext cx="784002" cy="46930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3AD3656-EF47-421B-B545-A17E003FDC96}"/>
              </a:ext>
            </a:extLst>
          </p:cNvPr>
          <p:cNvSpPr txBox="1"/>
          <p:nvPr/>
        </p:nvSpPr>
        <p:spPr>
          <a:xfrm>
            <a:off x="1567751" y="391053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35EC105-D9B5-4D4F-863A-BD862CB60FAD}"/>
              </a:ext>
            </a:extLst>
          </p:cNvPr>
          <p:cNvCxnSpPr/>
          <p:nvPr/>
        </p:nvCxnSpPr>
        <p:spPr bwMode="auto">
          <a:xfrm>
            <a:off x="1299289" y="436726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D97B48-A180-4167-B90A-BD081281B3AC}"/>
              </a:ext>
            </a:extLst>
          </p:cNvPr>
          <p:cNvSpPr txBox="1"/>
          <p:nvPr/>
        </p:nvSpPr>
        <p:spPr>
          <a:xfrm>
            <a:off x="1567751" y="4402784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363EEE8B-31FA-4F66-8655-A45459AAAFD5}"/>
              </a:ext>
            </a:extLst>
          </p:cNvPr>
          <p:cNvSpPr txBox="1"/>
          <p:nvPr/>
        </p:nvSpPr>
        <p:spPr>
          <a:xfrm>
            <a:off x="2002091" y="3556878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896 -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5BFBA80D-A381-4530-908A-0B4A070A31FF}"/>
              </a:ext>
            </a:extLst>
          </p:cNvPr>
          <p:cNvSpPr txBox="1"/>
          <p:nvPr/>
        </p:nvSpPr>
        <p:spPr>
          <a:xfrm>
            <a:off x="2915816" y="3563766"/>
            <a:ext cx="728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840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1976A41-BB86-4BA6-B9E9-DD94D0A725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3212" y="3773643"/>
            <a:ext cx="23656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43">
            <a:extLst>
              <a:ext uri="{FF2B5EF4-FFF2-40B4-BE49-F238E27FC236}">
                <a16:creationId xmlns:a16="http://schemas.microsoft.com/office/drawing/2014/main" id="{7EFF7536-375B-4075-8E13-5A389B045737}"/>
              </a:ext>
            </a:extLst>
          </p:cNvPr>
          <p:cNvSpPr txBox="1"/>
          <p:nvPr/>
        </p:nvSpPr>
        <p:spPr>
          <a:xfrm>
            <a:off x="2002091" y="3899784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28 ×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C65E0F6D-EA4D-4A1F-B5A9-F94D579C1E24}"/>
              </a:ext>
            </a:extLst>
          </p:cNvPr>
          <p:cNvSpPr txBox="1"/>
          <p:nvPr/>
        </p:nvSpPr>
        <p:spPr>
          <a:xfrm>
            <a:off x="2843808" y="390667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FFB282E1-FBF4-4DAC-93AD-5AB6D36D70F1}"/>
              </a:ext>
            </a:extLst>
          </p:cNvPr>
          <p:cNvSpPr txBox="1"/>
          <p:nvPr/>
        </p:nvSpPr>
        <p:spPr>
          <a:xfrm>
            <a:off x="2002091" y="4367262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56 -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696618AC-6607-42A2-ACFA-847550B05972}"/>
              </a:ext>
            </a:extLst>
          </p:cNvPr>
          <p:cNvSpPr txBox="1"/>
          <p:nvPr/>
        </p:nvSpPr>
        <p:spPr>
          <a:xfrm>
            <a:off x="2843808" y="4374150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4344EE9-8211-4750-90F6-340015312D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20" y="2726225"/>
            <a:ext cx="1026028" cy="464876"/>
          </a:xfrm>
          <a:prstGeom prst="rect">
            <a:avLst/>
          </a:prstGeom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1F4AFE6A-1471-49FE-9294-8D52B15170D7}"/>
              </a:ext>
            </a:extLst>
          </p:cNvPr>
          <p:cNvSpPr txBox="1"/>
          <p:nvPr/>
        </p:nvSpPr>
        <p:spPr>
          <a:xfrm>
            <a:off x="4813057" y="2314628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3  2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42B64EC3-128B-45F7-9536-3B98778314EF}"/>
              </a:ext>
            </a:extLst>
          </p:cNvPr>
          <p:cNvSpPr txBox="1"/>
          <p:nvPr/>
        </p:nvSpPr>
        <p:spPr>
          <a:xfrm>
            <a:off x="4441779" y="278007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8  9  6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8CA110-2993-468D-A677-5A4C02FA6B2A}"/>
              </a:ext>
            </a:extLst>
          </p:cNvPr>
          <p:cNvSpPr txBox="1"/>
          <p:nvPr/>
        </p:nvSpPr>
        <p:spPr>
          <a:xfrm>
            <a:off x="3858935" y="278007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AD949E7C-15EE-4744-AE45-235FFFC782B7}"/>
              </a:ext>
            </a:extLst>
          </p:cNvPr>
          <p:cNvSpPr txBox="1"/>
          <p:nvPr/>
        </p:nvSpPr>
        <p:spPr>
          <a:xfrm>
            <a:off x="4441779" y="3154525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8  4  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E329228-53D2-495F-A0F3-43685EE382FA}"/>
              </a:ext>
            </a:extLst>
          </p:cNvPr>
          <p:cNvCxnSpPr/>
          <p:nvPr/>
        </p:nvCxnSpPr>
        <p:spPr bwMode="auto">
          <a:xfrm>
            <a:off x="4489220" y="362142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43">
            <a:extLst>
              <a:ext uri="{FF2B5EF4-FFF2-40B4-BE49-F238E27FC236}">
                <a16:creationId xmlns:a16="http://schemas.microsoft.com/office/drawing/2014/main" id="{6F7A293E-B8F0-4958-B2F4-0E4424909D32}"/>
              </a:ext>
            </a:extLst>
          </p:cNvPr>
          <p:cNvSpPr txBox="1"/>
          <p:nvPr/>
        </p:nvSpPr>
        <p:spPr>
          <a:xfrm>
            <a:off x="4757682" y="3691046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45124-1596-4D51-91EC-32AAACECA3A9}"/>
              </a:ext>
            </a:extLst>
          </p:cNvPr>
          <p:cNvSpPr txBox="1"/>
          <p:nvPr/>
        </p:nvSpPr>
        <p:spPr>
          <a:xfrm>
            <a:off x="4757682" y="4020297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0E2473E-8482-480D-9FB1-A524A693BB25}"/>
              </a:ext>
            </a:extLst>
          </p:cNvPr>
          <p:cNvCxnSpPr/>
          <p:nvPr/>
        </p:nvCxnSpPr>
        <p:spPr bwMode="auto">
          <a:xfrm>
            <a:off x="4489220" y="447702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42D75B-FD50-41C5-ABD5-9B8234C46758}"/>
              </a:ext>
            </a:extLst>
          </p:cNvPr>
          <p:cNvSpPr txBox="1"/>
          <p:nvPr/>
        </p:nvSpPr>
        <p:spPr>
          <a:xfrm>
            <a:off x="4757682" y="4512548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A97E9A7-D52B-40A8-81B5-C036B247E8F2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3212" y="3224880"/>
            <a:ext cx="23656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074B60B-9B99-43FE-8832-5D983960BC49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3212" y="4090652"/>
            <a:ext cx="23656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E5C63F3-5736-4F4B-A676-BDEF7F5BE352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3212" y="4580526"/>
            <a:ext cx="23656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301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25" y="235499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65933" y="4839153"/>
            <a:ext cx="2786087" cy="210004"/>
            <a:chOff x="2193983" y="4222411"/>
            <a:chExt cx="2532806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657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986539" y="1967797"/>
            <a:ext cx="4711791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세 자리 수를 두 자리 수로 나누어 볼까요</a:t>
            </a:r>
            <a:r>
              <a:rPr lang="en-US" altLang="ko-KR" sz="1800" dirty="0">
                <a:solidFill>
                  <a:schemeClr val="tx1"/>
                </a:solidFill>
              </a:rPr>
              <a:t>(2)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18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F816AF56-FD35-478A-BC99-39CEC8290A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14" y="2675838"/>
            <a:ext cx="1026028" cy="464876"/>
          </a:xfrm>
          <a:prstGeom prst="rect">
            <a:avLst/>
          </a:prstGeom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id="{E79364A5-67CD-4552-97A7-E3D393335BB2}"/>
              </a:ext>
            </a:extLst>
          </p:cNvPr>
          <p:cNvSpPr txBox="1"/>
          <p:nvPr/>
        </p:nvSpPr>
        <p:spPr>
          <a:xfrm>
            <a:off x="1540555" y="2264241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EB77ADBE-F9CD-4E0C-8AC7-46612B4B9BE3}"/>
              </a:ext>
            </a:extLst>
          </p:cNvPr>
          <p:cNvSpPr txBox="1"/>
          <p:nvPr/>
        </p:nvSpPr>
        <p:spPr>
          <a:xfrm>
            <a:off x="1158573" y="272968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3  5  7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B104198A-7144-4C79-8DF5-43E4B81AA496}"/>
              </a:ext>
            </a:extLst>
          </p:cNvPr>
          <p:cNvSpPr txBox="1"/>
          <p:nvPr/>
        </p:nvSpPr>
        <p:spPr>
          <a:xfrm>
            <a:off x="1158573" y="31041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2  8  0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D1432C-CDC9-450B-A1C6-5FF41E67F6A3}"/>
              </a:ext>
            </a:extLst>
          </p:cNvPr>
          <p:cNvCxnSpPr/>
          <p:nvPr/>
        </p:nvCxnSpPr>
        <p:spPr bwMode="auto">
          <a:xfrm>
            <a:off x="1206014" y="357103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43">
            <a:extLst>
              <a:ext uri="{FF2B5EF4-FFF2-40B4-BE49-F238E27FC236}">
                <a16:creationId xmlns:a16="http://schemas.microsoft.com/office/drawing/2014/main" id="{92125A3F-26F3-420C-ACAA-A003D5064FF6}"/>
              </a:ext>
            </a:extLst>
          </p:cNvPr>
          <p:cNvSpPr txBox="1"/>
          <p:nvPr/>
        </p:nvSpPr>
        <p:spPr>
          <a:xfrm>
            <a:off x="1474476" y="3640659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7  7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7EA4B032-DFE7-4C7E-A540-B889F0BFE1B0}"/>
              </a:ext>
            </a:extLst>
          </p:cNvPr>
          <p:cNvSpPr txBox="1"/>
          <p:nvPr/>
        </p:nvSpPr>
        <p:spPr>
          <a:xfrm>
            <a:off x="1956982" y="3088098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14 ×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68859533-7C69-4FAC-A951-F818036B4ABF}"/>
              </a:ext>
            </a:extLst>
          </p:cNvPr>
          <p:cNvSpPr txBox="1"/>
          <p:nvPr/>
        </p:nvSpPr>
        <p:spPr>
          <a:xfrm>
            <a:off x="2893086" y="3094986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340C55-DECD-4F63-84F7-4E8360F6C8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9937" y="3304863"/>
            <a:ext cx="307899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F5F7600D-A2F7-4735-B31E-23F98B6614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140" t="35215" r="26935" b="30559"/>
          <a:stretch/>
        </p:blipFill>
        <p:spPr>
          <a:xfrm>
            <a:off x="3296044" y="3303927"/>
            <a:ext cx="802105" cy="48013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1B48345-0EF7-4B14-A680-6EAFCBA75935}"/>
              </a:ext>
            </a:extLst>
          </p:cNvPr>
          <p:cNvSpPr txBox="1"/>
          <p:nvPr/>
        </p:nvSpPr>
        <p:spPr>
          <a:xfrm>
            <a:off x="1474476" y="3969910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7  0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2A204F2-7402-4745-BA48-93C715579B90}"/>
              </a:ext>
            </a:extLst>
          </p:cNvPr>
          <p:cNvCxnSpPr/>
          <p:nvPr/>
        </p:nvCxnSpPr>
        <p:spPr bwMode="auto">
          <a:xfrm>
            <a:off x="1206014" y="442663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7C875B2-8586-4685-B9FE-F18770760D86}"/>
              </a:ext>
            </a:extLst>
          </p:cNvPr>
          <p:cNvSpPr txBox="1"/>
          <p:nvPr/>
        </p:nvSpPr>
        <p:spPr>
          <a:xfrm>
            <a:off x="1474476" y="446216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id="{C9A61A32-E76D-4483-BA0B-4B9F41C9F3D4}"/>
              </a:ext>
            </a:extLst>
          </p:cNvPr>
          <p:cNvSpPr txBox="1"/>
          <p:nvPr/>
        </p:nvSpPr>
        <p:spPr>
          <a:xfrm>
            <a:off x="1965369" y="361625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357 -</a:t>
            </a: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id="{367DE786-0DE8-46E9-AA5C-1ACE1F067E40}"/>
              </a:ext>
            </a:extLst>
          </p:cNvPr>
          <p:cNvSpPr txBox="1"/>
          <p:nvPr/>
        </p:nvSpPr>
        <p:spPr>
          <a:xfrm>
            <a:off x="2893086" y="3623143"/>
            <a:ext cx="728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280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190AFC99-7272-46FD-B2B4-AB6111322837}"/>
              </a:ext>
            </a:extLst>
          </p:cNvPr>
          <p:cNvSpPr txBox="1"/>
          <p:nvPr/>
        </p:nvSpPr>
        <p:spPr>
          <a:xfrm>
            <a:off x="1965369" y="3959161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14 ×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6D4EE6D6-409B-45EC-AC03-8F047820DB92}"/>
              </a:ext>
            </a:extLst>
          </p:cNvPr>
          <p:cNvSpPr txBox="1"/>
          <p:nvPr/>
        </p:nvSpPr>
        <p:spPr>
          <a:xfrm>
            <a:off x="2821078" y="3966049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69AB4D22-1F14-4846-82AA-9F1C10041BEF}"/>
              </a:ext>
            </a:extLst>
          </p:cNvPr>
          <p:cNvSpPr txBox="1"/>
          <p:nvPr/>
        </p:nvSpPr>
        <p:spPr>
          <a:xfrm>
            <a:off x="1965369" y="442663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77 -</a:t>
            </a: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id="{7284ED32-5EE2-4A0B-B43A-73E37A401864}"/>
              </a:ext>
            </a:extLst>
          </p:cNvPr>
          <p:cNvSpPr txBox="1"/>
          <p:nvPr/>
        </p:nvSpPr>
        <p:spPr>
          <a:xfrm>
            <a:off x="2821078" y="443352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37B1E79-9CC1-4B7D-AEC3-07FD8B346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84" y="2656388"/>
            <a:ext cx="1026028" cy="464876"/>
          </a:xfrm>
          <a:prstGeom prst="rect">
            <a:avLst/>
          </a:prstGeom>
        </p:spPr>
      </p:pic>
      <p:sp>
        <p:nvSpPr>
          <p:cNvPr id="116" name="TextBox 43">
            <a:extLst>
              <a:ext uri="{FF2B5EF4-FFF2-40B4-BE49-F238E27FC236}">
                <a16:creationId xmlns:a16="http://schemas.microsoft.com/office/drawing/2014/main" id="{91C2C4AE-A045-4DE2-8DB3-E7B949F3CFFA}"/>
              </a:ext>
            </a:extLst>
          </p:cNvPr>
          <p:cNvSpPr txBox="1"/>
          <p:nvPr/>
        </p:nvSpPr>
        <p:spPr>
          <a:xfrm>
            <a:off x="4877921" y="2244791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id="{8940F0CB-8A49-4A8C-990B-3459A65134AC}"/>
              </a:ext>
            </a:extLst>
          </p:cNvPr>
          <p:cNvSpPr txBox="1"/>
          <p:nvPr/>
        </p:nvSpPr>
        <p:spPr>
          <a:xfrm>
            <a:off x="4506643" y="271023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3  5  7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5AF59-3C0B-45DA-8135-E580242B6077}"/>
              </a:ext>
            </a:extLst>
          </p:cNvPr>
          <p:cNvSpPr txBox="1"/>
          <p:nvPr/>
        </p:nvSpPr>
        <p:spPr>
          <a:xfrm>
            <a:off x="3970896" y="2710234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684AD6CD-869C-43A0-BCD6-92749B250258}"/>
              </a:ext>
            </a:extLst>
          </p:cNvPr>
          <p:cNvSpPr txBox="1"/>
          <p:nvPr/>
        </p:nvSpPr>
        <p:spPr>
          <a:xfrm>
            <a:off x="4506643" y="3084688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2  8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A7E9007-3990-473D-962F-12F286FE7B5C}"/>
              </a:ext>
            </a:extLst>
          </p:cNvPr>
          <p:cNvCxnSpPr/>
          <p:nvPr/>
        </p:nvCxnSpPr>
        <p:spPr bwMode="auto">
          <a:xfrm>
            <a:off x="4554084" y="355158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43">
            <a:extLst>
              <a:ext uri="{FF2B5EF4-FFF2-40B4-BE49-F238E27FC236}">
                <a16:creationId xmlns:a16="http://schemas.microsoft.com/office/drawing/2014/main" id="{9CAF3506-615E-4C1E-AB51-911DE25F856A}"/>
              </a:ext>
            </a:extLst>
          </p:cNvPr>
          <p:cNvSpPr txBox="1"/>
          <p:nvPr/>
        </p:nvSpPr>
        <p:spPr>
          <a:xfrm>
            <a:off x="4822546" y="3621209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7  7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FAB458-3B53-44B7-B450-232D050B394A}"/>
              </a:ext>
            </a:extLst>
          </p:cNvPr>
          <p:cNvSpPr txBox="1"/>
          <p:nvPr/>
        </p:nvSpPr>
        <p:spPr>
          <a:xfrm>
            <a:off x="4822546" y="3950460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7  0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06209BB-30FC-4C07-9B7B-CA2076799DC7}"/>
              </a:ext>
            </a:extLst>
          </p:cNvPr>
          <p:cNvCxnSpPr/>
          <p:nvPr/>
        </p:nvCxnSpPr>
        <p:spPr bwMode="auto">
          <a:xfrm>
            <a:off x="4554084" y="440718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2A89719-208A-45CB-9E10-C0C12BA23D6B}"/>
              </a:ext>
            </a:extLst>
          </p:cNvPr>
          <p:cNvSpPr txBox="1"/>
          <p:nvPr/>
        </p:nvSpPr>
        <p:spPr>
          <a:xfrm>
            <a:off x="4822546" y="444271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6515429-B981-42A6-A439-E70C71A2B475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9937" y="3825044"/>
            <a:ext cx="307899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7C82A45-69C7-484A-B0A2-300DA1A84F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9937" y="4183916"/>
            <a:ext cx="307899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CB77D7C-17FE-44EF-BEBF-D88940A0AA35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9937" y="4653136"/>
            <a:ext cx="307899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15AF59-3C0B-45DA-8135-E580242B6077}"/>
              </a:ext>
            </a:extLst>
          </p:cNvPr>
          <p:cNvSpPr txBox="1"/>
          <p:nvPr/>
        </p:nvSpPr>
        <p:spPr>
          <a:xfrm>
            <a:off x="671918" y="2696465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35959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0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17EDE-CE7B-4D7C-AEC4-85397095B3AA}"/>
              </a:ext>
            </a:extLst>
          </p:cNvPr>
          <p:cNvSpPr txBox="1"/>
          <p:nvPr/>
        </p:nvSpPr>
        <p:spPr>
          <a:xfrm>
            <a:off x="7018371" y="1130234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3DAED99-5058-4E9F-88F2-61690B54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8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10F47-824F-4323-AFD7-D53A2E6A54A6}"/>
              </a:ext>
            </a:extLst>
          </p:cNvPr>
          <p:cNvSpPr/>
          <p:nvPr/>
        </p:nvSpPr>
        <p:spPr>
          <a:xfrm>
            <a:off x="332553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49365" y="3114642"/>
            <a:ext cx="92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012" y="2955322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446C20B-5E9F-47BA-AF2C-337482E39251}"/>
              </a:ext>
            </a:extLst>
          </p:cNvPr>
          <p:cNvSpPr/>
          <p:nvPr/>
        </p:nvSpPr>
        <p:spPr>
          <a:xfrm>
            <a:off x="6257510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21420B30-850A-434D-88AD-FB71970A20BD}"/>
              </a:ext>
            </a:extLst>
          </p:cNvPr>
          <p:cNvSpPr txBox="1"/>
          <p:nvPr/>
        </p:nvSpPr>
        <p:spPr>
          <a:xfrm>
            <a:off x="789907" y="2733281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53×7=371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73F82327-1427-4823-A5B4-1EB5E42133C4}"/>
              </a:ext>
            </a:extLst>
          </p:cNvPr>
          <p:cNvSpPr txBox="1"/>
          <p:nvPr/>
        </p:nvSpPr>
        <p:spPr>
          <a:xfrm>
            <a:off x="565111" y="3106948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530×7=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04CA71-0D38-438D-83AE-F9887B02C1FF}"/>
              </a:ext>
            </a:extLst>
          </p:cNvPr>
          <p:cNvSpPr txBox="1"/>
          <p:nvPr/>
        </p:nvSpPr>
        <p:spPr>
          <a:xfrm>
            <a:off x="1449365" y="3547395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37100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9866DD-C631-4E60-804A-8D68D2F6F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215" y="3387387"/>
            <a:ext cx="360000" cy="355000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3E69B5F4-E389-4221-9BB3-5286D5932334}"/>
              </a:ext>
            </a:extLst>
          </p:cNvPr>
          <p:cNvSpPr txBox="1"/>
          <p:nvPr/>
        </p:nvSpPr>
        <p:spPr>
          <a:xfrm>
            <a:off x="468009" y="3532006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530×70=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D06D5B-64E7-4F76-884A-47BCE354C7F5}"/>
              </a:ext>
            </a:extLst>
          </p:cNvPr>
          <p:cNvSpPr txBox="1"/>
          <p:nvPr/>
        </p:nvSpPr>
        <p:spPr>
          <a:xfrm>
            <a:off x="3509962" y="23863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3  1  6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59C74E8-52B0-4C2A-948D-6E31F3F8F5DC}"/>
              </a:ext>
            </a:extLst>
          </p:cNvPr>
          <p:cNvCxnSpPr/>
          <p:nvPr/>
        </p:nvCxnSpPr>
        <p:spPr bwMode="auto">
          <a:xfrm>
            <a:off x="3616244" y="307613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125552-4054-48B4-82C0-0785F507EC28}"/>
              </a:ext>
            </a:extLst>
          </p:cNvPr>
          <p:cNvSpPr txBox="1"/>
          <p:nvPr/>
        </p:nvSpPr>
        <p:spPr>
          <a:xfrm>
            <a:off x="3509962" y="26816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1C8E93F-EE2E-467F-9FBC-26BCD1D1F4CB}"/>
              </a:ext>
            </a:extLst>
          </p:cNvPr>
          <p:cNvCxnSpPr/>
          <p:nvPr/>
        </p:nvCxnSpPr>
        <p:spPr bwMode="auto">
          <a:xfrm>
            <a:off x="3616244" y="389331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035C9F6-2160-4F3B-9043-E402AAED5B53}"/>
              </a:ext>
            </a:extLst>
          </p:cNvPr>
          <p:cNvSpPr txBox="1"/>
          <p:nvPr/>
        </p:nvSpPr>
        <p:spPr>
          <a:xfrm>
            <a:off x="3616244" y="3092694"/>
            <a:ext cx="12603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2  5  2  8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DC9A61-02D2-48EE-AA2F-9B5F49476A71}"/>
              </a:ext>
            </a:extLst>
          </p:cNvPr>
          <p:cNvSpPr txBox="1"/>
          <p:nvPr/>
        </p:nvSpPr>
        <p:spPr>
          <a:xfrm>
            <a:off x="3592232" y="3486368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6  3  2  0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0B3424FB-0DEA-4B84-96C1-E5C038D6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403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4C933128-B9AA-42E9-9E67-2BC6F9D78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55" y="3078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17FA8A4-2655-4341-B11F-66504C47D1A7}"/>
              </a:ext>
            </a:extLst>
          </p:cNvPr>
          <p:cNvSpPr txBox="1"/>
          <p:nvPr/>
        </p:nvSpPr>
        <p:spPr>
          <a:xfrm>
            <a:off x="3592232" y="3942487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8  8  4  8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AE715C35-C163-44F9-976C-CD280A33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938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760A7E55-8472-44D6-8042-45E20B6EBA39}"/>
              </a:ext>
            </a:extLst>
          </p:cNvPr>
          <p:cNvSpPr/>
          <p:nvPr/>
        </p:nvSpPr>
        <p:spPr>
          <a:xfrm>
            <a:off x="5236812" y="307062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316×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3201C3-BD13-401B-9DE2-1B20D4ADF16A}"/>
              </a:ext>
            </a:extLst>
          </p:cNvPr>
          <p:cNvSpPr txBox="1"/>
          <p:nvPr/>
        </p:nvSpPr>
        <p:spPr>
          <a:xfrm>
            <a:off x="5961206" y="3090807"/>
            <a:ext cx="425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C162922F-AFB6-4719-97B4-196C61577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963" y="2966528"/>
            <a:ext cx="360000" cy="355000"/>
          </a:xfrm>
          <a:prstGeom prst="rect">
            <a:avLst/>
          </a:prstGeom>
        </p:spPr>
      </p:pic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F33495D9-28F0-429A-8E54-6B84735F0BD9}"/>
              </a:ext>
            </a:extLst>
          </p:cNvPr>
          <p:cNvSpPr/>
          <p:nvPr/>
        </p:nvSpPr>
        <p:spPr>
          <a:xfrm>
            <a:off x="5236812" y="342900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316×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F6E5E1-CEDF-4123-BA46-EF05250D9CC1}"/>
              </a:ext>
            </a:extLst>
          </p:cNvPr>
          <p:cNvSpPr txBox="1"/>
          <p:nvPr/>
        </p:nvSpPr>
        <p:spPr>
          <a:xfrm>
            <a:off x="5961206" y="3449187"/>
            <a:ext cx="492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AE9DB4B-ADEF-48EC-BA71-D429D83B0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296" y="3305751"/>
            <a:ext cx="360000" cy="355000"/>
          </a:xfrm>
          <a:prstGeom prst="rect">
            <a:avLst/>
          </a:prstGeom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78DC0349-0B42-4C82-A201-7D78DAD5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76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>
            <a:extLst>
              <a:ext uri="{FF2B5EF4-FFF2-40B4-BE49-F238E27FC236}">
                <a16:creationId xmlns:a16="http://schemas.microsoft.com/office/drawing/2014/main" id="{CDFC2204-AC04-44E4-A356-41146E9B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143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F463E581-3E01-4CD9-B038-A76257F4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50513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0BCE08FF-5018-4E03-B179-C0496A08686F}"/>
              </a:ext>
            </a:extLst>
          </p:cNvPr>
          <p:cNvSpPr/>
          <p:nvPr/>
        </p:nvSpPr>
        <p:spPr>
          <a:xfrm>
            <a:off x="6317616" y="1416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1170C9-5169-44EB-8702-E4FE12F73B67}"/>
              </a:ext>
            </a:extLst>
          </p:cNvPr>
          <p:cNvSpPr txBox="1"/>
          <p:nvPr/>
        </p:nvSpPr>
        <p:spPr>
          <a:xfrm>
            <a:off x="434823" y="13900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0BC51632-F268-49D6-BB64-2A318E43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" y="1415247"/>
            <a:ext cx="353984" cy="35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ACB982-BA6C-4076-B3E5-87B0A5DEF5F4}"/>
              </a:ext>
            </a:extLst>
          </p:cNvPr>
          <p:cNvSpPr txBox="1"/>
          <p:nvPr/>
        </p:nvSpPr>
        <p:spPr>
          <a:xfrm>
            <a:off x="1449365" y="3114642"/>
            <a:ext cx="92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8B2D689-F60D-4FF7-AD09-8DDCF7381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012" y="2955322"/>
            <a:ext cx="360000" cy="355000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701BEB88-95F6-4034-BDFE-B09C17EE1348}"/>
              </a:ext>
            </a:extLst>
          </p:cNvPr>
          <p:cNvSpPr txBox="1"/>
          <p:nvPr/>
        </p:nvSpPr>
        <p:spPr>
          <a:xfrm>
            <a:off x="789907" y="2733281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63×2=126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E6C76E07-9C9C-42CE-B687-C6737EB2EB74}"/>
              </a:ext>
            </a:extLst>
          </p:cNvPr>
          <p:cNvSpPr txBox="1"/>
          <p:nvPr/>
        </p:nvSpPr>
        <p:spPr>
          <a:xfrm>
            <a:off x="565111" y="3106948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63×20=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539A0-2814-49E6-BC1E-6652E64CC029}"/>
              </a:ext>
            </a:extLst>
          </p:cNvPr>
          <p:cNvSpPr txBox="1"/>
          <p:nvPr/>
        </p:nvSpPr>
        <p:spPr>
          <a:xfrm>
            <a:off x="1449365" y="3547395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2A107CD-6457-42D4-B577-47EC9F798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9215" y="3387387"/>
            <a:ext cx="360000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A99FC9ED-C74A-453C-A761-5E80F7435984}"/>
              </a:ext>
            </a:extLst>
          </p:cNvPr>
          <p:cNvSpPr txBox="1"/>
          <p:nvPr/>
        </p:nvSpPr>
        <p:spPr>
          <a:xfrm>
            <a:off x="468009" y="3532006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630×20=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B21F7-1D71-4D02-85EC-785A3BB4013C}"/>
              </a:ext>
            </a:extLst>
          </p:cNvPr>
          <p:cNvSpPr txBox="1"/>
          <p:nvPr/>
        </p:nvSpPr>
        <p:spPr>
          <a:xfrm>
            <a:off x="3509962" y="23863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1  7  7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594503-3232-4EEB-9266-CFFD7D3EAFC4}"/>
              </a:ext>
            </a:extLst>
          </p:cNvPr>
          <p:cNvCxnSpPr/>
          <p:nvPr/>
        </p:nvCxnSpPr>
        <p:spPr bwMode="auto">
          <a:xfrm>
            <a:off x="3616244" y="307613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760103C-3635-4926-AE11-6248136DF696}"/>
              </a:ext>
            </a:extLst>
          </p:cNvPr>
          <p:cNvSpPr txBox="1"/>
          <p:nvPr/>
        </p:nvSpPr>
        <p:spPr>
          <a:xfrm>
            <a:off x="3509962" y="26816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2045397-247A-4E31-9FED-CC689AC46C4C}"/>
              </a:ext>
            </a:extLst>
          </p:cNvPr>
          <p:cNvCxnSpPr/>
          <p:nvPr/>
        </p:nvCxnSpPr>
        <p:spPr bwMode="auto">
          <a:xfrm>
            <a:off x="3616244" y="389331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CFCF26-890E-4900-B159-6FBB7842AC2D}"/>
              </a:ext>
            </a:extLst>
          </p:cNvPr>
          <p:cNvSpPr txBox="1"/>
          <p:nvPr/>
        </p:nvSpPr>
        <p:spPr>
          <a:xfrm>
            <a:off x="3616244" y="3092694"/>
            <a:ext cx="12603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1  0  6  2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2BA7E-E642-46E2-9C44-C14060E37352}"/>
              </a:ext>
            </a:extLst>
          </p:cNvPr>
          <p:cNvSpPr txBox="1"/>
          <p:nvPr/>
        </p:nvSpPr>
        <p:spPr>
          <a:xfrm>
            <a:off x="3592232" y="3486368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5  3  1  0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5C3B9590-4F96-4FB0-A48D-762C3DF7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403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3A454640-86EA-49EA-9489-36A43BCA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55" y="3078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D9D1B0F-981F-469D-98CC-D32B4583658B}"/>
              </a:ext>
            </a:extLst>
          </p:cNvPr>
          <p:cNvSpPr txBox="1"/>
          <p:nvPr/>
        </p:nvSpPr>
        <p:spPr>
          <a:xfrm>
            <a:off x="3592232" y="3942487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6  3  7  2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239B88A6-3B71-4DBF-A11A-D4D6C994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938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9E79F51C-CFE5-48A9-9B3F-1CB6B4EE2430}"/>
              </a:ext>
            </a:extLst>
          </p:cNvPr>
          <p:cNvSpPr/>
          <p:nvPr/>
        </p:nvSpPr>
        <p:spPr>
          <a:xfrm>
            <a:off x="5236812" y="307062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177×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0BC7C-8BC2-4AA2-B657-6B6BA493D790}"/>
              </a:ext>
            </a:extLst>
          </p:cNvPr>
          <p:cNvSpPr txBox="1"/>
          <p:nvPr/>
        </p:nvSpPr>
        <p:spPr>
          <a:xfrm>
            <a:off x="5961206" y="3090807"/>
            <a:ext cx="425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888158F-E68A-40E8-AA15-F97400E4B4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963" y="2966528"/>
            <a:ext cx="360000" cy="355000"/>
          </a:xfrm>
          <a:prstGeom prst="rect">
            <a:avLst/>
          </a:prstGeom>
        </p:spPr>
      </p:pic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0F7ED201-8155-4246-8DE8-D4445453D2CB}"/>
              </a:ext>
            </a:extLst>
          </p:cNvPr>
          <p:cNvSpPr/>
          <p:nvPr/>
        </p:nvSpPr>
        <p:spPr>
          <a:xfrm>
            <a:off x="5236812" y="342900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177×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616316-034A-477A-A18D-24B2761893B7}"/>
              </a:ext>
            </a:extLst>
          </p:cNvPr>
          <p:cNvSpPr txBox="1"/>
          <p:nvPr/>
        </p:nvSpPr>
        <p:spPr>
          <a:xfrm>
            <a:off x="5961206" y="3449187"/>
            <a:ext cx="492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8A4EDF9-80F5-4CFA-AA07-7E5196A51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96" y="3305751"/>
            <a:ext cx="360000" cy="355000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A2D05159-667A-45F0-858B-D28796C6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143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id="{AF422BDE-2E80-41AD-9411-FA64596D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50513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F03080-B01A-43BD-8B89-1D3F95C11D67}"/>
              </a:ext>
            </a:extLst>
          </p:cNvPr>
          <p:cNvSpPr txBox="1"/>
          <p:nvPr/>
        </p:nvSpPr>
        <p:spPr>
          <a:xfrm>
            <a:off x="434823" y="13900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C100E28B-4DC4-4BC3-B4D7-2D8F6A8B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" y="1415247"/>
            <a:ext cx="353984" cy="35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0222E7-8FB1-45E0-8B92-08D12A6D50A8}"/>
              </a:ext>
            </a:extLst>
          </p:cNvPr>
          <p:cNvSpPr txBox="1"/>
          <p:nvPr/>
        </p:nvSpPr>
        <p:spPr>
          <a:xfrm>
            <a:off x="1449365" y="3114642"/>
            <a:ext cx="92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9DD4223-9175-4AC2-9458-D459DB302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012" y="2955322"/>
            <a:ext cx="360000" cy="355000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12EED2A2-8526-4D61-9CAC-15810A1C40FD}"/>
              </a:ext>
            </a:extLst>
          </p:cNvPr>
          <p:cNvSpPr txBox="1"/>
          <p:nvPr/>
        </p:nvSpPr>
        <p:spPr>
          <a:xfrm>
            <a:off x="789907" y="2733281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87×6=522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1046ED62-37F4-4014-A5D2-72D0134617D2}"/>
              </a:ext>
            </a:extLst>
          </p:cNvPr>
          <p:cNvSpPr txBox="1"/>
          <p:nvPr/>
        </p:nvSpPr>
        <p:spPr>
          <a:xfrm>
            <a:off x="565111" y="3106948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87×60=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77E9DF-DD76-4FD6-8FD3-66B913FC1E28}"/>
              </a:ext>
            </a:extLst>
          </p:cNvPr>
          <p:cNvSpPr txBox="1"/>
          <p:nvPr/>
        </p:nvSpPr>
        <p:spPr>
          <a:xfrm>
            <a:off x="1449365" y="3547395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52200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F864041-968B-4CFD-945D-2CE8B364C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9215" y="3387387"/>
            <a:ext cx="360000" cy="35500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FCABCBB8-4617-4823-B172-27DE733D91E6}"/>
              </a:ext>
            </a:extLst>
          </p:cNvPr>
          <p:cNvSpPr txBox="1"/>
          <p:nvPr/>
        </p:nvSpPr>
        <p:spPr>
          <a:xfrm>
            <a:off x="468009" y="3532006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870×60=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6EAF7E-59AA-45AB-95A2-AC63EDDED7BF}"/>
              </a:ext>
            </a:extLst>
          </p:cNvPr>
          <p:cNvSpPr txBox="1"/>
          <p:nvPr/>
        </p:nvSpPr>
        <p:spPr>
          <a:xfrm>
            <a:off x="3509962" y="23863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2F5401A-89BB-43A9-914C-B5AF9E5D9174}"/>
              </a:ext>
            </a:extLst>
          </p:cNvPr>
          <p:cNvCxnSpPr/>
          <p:nvPr/>
        </p:nvCxnSpPr>
        <p:spPr bwMode="auto">
          <a:xfrm>
            <a:off x="3616244" y="307613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354E5F-F41E-4DFF-899B-9DED96AFCEA9}"/>
              </a:ext>
            </a:extLst>
          </p:cNvPr>
          <p:cNvSpPr txBox="1"/>
          <p:nvPr/>
        </p:nvSpPr>
        <p:spPr>
          <a:xfrm>
            <a:off x="3509962" y="26816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41FC14-77EF-494F-88DF-923D1D1A974C}"/>
              </a:ext>
            </a:extLst>
          </p:cNvPr>
          <p:cNvCxnSpPr/>
          <p:nvPr/>
        </p:nvCxnSpPr>
        <p:spPr bwMode="auto">
          <a:xfrm>
            <a:off x="3616244" y="389331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FC9648-DECA-46F5-9539-74C4ECC5BC3D}"/>
              </a:ext>
            </a:extLst>
          </p:cNvPr>
          <p:cNvSpPr txBox="1"/>
          <p:nvPr/>
        </p:nvSpPr>
        <p:spPr>
          <a:xfrm>
            <a:off x="3616244" y="3092694"/>
            <a:ext cx="12603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2  0  7  9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551D9C-8EEB-49AE-B39E-80854982F719}"/>
              </a:ext>
            </a:extLst>
          </p:cNvPr>
          <p:cNvSpPr txBox="1"/>
          <p:nvPr/>
        </p:nvSpPr>
        <p:spPr>
          <a:xfrm>
            <a:off x="3592232" y="3486368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2  3  1  0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619A91F-8E79-4CC4-9479-59357346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403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CA00C751-02EA-4150-9AB8-C745F552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55" y="3078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495945-ABEE-440F-B867-B72E1F0B35AC}"/>
              </a:ext>
            </a:extLst>
          </p:cNvPr>
          <p:cNvSpPr txBox="1"/>
          <p:nvPr/>
        </p:nvSpPr>
        <p:spPr>
          <a:xfrm>
            <a:off x="3592232" y="3942487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4  3  8  9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F96B5704-ADA3-441F-A6CC-5BF3D492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2" y="3938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2E942DCF-5531-4B67-BCFA-2FB1873885B2}"/>
              </a:ext>
            </a:extLst>
          </p:cNvPr>
          <p:cNvSpPr/>
          <p:nvPr/>
        </p:nvSpPr>
        <p:spPr>
          <a:xfrm>
            <a:off x="5236812" y="307062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0891DE-5C3C-4238-A01E-059E8B2F5938}"/>
              </a:ext>
            </a:extLst>
          </p:cNvPr>
          <p:cNvSpPr txBox="1"/>
          <p:nvPr/>
        </p:nvSpPr>
        <p:spPr>
          <a:xfrm>
            <a:off x="5961206" y="3090807"/>
            <a:ext cx="425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8F817DF-2616-4CE1-AC43-D16BDBC4C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963" y="2966528"/>
            <a:ext cx="360000" cy="355000"/>
          </a:xfrm>
          <a:prstGeom prst="rect">
            <a:avLst/>
          </a:prstGeom>
        </p:spPr>
      </p:pic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8F65BC9D-12F0-4A1A-A073-27BE949B02E6}"/>
              </a:ext>
            </a:extLst>
          </p:cNvPr>
          <p:cNvSpPr/>
          <p:nvPr/>
        </p:nvSpPr>
        <p:spPr>
          <a:xfrm>
            <a:off x="5236812" y="3429000"/>
            <a:ext cx="946857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231×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271EAC-5204-4072-91AB-C33C07A95E27}"/>
              </a:ext>
            </a:extLst>
          </p:cNvPr>
          <p:cNvSpPr txBox="1"/>
          <p:nvPr/>
        </p:nvSpPr>
        <p:spPr>
          <a:xfrm>
            <a:off x="5961206" y="3449187"/>
            <a:ext cx="492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87527EE1-8A02-48C4-9CD5-250E0D86A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96" y="3305751"/>
            <a:ext cx="360000" cy="355000"/>
          </a:xfrm>
          <a:prstGeom prst="rect">
            <a:avLst/>
          </a:prstGeom>
        </p:spPr>
      </p:pic>
      <p:pic>
        <p:nvPicPr>
          <p:cNvPr id="43" name="Picture 31">
            <a:extLst>
              <a:ext uri="{FF2B5EF4-FFF2-40B4-BE49-F238E27FC236}">
                <a16:creationId xmlns:a16="http://schemas.microsoft.com/office/drawing/2014/main" id="{0A616572-F76F-49AA-8036-F99D8ACE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143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>
            <a:extLst>
              <a:ext uri="{FF2B5EF4-FFF2-40B4-BE49-F238E27FC236}">
                <a16:creationId xmlns:a16="http://schemas.microsoft.com/office/drawing/2014/main" id="{71CFC849-5A6E-4C08-B4BE-36EA68BF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8839" y="350513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6701688" y="4953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D89E8F4-79D6-4B44-87C2-AE97375186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47" y="2753406"/>
            <a:ext cx="1026028" cy="464876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DB53AED2-840A-4942-95E5-9AD32E3C0CD4}"/>
              </a:ext>
            </a:extLst>
          </p:cNvPr>
          <p:cNvSpPr txBox="1"/>
          <p:nvPr/>
        </p:nvSpPr>
        <p:spPr>
          <a:xfrm>
            <a:off x="1630276" y="2341809"/>
            <a:ext cx="62019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1  0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E52AFDDE-8E02-4A4B-A60A-0A68E28C0C0F}"/>
              </a:ext>
            </a:extLst>
          </p:cNvPr>
          <p:cNvSpPr txBox="1"/>
          <p:nvPr/>
        </p:nvSpPr>
        <p:spPr>
          <a:xfrm>
            <a:off x="1187706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4  2  6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81B2A-CE0E-4B8A-A210-7C2DBE815F15}"/>
              </a:ext>
            </a:extLst>
          </p:cNvPr>
          <p:cNvSpPr txBox="1"/>
          <p:nvPr/>
        </p:nvSpPr>
        <p:spPr>
          <a:xfrm>
            <a:off x="688707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40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750144E-2DD4-4F67-9A7F-44D5127CC876}"/>
              </a:ext>
            </a:extLst>
          </p:cNvPr>
          <p:cNvSpPr txBox="1"/>
          <p:nvPr/>
        </p:nvSpPr>
        <p:spPr>
          <a:xfrm>
            <a:off x="1187706" y="3181706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4  0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ADF0F7-B0CB-4C27-BF48-5E4195F08E28}"/>
              </a:ext>
            </a:extLst>
          </p:cNvPr>
          <p:cNvCxnSpPr/>
          <p:nvPr/>
        </p:nvCxnSpPr>
        <p:spPr bwMode="auto">
          <a:xfrm>
            <a:off x="1235147" y="36486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43">
            <a:extLst>
              <a:ext uri="{FF2B5EF4-FFF2-40B4-BE49-F238E27FC236}">
                <a16:creationId xmlns:a16="http://schemas.microsoft.com/office/drawing/2014/main" id="{8A5179EC-6192-4482-BD4B-0F0ED24458CB}"/>
              </a:ext>
            </a:extLst>
          </p:cNvPr>
          <p:cNvSpPr txBox="1"/>
          <p:nvPr/>
        </p:nvSpPr>
        <p:spPr>
          <a:xfrm>
            <a:off x="1523395" y="3718227"/>
            <a:ext cx="695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2  6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73E94DB9-B2C3-4DD4-8139-01AA94A5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808" y="2396568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BBABF52-3E92-4EF4-BA4F-9393C2FB82FD}"/>
              </a:ext>
            </a:extLst>
          </p:cNvPr>
          <p:cNvSpPr/>
          <p:nvPr/>
        </p:nvSpPr>
        <p:spPr>
          <a:xfrm>
            <a:off x="567062" y="2301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670F3B8-3092-42EF-A9EC-F25E9B7B8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10" y="2753406"/>
            <a:ext cx="1026028" cy="464876"/>
          </a:xfrm>
          <a:prstGeom prst="rect">
            <a:avLst/>
          </a:prstGeom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42E301EF-B07D-4F36-AF98-4A2F97CD84A9}"/>
              </a:ext>
            </a:extLst>
          </p:cNvPr>
          <p:cNvSpPr txBox="1"/>
          <p:nvPr/>
        </p:nvSpPr>
        <p:spPr>
          <a:xfrm>
            <a:off x="5180215" y="2341809"/>
            <a:ext cx="391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38C5EDC5-71FB-4737-9FC0-B526F5356AB4}"/>
              </a:ext>
            </a:extLst>
          </p:cNvPr>
          <p:cNvSpPr txBox="1"/>
          <p:nvPr/>
        </p:nvSpPr>
        <p:spPr>
          <a:xfrm>
            <a:off x="4508669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2  4  9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677763-BADD-4490-9BF8-17D3BEAB81BC}"/>
              </a:ext>
            </a:extLst>
          </p:cNvPr>
          <p:cNvSpPr txBox="1"/>
          <p:nvPr/>
        </p:nvSpPr>
        <p:spPr>
          <a:xfrm>
            <a:off x="4009670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83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94B28F8F-6A0B-4F3E-A415-19293187F785}"/>
              </a:ext>
            </a:extLst>
          </p:cNvPr>
          <p:cNvSpPr txBox="1"/>
          <p:nvPr/>
        </p:nvSpPr>
        <p:spPr>
          <a:xfrm>
            <a:off x="4508669" y="3181706"/>
            <a:ext cx="1026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FF6D488-DBE7-4652-AF29-128DC87B050D}"/>
              </a:ext>
            </a:extLst>
          </p:cNvPr>
          <p:cNvCxnSpPr/>
          <p:nvPr/>
        </p:nvCxnSpPr>
        <p:spPr bwMode="auto">
          <a:xfrm>
            <a:off x="4556110" y="36486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43">
            <a:extLst>
              <a:ext uri="{FF2B5EF4-FFF2-40B4-BE49-F238E27FC236}">
                <a16:creationId xmlns:a16="http://schemas.microsoft.com/office/drawing/2014/main" id="{C7F8039F-CF62-4A80-B672-F316215A3A0D}"/>
              </a:ext>
            </a:extLst>
          </p:cNvPr>
          <p:cNvSpPr txBox="1"/>
          <p:nvPr/>
        </p:nvSpPr>
        <p:spPr>
          <a:xfrm>
            <a:off x="5180216" y="3718227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F38C173-2821-41D9-8E3B-422EFEF51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124" y="236810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나눗셈 식 하단의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084422E0-35FA-4BFC-828F-8ADF21180925}"/>
              </a:ext>
            </a:extLst>
          </p:cNvPr>
          <p:cNvSpPr/>
          <p:nvPr/>
        </p:nvSpPr>
        <p:spPr>
          <a:xfrm>
            <a:off x="4637197" y="2220039"/>
            <a:ext cx="296538" cy="26374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5FE79-0D08-49AD-8284-CC196D918916}"/>
              </a:ext>
            </a:extLst>
          </p:cNvPr>
          <p:cNvSpPr txBox="1"/>
          <p:nvPr/>
        </p:nvSpPr>
        <p:spPr>
          <a:xfrm>
            <a:off x="507053" y="141884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7F402A4-B00F-41AC-975D-C234836113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47" y="2753406"/>
            <a:ext cx="1026028" cy="464876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70972035-338F-41E6-9417-F21BD2488B4D}"/>
              </a:ext>
            </a:extLst>
          </p:cNvPr>
          <p:cNvSpPr txBox="1"/>
          <p:nvPr/>
        </p:nvSpPr>
        <p:spPr>
          <a:xfrm>
            <a:off x="1859252" y="2341809"/>
            <a:ext cx="391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14B668E3-09BB-44B0-9CBC-74A389258909}"/>
              </a:ext>
            </a:extLst>
          </p:cNvPr>
          <p:cNvSpPr txBox="1"/>
          <p:nvPr/>
        </p:nvSpPr>
        <p:spPr>
          <a:xfrm>
            <a:off x="1187706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5  6  1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4971C5-0597-444B-9FA1-D86BCBB0E649}"/>
              </a:ext>
            </a:extLst>
          </p:cNvPr>
          <p:cNvSpPr txBox="1"/>
          <p:nvPr/>
        </p:nvSpPr>
        <p:spPr>
          <a:xfrm>
            <a:off x="688707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DDAEBE4-786E-4CBA-A939-7A6BADF3EF08}"/>
              </a:ext>
            </a:extLst>
          </p:cNvPr>
          <p:cNvSpPr txBox="1"/>
          <p:nvPr/>
        </p:nvSpPr>
        <p:spPr>
          <a:xfrm>
            <a:off x="1187706" y="3181706"/>
            <a:ext cx="9566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5  6  0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E7273B8-7F2C-4677-ACFE-E3499DC67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4273" y="3016791"/>
            <a:ext cx="360000" cy="355000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AC6ADA8-B259-4D0B-AD5C-A2BC9F28D6AA}"/>
              </a:ext>
            </a:extLst>
          </p:cNvPr>
          <p:cNvCxnSpPr/>
          <p:nvPr/>
        </p:nvCxnSpPr>
        <p:spPr bwMode="auto">
          <a:xfrm>
            <a:off x="1235147" y="3662640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3">
            <a:extLst>
              <a:ext uri="{FF2B5EF4-FFF2-40B4-BE49-F238E27FC236}">
                <a16:creationId xmlns:a16="http://schemas.microsoft.com/office/drawing/2014/main" id="{4BB3D651-96F0-4A23-9DBD-209C28A610AE}"/>
              </a:ext>
            </a:extLst>
          </p:cNvPr>
          <p:cNvSpPr txBox="1"/>
          <p:nvPr/>
        </p:nvSpPr>
        <p:spPr>
          <a:xfrm>
            <a:off x="1802942" y="3713601"/>
            <a:ext cx="360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AB9EC3D-848E-4CCD-A963-A77E8E4A5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920" y="215233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523DCA0-05AF-45D3-B2C6-920A153E1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471" y="3662640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099CBB5-FD80-40A9-B8C3-7981ABAD52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10" y="2753406"/>
            <a:ext cx="1026028" cy="464876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280917D3-1A67-4941-8581-ACF5FF674983}"/>
              </a:ext>
            </a:extLst>
          </p:cNvPr>
          <p:cNvSpPr txBox="1"/>
          <p:nvPr/>
        </p:nvSpPr>
        <p:spPr>
          <a:xfrm>
            <a:off x="4896037" y="2341809"/>
            <a:ext cx="67539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5CC8313C-F523-4EF2-9E04-B212A49ABB47}"/>
              </a:ext>
            </a:extLst>
          </p:cNvPr>
          <p:cNvSpPr txBox="1"/>
          <p:nvPr/>
        </p:nvSpPr>
        <p:spPr>
          <a:xfrm>
            <a:off x="4508669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9  0  0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837824-F01B-4231-8C8A-4D9B1C2B8D86}"/>
              </a:ext>
            </a:extLst>
          </p:cNvPr>
          <p:cNvSpPr txBox="1"/>
          <p:nvPr/>
        </p:nvSpPr>
        <p:spPr>
          <a:xfrm>
            <a:off x="4009670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E9864F15-D08D-494F-AC11-685226919731}"/>
              </a:ext>
            </a:extLst>
          </p:cNvPr>
          <p:cNvSpPr txBox="1"/>
          <p:nvPr/>
        </p:nvSpPr>
        <p:spPr>
          <a:xfrm>
            <a:off x="4508669" y="3181706"/>
            <a:ext cx="7567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12B8C08-1270-4A69-B57A-FFDF14BFC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273" y="3050047"/>
            <a:ext cx="360000" cy="35500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A8ADC9A-EF9C-42D0-961F-5A3C6AEEBFF5}"/>
              </a:ext>
            </a:extLst>
          </p:cNvPr>
          <p:cNvCxnSpPr/>
          <p:nvPr/>
        </p:nvCxnSpPr>
        <p:spPr bwMode="auto">
          <a:xfrm>
            <a:off x="4556110" y="3662640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8C3EEA8A-AEFA-4D24-A9D1-97A44CD45F69}"/>
              </a:ext>
            </a:extLst>
          </p:cNvPr>
          <p:cNvSpPr txBox="1"/>
          <p:nvPr/>
        </p:nvSpPr>
        <p:spPr>
          <a:xfrm>
            <a:off x="4616363" y="3718227"/>
            <a:ext cx="9238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D18825E-2DC8-4F6E-AD8E-2B7665789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883" y="2152335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005383D-F4EB-4B2B-9F26-83F4B0B22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1434" y="3662640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B6207307-3EFB-4668-A9FE-70D22F050EF7}"/>
              </a:ext>
            </a:extLst>
          </p:cNvPr>
          <p:cNvSpPr txBox="1"/>
          <p:nvPr/>
        </p:nvSpPr>
        <p:spPr>
          <a:xfrm>
            <a:off x="4616363" y="4082872"/>
            <a:ext cx="9238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1  6  8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0DB9D4A-6CED-4F34-816C-11349D3FE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1434" y="4027285"/>
            <a:ext cx="360000" cy="355000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C1A72A4-F441-4B9D-9607-2C4D49BFF636}"/>
              </a:ext>
            </a:extLst>
          </p:cNvPr>
          <p:cNvCxnSpPr/>
          <p:nvPr/>
        </p:nvCxnSpPr>
        <p:spPr bwMode="auto">
          <a:xfrm>
            <a:off x="4556110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43">
            <a:extLst>
              <a:ext uri="{FF2B5EF4-FFF2-40B4-BE49-F238E27FC236}">
                <a16:creationId xmlns:a16="http://schemas.microsoft.com/office/drawing/2014/main" id="{5E9A97DA-FF5A-4035-80B2-A847A9AC1934}"/>
              </a:ext>
            </a:extLst>
          </p:cNvPr>
          <p:cNvSpPr txBox="1"/>
          <p:nvPr/>
        </p:nvSpPr>
        <p:spPr>
          <a:xfrm>
            <a:off x="4896037" y="4578767"/>
            <a:ext cx="644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203D1F9-473F-4675-8207-56F6DD5B2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949" y="4507921"/>
            <a:ext cx="360000" cy="355000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6F7AF5F4-33D8-4C28-BEB2-AA072C2E0DEE}"/>
              </a:ext>
            </a:extLst>
          </p:cNvPr>
          <p:cNvSpPr/>
          <p:nvPr/>
        </p:nvSpPr>
        <p:spPr>
          <a:xfrm>
            <a:off x="1598534" y="2202389"/>
            <a:ext cx="296538" cy="26374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9B00CBD-9B30-4FFC-AD28-5701B2E31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id="{3BAF4494-326F-4338-8DD4-BA64ACAD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4BDEB9-6506-457F-852E-A1FC56F4E717}"/>
              </a:ext>
            </a:extLst>
          </p:cNvPr>
          <p:cNvSpPr/>
          <p:nvPr/>
        </p:nvSpPr>
        <p:spPr>
          <a:xfrm>
            <a:off x="1289921" y="225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83EB2B-418F-43DF-B88C-4A17E2D0DE23}"/>
              </a:ext>
            </a:extLst>
          </p:cNvPr>
          <p:cNvSpPr txBox="1"/>
          <p:nvPr/>
        </p:nvSpPr>
        <p:spPr>
          <a:xfrm>
            <a:off x="507053" y="141884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F344F71-DEB0-478C-91E6-B71E946B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47" y="2753406"/>
            <a:ext cx="1026028" cy="464876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1F86538A-72A4-4848-BFAC-AE527A9880C0}"/>
              </a:ext>
            </a:extLst>
          </p:cNvPr>
          <p:cNvSpPr txBox="1"/>
          <p:nvPr/>
        </p:nvSpPr>
        <p:spPr>
          <a:xfrm>
            <a:off x="1583668" y="2341809"/>
            <a:ext cx="66680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84BB66-08B5-4E74-A335-46F950167B7E}"/>
              </a:ext>
            </a:extLst>
          </p:cNvPr>
          <p:cNvSpPr txBox="1"/>
          <p:nvPr/>
        </p:nvSpPr>
        <p:spPr>
          <a:xfrm>
            <a:off x="1187706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5  6  1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87B9BC-E9DA-4433-B812-0A1F6678605B}"/>
              </a:ext>
            </a:extLst>
          </p:cNvPr>
          <p:cNvSpPr txBox="1"/>
          <p:nvPr/>
        </p:nvSpPr>
        <p:spPr>
          <a:xfrm>
            <a:off x="688707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13A6F10D-6E04-451C-92B3-D2CDF05F0A34}"/>
              </a:ext>
            </a:extLst>
          </p:cNvPr>
          <p:cNvSpPr txBox="1"/>
          <p:nvPr/>
        </p:nvSpPr>
        <p:spPr>
          <a:xfrm>
            <a:off x="974479" y="3181705"/>
            <a:ext cx="9566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5  0 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F2642F8-B5C7-4443-8AFA-B2B46FEE3827}"/>
              </a:ext>
            </a:extLst>
          </p:cNvPr>
          <p:cNvCxnSpPr/>
          <p:nvPr/>
        </p:nvCxnSpPr>
        <p:spPr bwMode="auto">
          <a:xfrm>
            <a:off x="1256108" y="354471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3">
            <a:extLst>
              <a:ext uri="{FF2B5EF4-FFF2-40B4-BE49-F238E27FC236}">
                <a16:creationId xmlns:a16="http://schemas.microsoft.com/office/drawing/2014/main" id="{7A32883B-9D44-4B33-BEBF-EA53B4D14986}"/>
              </a:ext>
            </a:extLst>
          </p:cNvPr>
          <p:cNvSpPr txBox="1"/>
          <p:nvPr/>
        </p:nvSpPr>
        <p:spPr>
          <a:xfrm>
            <a:off x="1608647" y="3889925"/>
            <a:ext cx="631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5   0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A920F31-E932-4ED6-9599-0A312857A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920" y="2152335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00FAB51-A3EE-4531-8CEA-ECD17E5936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10" y="2753406"/>
            <a:ext cx="1026028" cy="464876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A5082BC4-8261-41E1-8A39-1F03629F45A6}"/>
              </a:ext>
            </a:extLst>
          </p:cNvPr>
          <p:cNvSpPr txBox="1"/>
          <p:nvPr/>
        </p:nvSpPr>
        <p:spPr>
          <a:xfrm>
            <a:off x="4896037" y="2341809"/>
            <a:ext cx="67539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1  8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6149088A-2543-4C6F-97EB-64481474DA43}"/>
              </a:ext>
            </a:extLst>
          </p:cNvPr>
          <p:cNvSpPr txBox="1"/>
          <p:nvPr/>
        </p:nvSpPr>
        <p:spPr>
          <a:xfrm>
            <a:off x="4508669" y="28072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6  0  0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F7E5E4-9D6E-4833-8756-54D114B81DD1}"/>
              </a:ext>
            </a:extLst>
          </p:cNvPr>
          <p:cNvSpPr txBox="1"/>
          <p:nvPr/>
        </p:nvSpPr>
        <p:spPr>
          <a:xfrm>
            <a:off x="4009670" y="28072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D1172366-9F69-4DBE-A48B-505DA4072039}"/>
              </a:ext>
            </a:extLst>
          </p:cNvPr>
          <p:cNvSpPr txBox="1"/>
          <p:nvPr/>
        </p:nvSpPr>
        <p:spPr>
          <a:xfrm>
            <a:off x="4508669" y="3181706"/>
            <a:ext cx="7567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37CA-F34B-4720-8E47-C2186E6FBACE}"/>
              </a:ext>
            </a:extLst>
          </p:cNvPr>
          <p:cNvCxnSpPr/>
          <p:nvPr/>
        </p:nvCxnSpPr>
        <p:spPr bwMode="auto">
          <a:xfrm>
            <a:off x="4556110" y="364860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43">
            <a:extLst>
              <a:ext uri="{FF2B5EF4-FFF2-40B4-BE49-F238E27FC236}">
                <a16:creationId xmlns:a16="http://schemas.microsoft.com/office/drawing/2014/main" id="{F0BC5B99-9BF1-49E4-AD07-249CDD7DF0F5}"/>
              </a:ext>
            </a:extLst>
          </p:cNvPr>
          <p:cNvSpPr txBox="1"/>
          <p:nvPr/>
        </p:nvSpPr>
        <p:spPr>
          <a:xfrm>
            <a:off x="4616363" y="3718227"/>
            <a:ext cx="9238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2  8  0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30E0EC3-9D46-414C-9412-6651FCB0C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883" y="2152335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1BEB4014-EB6D-466E-A719-238DA1B4BCD1}"/>
              </a:ext>
            </a:extLst>
          </p:cNvPr>
          <p:cNvSpPr txBox="1"/>
          <p:nvPr/>
        </p:nvSpPr>
        <p:spPr>
          <a:xfrm>
            <a:off x="4616363" y="4082872"/>
            <a:ext cx="9238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2  5  6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84F8D92-3227-4B86-943E-3CB4D845631D}"/>
              </a:ext>
            </a:extLst>
          </p:cNvPr>
          <p:cNvCxnSpPr/>
          <p:nvPr/>
        </p:nvCxnSpPr>
        <p:spPr bwMode="auto">
          <a:xfrm>
            <a:off x="4556110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73AE14EC-A0A0-4633-B000-DAF4FD02ED92}"/>
              </a:ext>
            </a:extLst>
          </p:cNvPr>
          <p:cNvSpPr txBox="1"/>
          <p:nvPr/>
        </p:nvSpPr>
        <p:spPr>
          <a:xfrm>
            <a:off x="4896037" y="4578767"/>
            <a:ext cx="644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F0BC5B99-9BF1-49E4-AD07-249CDD7DF0F5}"/>
              </a:ext>
            </a:extLst>
          </p:cNvPr>
          <p:cNvSpPr txBox="1"/>
          <p:nvPr/>
        </p:nvSpPr>
        <p:spPr>
          <a:xfrm>
            <a:off x="1347828" y="3554775"/>
            <a:ext cx="9238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6   1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2642F8-B5C7-4443-8AFA-B2B46FEE3827}"/>
              </a:ext>
            </a:extLst>
          </p:cNvPr>
          <p:cNvCxnSpPr/>
          <p:nvPr/>
        </p:nvCxnSpPr>
        <p:spPr bwMode="auto">
          <a:xfrm>
            <a:off x="1235147" y="426933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3">
            <a:extLst>
              <a:ext uri="{FF2B5EF4-FFF2-40B4-BE49-F238E27FC236}">
                <a16:creationId xmlns:a16="http://schemas.microsoft.com/office/drawing/2014/main" id="{73AE14EC-A0A0-4633-B000-DAF4FD02ED92}"/>
              </a:ext>
            </a:extLst>
          </p:cNvPr>
          <p:cNvSpPr txBox="1"/>
          <p:nvPr/>
        </p:nvSpPr>
        <p:spPr>
          <a:xfrm>
            <a:off x="1560447" y="4303770"/>
            <a:ext cx="644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1  1</a:t>
            </a:r>
          </a:p>
        </p:txBody>
      </p:sp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43366</TotalTime>
  <Words>3300</Words>
  <Application>Microsoft Office PowerPoint</Application>
  <PresentationFormat>화면 슬라이드 쇼(4:3)</PresentationFormat>
  <Paragraphs>992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7371</cp:revision>
  <dcterms:created xsi:type="dcterms:W3CDTF">2008-07-15T12:19:11Z</dcterms:created>
  <dcterms:modified xsi:type="dcterms:W3CDTF">2022-02-18T02:47:01Z</dcterms:modified>
</cp:coreProperties>
</file>