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62" r:id="rId8"/>
    <p:sldId id="1363" r:id="rId9"/>
    <p:sldId id="1289" r:id="rId10"/>
    <p:sldId id="1360" r:id="rId11"/>
    <p:sldId id="1315" r:id="rId12"/>
    <p:sldId id="1357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FFFFFF"/>
    <a:srgbClr val="FFD0E4"/>
    <a:srgbClr val="F27712"/>
    <a:srgbClr val="FF9900"/>
    <a:srgbClr val="D0ECD8"/>
    <a:srgbClr val="D4EFFD"/>
    <a:srgbClr val="FF9999"/>
    <a:srgbClr val="A4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data2.tsherpa.co.kr/tsherpa/MultiMedia/Flash/2020/curri/index.html?flashxmlnum=yein820&amp;classa=A8-C1-41-MM-MM-04-05-01-0-0-0-0&amp;classno=MM_41_04/suh_0401_04_0001/suh_0401_04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ein820&amp;classa=A8-C1-41-MM-MM-04-05-01-0-0-0-0&amp;classno=MM_41_04/suh_0401_04_0001/suh_0401_04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7469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557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381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913" y="1223459"/>
            <a:ext cx="55806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latin typeface="+mn-ea"/>
                <a:ea typeface="+mn-ea"/>
              </a:rPr>
              <a:t>가상 현실 세상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가상 현실 안경을 쓰고 자리에 앉으면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우아</a:t>
            </a:r>
            <a:r>
              <a:rPr lang="en-US" altLang="ko-KR" sz="1900" dirty="0">
                <a:latin typeface="+mn-ea"/>
                <a:ea typeface="+mn-ea"/>
              </a:rPr>
              <a:t>! </a:t>
            </a:r>
            <a:r>
              <a:rPr lang="ko-KR" altLang="en-US" sz="1900" dirty="0">
                <a:latin typeface="+mn-ea"/>
                <a:ea typeface="+mn-ea"/>
              </a:rPr>
              <a:t>교실이 눈 깜짝할 사이에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고요한 연못으로 바뀌네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가만히 연못 속을 들여다보면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물속에 커다란 건물이 비치네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물속에다 어떻게 건물을 지었을까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궁금해서 손을 대면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잡히는 것 하나 없네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신기해서 고개를 갸웃 기울이면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세상이 전부 옆으로 돌아가네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이게 웬일이지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가상 현실 속 세상은 신나고 재미있어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94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https://cdata2.tsherpa.co.kr/tsherpa/MultiMedia/Flash/2020/curri/index.html?flashxmlnum=yein820&amp;classa=A8-C1-41-MM-MM-04-05-01-0-0-0-0&amp;classno=MM_41_04/suh_0401_04_0001/suh_0401_04_0001_203_1.html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75555" y="2001018"/>
            <a:ext cx="2811453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물건이나 도형을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밀기</a:t>
            </a:r>
            <a:r>
              <a:rPr lang="en-US" altLang="ko-KR" sz="1600" dirty="0"/>
              <a:t>, </a:t>
            </a:r>
            <a:r>
              <a:rPr lang="ko-KR" altLang="en-US" sz="1600" dirty="0"/>
              <a:t>뒤집기</a:t>
            </a:r>
            <a:r>
              <a:rPr lang="en-US" altLang="ko-KR" sz="1600" dirty="0"/>
              <a:t>, </a:t>
            </a:r>
            <a:r>
              <a:rPr lang="ko-KR" altLang="en-US" sz="1600" dirty="0"/>
              <a:t>돌리기를</a:t>
            </a:r>
            <a:endParaRPr lang="en-US" altLang="ko-KR" sz="1600" dirty="0"/>
          </a:p>
          <a:p>
            <a:pPr algn="ctr"/>
            <a:r>
              <a:rPr lang="ko-KR" altLang="en-US" sz="1600" dirty="0"/>
              <a:t>할 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704762" y="2001018"/>
            <a:ext cx="2811454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도형을 이동하여 벽지와 </a:t>
            </a:r>
            <a:endParaRPr lang="en-US" altLang="ko-KR" sz="1600" dirty="0"/>
          </a:p>
          <a:p>
            <a:pPr algn="ctr"/>
            <a:r>
              <a:rPr lang="ko-KR" altLang="en-US" sz="1600" dirty="0"/>
              <a:t>같은 규칙적인 무늬를 꾸며 볼 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물건이나 도형을 밀기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뒤집기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돌리기를 할 것 같아요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7095334" y="4977172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_204_1_2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도형을 이동하여 벽지와 같은 규칙적인 무늬를 꾸며 볼 것 같아요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</p:spTree>
    <p:extLst>
      <p:ext uri="{BB962C8B-B14F-4D97-AF65-F5344CB8AC3E}">
        <p14:creationId xmlns:p14="http://schemas.microsoft.com/office/powerpoint/2010/main" val="163554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1149" y="3008275"/>
            <a:ext cx="31836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4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406AF5E-C57A-4ADE-B633-6BCB00773C76}"/>
              </a:ext>
            </a:extLst>
          </p:cNvPr>
          <p:cNvSpPr txBox="1"/>
          <p:nvPr/>
        </p:nvSpPr>
        <p:spPr>
          <a:xfrm>
            <a:off x="7018371" y="1031974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xmlns="" id="{0021C756-4AB0-4FE3-B315-AB83AEDE6603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C659BE00-F7DC-4FF0-AA50-2A11654F5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B0F4536-8053-4E5F-B154-40EBC4AEFD88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투명 접착 테이프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E72D0E88-4C07-4ECC-BE6D-A64AE9CA393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A6DEF5AE-0F20-4DCC-830A-A409A45E0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xmlns="" id="{093157CD-FC00-46A4-B3A5-9F2836E0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1EFBA16-DD51-4C4E-B5E9-7BFCE447D89A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82~85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EC6BC3F-E5B3-4E8E-AAB7-383B0BF8A2F8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49522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평면도형의 이동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657E99F-E6B0-4B44-801A-A8F74050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2" y="1378124"/>
            <a:ext cx="6877152" cy="405872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38991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https://cdata2.tsherpa.co.kr/tsherpa/MultiMedia/Flash/2020/curri/index.html?flashxmlnum=yein820&amp;classa=A8-C1-41-MM-MM-04-05-01-0-0-0-0&amp;classno=MM_41_04/suh_0401_04_0001/suh_0401_04_0001_101_1.html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5143" y="987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1E60B19-E6E7-44F2-9A18-37A0C1524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769" y="4903020"/>
            <a:ext cx="4032424" cy="1839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E923CDB-FE97-4633-B794-24A77B6D5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" r="3568"/>
          <a:stretch/>
        </p:blipFill>
        <p:spPr>
          <a:xfrm>
            <a:off x="71599" y="872717"/>
            <a:ext cx="6912670" cy="474714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00708"/>
            <a:ext cx="6924993" cy="482865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평면도형의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xmlns="" id="{48FE80D8-CA58-4B54-A511-F248D582F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47454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mm_41_4_00_01_01_ani.mp4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0A825065-F2B2-4F8E-8D29-E1823D67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CB687A-74FA-46E7-9848-E2560EB2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" y="1514119"/>
            <a:ext cx="3622952" cy="409086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1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1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6417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평면도형의 이동을 통해 나타나는 변화에 대해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33447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53464" y="137038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824028" y="1197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222" y="2427693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다리 위의 구름 무늬의 모양이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2137499"/>
            <a:ext cx="360000" cy="3753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58837DF-A1E4-4B60-82CA-C6589CB17451}"/>
              </a:ext>
            </a:extLst>
          </p:cNvPr>
          <p:cNvSpPr txBox="1"/>
          <p:nvPr/>
        </p:nvSpPr>
        <p:spPr>
          <a:xfrm>
            <a:off x="3938222" y="3214717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땅 위의 건물과 물에 비친 건물의 모양이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76521D1-418F-4489-BCB5-5836E0C4F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3027629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DF70F59-E374-4645-87A3-5E98E864D603}"/>
              </a:ext>
            </a:extLst>
          </p:cNvPr>
          <p:cNvSpPr/>
          <p:nvPr/>
        </p:nvSpPr>
        <p:spPr>
          <a:xfrm>
            <a:off x="6299156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CF886CFC-398F-4729-8C44-CF971B547FEC}"/>
              </a:ext>
            </a:extLst>
          </p:cNvPr>
          <p:cNvSpPr txBox="1"/>
          <p:nvPr/>
        </p:nvSpPr>
        <p:spPr>
          <a:xfrm>
            <a:off x="3860711" y="169045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모양이 같은 것을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xmlns="" id="{6A2AD9D4-F90C-474D-9978-F119F4F60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301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SA414-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\080105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7851284-7109-4151-B732-591EE9238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75"/>
          <a:stretch/>
        </p:blipFill>
        <p:spPr>
          <a:xfrm>
            <a:off x="287524" y="2420888"/>
            <a:ext cx="2704217" cy="26725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6567D2-FF9E-4C87-A3D4-3960B61E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832" y="1126741"/>
            <a:ext cx="3933698" cy="3966699"/>
          </a:xfrm>
          <a:prstGeom prst="rect">
            <a:avLst/>
          </a:prstGeom>
        </p:spPr>
      </p:pic>
      <p:graphicFrame>
        <p:nvGraphicFramePr>
          <p:cNvPr id="14" name="Group 1072">
            <a:extLst>
              <a:ext uri="{FF2B5EF4-FFF2-40B4-BE49-F238E27FC236}">
                <a16:creationId xmlns:a16="http://schemas.microsoft.com/office/drawing/2014/main" xmlns="" id="{AE316079-D149-4521-B438-E2CDCE32E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878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SA414-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\080105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CB687A-74FA-46E7-9848-E2560EB2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" y="1514119"/>
            <a:ext cx="3622952" cy="409086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06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33447" y="13282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4953464" y="132545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222" y="2642413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구름 무늬의 모양이 같습니다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2371921"/>
            <a:ext cx="360000" cy="3556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58837DF-A1E4-4B60-82CA-C6589CB17451}"/>
              </a:ext>
            </a:extLst>
          </p:cNvPr>
          <p:cNvSpPr txBox="1"/>
          <p:nvPr/>
        </p:nvSpPr>
        <p:spPr>
          <a:xfrm>
            <a:off x="3938222" y="3112032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구름 무늬의 모양이 있는 위치가 다릅니다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76521D1-418F-4489-BCB5-5836E0C4F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2924944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DF70F59-E374-4645-87A3-5E98E864D603}"/>
              </a:ext>
            </a:extLst>
          </p:cNvPr>
          <p:cNvSpPr/>
          <p:nvPr/>
        </p:nvSpPr>
        <p:spPr>
          <a:xfrm>
            <a:off x="6299156" y="13282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CF886CFC-398F-4729-8C44-CF971B547FEC}"/>
              </a:ext>
            </a:extLst>
          </p:cNvPr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다리 위의 구름 무늬에서 같은 점과 다른 점은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01C10C8-7D7C-4FB8-894B-61D901C7947F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평면도형의 이동을 통해 나타나는 변화에 대해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6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CB687A-74FA-46E7-9848-E2560EB2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" y="1514119"/>
            <a:ext cx="3622952" cy="409086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06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33447" y="134564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4953464" y="134281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38222" y="2619775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건물의 모양이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2345405"/>
            <a:ext cx="360000" cy="3595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58837DF-A1E4-4B60-82CA-C6589CB17451}"/>
              </a:ext>
            </a:extLst>
          </p:cNvPr>
          <p:cNvSpPr txBox="1"/>
          <p:nvPr/>
        </p:nvSpPr>
        <p:spPr>
          <a:xfrm>
            <a:off x="3938222" y="3125394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건물의 위쪽과 아래쪽이 서로 바뀌어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76521D1-418F-4489-BCB5-5836E0C4F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2938306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DF70F59-E374-4645-87A3-5E98E864D603}"/>
              </a:ext>
            </a:extLst>
          </p:cNvPr>
          <p:cNvSpPr/>
          <p:nvPr/>
        </p:nvSpPr>
        <p:spPr>
          <a:xfrm>
            <a:off x="6299156" y="134564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CF886CFC-398F-4729-8C44-CF971B547FEC}"/>
              </a:ext>
            </a:extLst>
          </p:cNvPr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땅 위의 건물과 물에 비친 건물의 같은 점과 다른 점은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708090D-2C20-481B-824E-A8A720A81C4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평면도형의 이동을 통해 나타나는 변화에 대해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156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42CC374-48A3-4F3B-9A1D-4DCE3C9D7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75"/>
          <a:stretch/>
        </p:blipFill>
        <p:spPr>
          <a:xfrm>
            <a:off x="287524" y="2420888"/>
            <a:ext cx="2704217" cy="26725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F9C14A41-DF95-40BC-8D37-EF5F8CF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32" y="1126741"/>
            <a:ext cx="3933698" cy="39666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265204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54420"/>
              </p:ext>
            </p:extLst>
          </p:nvPr>
        </p:nvGraphicFramePr>
        <p:xfrm>
          <a:off x="7144485" y="5605963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SA414-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\080105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77786"/>
              </p:ext>
            </p:extLst>
          </p:nvPr>
        </p:nvGraphicFramePr>
        <p:xfrm>
          <a:off x="7144485" y="4593434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audio_01.mp3~audio_13.mp3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\app\resource\contents\lesson04\ops\lesson04\audio\mm_41_4_00_02_01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5331" y="47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67621" y="4869160"/>
            <a:ext cx="426430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가상 현실 안경을 쓰고 자리에 앉으면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41457</TotalTime>
  <Words>869</Words>
  <Application>Microsoft Office PowerPoint</Application>
  <PresentationFormat>화면 슬라이드 쇼(4:3)</PresentationFormat>
  <Paragraphs>304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7180</cp:revision>
  <dcterms:created xsi:type="dcterms:W3CDTF">2008-07-15T12:19:11Z</dcterms:created>
  <dcterms:modified xsi:type="dcterms:W3CDTF">2022-02-18T00:04:57Z</dcterms:modified>
</cp:coreProperties>
</file>