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327" r:id="rId4"/>
    <p:sldId id="1288" r:id="rId5"/>
    <p:sldId id="1361" r:id="rId6"/>
    <p:sldId id="1097" r:id="rId7"/>
    <p:sldId id="1350" r:id="rId8"/>
    <p:sldId id="1371" r:id="rId9"/>
    <p:sldId id="1353" r:id="rId10"/>
    <p:sldId id="1362" r:id="rId11"/>
    <p:sldId id="1312" r:id="rId12"/>
    <p:sldId id="1363" r:id="rId13"/>
    <p:sldId id="1372" r:id="rId14"/>
    <p:sldId id="1364" r:id="rId15"/>
    <p:sldId id="1365" r:id="rId16"/>
    <p:sldId id="1366" r:id="rId17"/>
    <p:sldId id="1373" r:id="rId18"/>
    <p:sldId id="1367" r:id="rId19"/>
    <p:sldId id="1314" r:id="rId20"/>
    <p:sldId id="1368" r:id="rId21"/>
    <p:sldId id="1369" r:id="rId22"/>
    <p:sldId id="1297" r:id="rId23"/>
    <p:sldId id="1315" r:id="rId24"/>
    <p:sldId id="1316" r:id="rId25"/>
    <p:sldId id="1322" r:id="rId26"/>
    <p:sldId id="1323" r:id="rId27"/>
    <p:sldId id="1324" r:id="rId28"/>
    <p:sldId id="1317" r:id="rId29"/>
    <p:sldId id="1319" r:id="rId30"/>
    <p:sldId id="1318" r:id="rId31"/>
    <p:sldId id="1320" r:id="rId32"/>
    <p:sldId id="1321" r:id="rId3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AE7C65"/>
    <a:srgbClr val="FF0000"/>
    <a:srgbClr val="984807"/>
    <a:srgbClr val="F3D2E2"/>
    <a:srgbClr val="CBDCA8"/>
    <a:srgbClr val="FFFFFF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81" d="100"/>
          <a:sy n="81" d="100"/>
        </p:scale>
        <p:origin x="1699" y="67"/>
      </p:cViewPr>
      <p:guideLst>
        <p:guide orient="horz" pos="4292"/>
        <p:guide pos="576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38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10" Type="http://schemas.openxmlformats.org/officeDocument/2006/relationships/image" Target="../media/image7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5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8.png"/><Relationship Id="rId4" Type="http://schemas.openxmlformats.org/officeDocument/2006/relationships/hyperlink" Target="https://cdata2.tsherpa.co.kr/tsherpa/MultiMedia/Flash/2020/curri/index.html?flashxmlnum=yein820&amp;classa=A8-C1-41-MM-MM-04-05-02-0-0-0-0&amp;classno=MM_41_04/suh_0401_04_0002/suh_0401_04_0002_3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550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4096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밀어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9317BE4-47E0-4437-8530-D9AE2B45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" y="823232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89EC5B-1CCB-4969-8A7B-EC1408F75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5" y="1912032"/>
            <a:ext cx="3476741" cy="2340374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7F7172-93E7-48AA-886D-4EA19139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7" y="1697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43">
            <a:extLst>
              <a:ext uri="{FF2B5EF4-FFF2-40B4-BE49-F238E27FC236}">
                <a16:creationId xmlns:a16="http://schemas.microsoft.com/office/drawing/2014/main" id="{215FB94A-9852-4017-BB19-60C7649A8918}"/>
              </a:ext>
            </a:extLst>
          </p:cNvPr>
          <p:cNvSpPr txBox="1"/>
          <p:nvPr/>
        </p:nvSpPr>
        <p:spPr>
          <a:xfrm>
            <a:off x="398712" y="1520978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밀었을 때의 변화를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19610C-7828-4BF5-B55B-246503E4B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56" y="1498258"/>
            <a:ext cx="764069" cy="35902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514569-FF83-4955-8FB8-663C843AF070}"/>
              </a:ext>
            </a:extLst>
          </p:cNvPr>
          <p:cNvSpPr/>
          <p:nvPr/>
        </p:nvSpPr>
        <p:spPr bwMode="auto">
          <a:xfrm>
            <a:off x="242633" y="4306582"/>
            <a:ext cx="6519790" cy="491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미는 방향에 따라 조각의 위치가 바뀝니다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FD4A49E8-B372-4DD1-AF5E-DB929B7B9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4" y="4429369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2B6398-76BE-4133-8D91-33EFD6645ECA}"/>
              </a:ext>
            </a:extLst>
          </p:cNvPr>
          <p:cNvSpPr/>
          <p:nvPr/>
        </p:nvSpPr>
        <p:spPr bwMode="auto">
          <a:xfrm>
            <a:off x="242633" y="4825544"/>
            <a:ext cx="6519790" cy="491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모양은 변화가 없지만 조각의 위치는 바뀝니다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E86D46B-E480-4EEA-B86D-A42074642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779" y="4110811"/>
            <a:ext cx="360000" cy="355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5569370" y="5344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ECFA64E-C197-4C5A-9B55-2590912D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9919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7AAB2FB-3727-485D-ACA7-2289A2F71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779" y="4723751"/>
            <a:ext cx="360000" cy="355000"/>
          </a:xfrm>
          <a:prstGeom prst="rect">
            <a:avLst/>
          </a:prstGeom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31833B0-6C5C-4BFB-A05A-96841E52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441122" y="251813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0">
            <a:extLst>
              <a:ext uri="{FF2B5EF4-FFF2-40B4-BE49-F238E27FC236}">
                <a16:creationId xmlns:a16="http://schemas.microsoft.com/office/drawing/2014/main" id="{F6E9C952-3A90-47C1-AFF0-237F515D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23" y="297749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0">
            <a:extLst>
              <a:ext uri="{FF2B5EF4-FFF2-40B4-BE49-F238E27FC236}">
                <a16:creationId xmlns:a16="http://schemas.microsoft.com/office/drawing/2014/main" id="{1C5EC613-6947-4178-9909-5E0679E20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71800" y="297204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19EABB8F-AF56-4864-9E54-5518C113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3419521" y="343686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7F4775A-E5ED-4AF6-A826-FE9B8ABD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5" y="492080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Group 1072">
            <a:extLst>
              <a:ext uri="{FF2B5EF4-FFF2-40B4-BE49-F238E27FC236}">
                <a16:creationId xmlns:a16="http://schemas.microsoft.com/office/drawing/2014/main" id="{D00A50E6-7303-477B-883D-A1DF881B5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88121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pop_img_01.svg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밀었을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오른쪽과 아래쪽으로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밀면 어떻게 될지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509128" y="2641333"/>
            <a:ext cx="6331144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밀면 모양은 그대로이고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위치만 오른쪽으로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502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117AC9-DE99-4CE4-9B5D-463409DDF135}"/>
              </a:ext>
            </a:extLst>
          </p:cNvPr>
          <p:cNvSpPr/>
          <p:nvPr/>
        </p:nvSpPr>
        <p:spPr>
          <a:xfrm>
            <a:off x="5116908" y="142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79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263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509128" y="3491606"/>
            <a:ext cx="6331144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밀면 모양은 그대로이고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위치만 아래쪽으로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72" y="2502381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3366394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71109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662B3B41-080E-4524-845D-B6D50878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354389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9F2BC1B-3005-4640-BC34-FFBFEF730E18}"/>
              </a:ext>
            </a:extLst>
          </p:cNvPr>
          <p:cNvGrpSpPr/>
          <p:nvPr/>
        </p:nvGrpSpPr>
        <p:grpSpPr>
          <a:xfrm>
            <a:off x="738483" y="2238438"/>
            <a:ext cx="5388255" cy="3170782"/>
            <a:chOff x="1349912" y="2154347"/>
            <a:chExt cx="4453104" cy="26204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1F7EEF-2AAF-4DD3-A49C-B1B4C1A45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9912" y="2154347"/>
              <a:ext cx="4453104" cy="169683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EF570D4-DBFE-46A5-B342-77000B362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933" y="3189036"/>
              <a:ext cx="4113325" cy="158579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밀었을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오른쪽과 아래쪽으로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2550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2777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79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263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30" name="Group 1072">
            <a:extLst>
              <a:ext uri="{FF2B5EF4-FFF2-40B4-BE49-F238E27FC236}">
                <a16:creationId xmlns:a16="http://schemas.microsoft.com/office/drawing/2014/main" id="{364089AD-EB3D-4CE9-9E2C-3228D6F0A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627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img_01.png / base_01.svg / answer_01.svg 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mm_41_4_01_04_02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37">
            <a:extLst>
              <a:ext uri="{FF2B5EF4-FFF2-40B4-BE49-F238E27FC236}">
                <a16:creationId xmlns:a16="http://schemas.microsoft.com/office/drawing/2014/main" id="{6A48F763-3F1F-4493-A7C9-6F7446B6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07" y="4952483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C9C3D573-E3E5-49A8-8707-302B7CFAF0B7}"/>
              </a:ext>
            </a:extLst>
          </p:cNvPr>
          <p:cNvSpPr/>
          <p:nvPr/>
        </p:nvSpPr>
        <p:spPr>
          <a:xfrm>
            <a:off x="5795499" y="47688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494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C3E8F9-CA37-4131-A2F1-C1187098C199}"/>
              </a:ext>
            </a:extLst>
          </p:cNvPr>
          <p:cNvSpPr/>
          <p:nvPr/>
        </p:nvSpPr>
        <p:spPr>
          <a:xfrm>
            <a:off x="36004" y="692696"/>
            <a:ext cx="6984268" cy="5095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F2BC1B-3005-4640-BC34-FFBFEF730E18}"/>
              </a:ext>
            </a:extLst>
          </p:cNvPr>
          <p:cNvGrpSpPr/>
          <p:nvPr/>
        </p:nvGrpSpPr>
        <p:grpSpPr>
          <a:xfrm>
            <a:off x="107504" y="944345"/>
            <a:ext cx="6519789" cy="4270746"/>
            <a:chOff x="316570" y="2240814"/>
            <a:chExt cx="6519789" cy="38824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1F7EEF-2AAF-4DD3-A49C-B1B4C1A45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570" y="2240814"/>
              <a:ext cx="6519789" cy="248433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EF570D4-DBFE-46A5-B342-77000B362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916" y="3801553"/>
              <a:ext cx="6022320" cy="2321757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풀팝업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다음과 같이 이동한 삼각형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ㄱㄴㄷ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mm_41_4_01_04_02.html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C6DDE3-BBF6-461E-98C2-485836797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699" y="1759692"/>
            <a:ext cx="2317403" cy="1284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EFB6DB1-9859-46A7-9ACF-ED6D5717D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33" y="771214"/>
            <a:ext cx="1355774" cy="102637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A66F8D0-4D5E-4E4B-A077-A875F6A9200B}"/>
              </a:ext>
            </a:extLst>
          </p:cNvPr>
          <p:cNvSpPr/>
          <p:nvPr/>
        </p:nvSpPr>
        <p:spPr>
          <a:xfrm>
            <a:off x="5420947" y="728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>
            <a:extLst>
              <a:ext uri="{FF2B5EF4-FFF2-40B4-BE49-F238E27FC236}">
                <a16:creationId xmlns:a16="http://schemas.microsoft.com/office/drawing/2014/main" id="{364089AD-EB3D-4CE9-9E2C-3228D6F0A7A4}"/>
              </a:ext>
            </a:extLst>
          </p:cNvPr>
          <p:cNvGraphicFramePr>
            <a:graphicFrameLocks noGrp="1"/>
          </p:cNvGraphicFramePr>
          <p:nvPr/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img_01.png / base_01.svg / answer_01.svg answer_02.svg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mm_41_4_01_04_02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밀었을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밀었을 때 모양과 위치는 어떻게 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431540" y="2267387"/>
            <a:ext cx="635078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밀었을 때 모양은 변하지 않습니다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933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79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263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431540" y="2750481"/>
            <a:ext cx="635078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밀면 민 방향과 길이만큼 도형의 위치가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72" y="2024844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322" y="2431884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0" y="229393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621F3B-C556-4049-B68B-EB3556164941}"/>
              </a:ext>
            </a:extLst>
          </p:cNvPr>
          <p:cNvSpPr/>
          <p:nvPr/>
        </p:nvSpPr>
        <p:spPr bwMode="auto">
          <a:xfrm>
            <a:off x="431540" y="3239515"/>
            <a:ext cx="6350782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밀면 모양은 변하지 않지만 위치는 변합니다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F671983-3905-4BD5-A947-E40EAD353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322" y="3022179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547F757-6E94-41DF-81B0-E0364388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" y="280519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788B35A-848D-479B-8D9E-78FFF7FA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8" y="331646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1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밀었을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밀면 어떻게 될지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509128" y="2641333"/>
            <a:ext cx="6183377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밀면 모양은 그대로이고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위치만 위쪽으로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502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F117AC9-DE99-4CE4-9B5D-463409DDF135}"/>
              </a:ext>
            </a:extLst>
          </p:cNvPr>
          <p:cNvSpPr/>
          <p:nvPr/>
        </p:nvSpPr>
        <p:spPr>
          <a:xfrm>
            <a:off x="5116908" y="1426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79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263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509128" y="3491606"/>
            <a:ext cx="6183377" cy="8693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밀면 모양은 그대로이고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위치만 아래쪽으로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72" y="2502381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3366394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79881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AC53A8-68AA-453F-9AD6-C36D7DC49FF7}"/>
              </a:ext>
            </a:extLst>
          </p:cNvPr>
          <p:cNvSpPr/>
          <p:nvPr/>
        </p:nvSpPr>
        <p:spPr bwMode="auto">
          <a:xfrm>
            <a:off x="509128" y="4428711"/>
            <a:ext cx="6183377" cy="7284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밀면 모양은 그대로이고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위치만 왼쪽으로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59D8D97-2E56-4BBE-A085-01413374E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10" y="4153169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B0B15BBB-7763-4A92-BC56-533D5868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876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721C567B-AA7A-4033-8302-D1C7D8FD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62" y="451130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4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A42152-70BA-4EFB-A27D-1621FCC4A92F}"/>
              </a:ext>
            </a:extLst>
          </p:cNvPr>
          <p:cNvGrpSpPr/>
          <p:nvPr/>
        </p:nvGrpSpPr>
        <p:grpSpPr>
          <a:xfrm>
            <a:off x="1367644" y="2327960"/>
            <a:ext cx="4300228" cy="3153268"/>
            <a:chOff x="0" y="1762906"/>
            <a:chExt cx="9144000" cy="67051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8D9456-1D9A-41CD-88DB-0232969D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62906"/>
              <a:ext cx="9144000" cy="333218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09BE13-EFD1-4BC1-B8BC-0E1194B7A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784" y="4940064"/>
              <a:ext cx="8839495" cy="3527949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밀었을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2550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2777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79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263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276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9F9454E6-CA1E-4746-A4F8-086D15BBF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88556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img_01.png / base_01.svg / answer_01.svg ~answer_03.svg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mm_41_4_01_05_02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" name="Picture 37">
            <a:extLst>
              <a:ext uri="{FF2B5EF4-FFF2-40B4-BE49-F238E27FC236}">
                <a16:creationId xmlns:a16="http://schemas.microsoft.com/office/drawing/2014/main" id="{EC5C77AB-A9C2-4705-932F-10526BA2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869" y="5010651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21">
            <a:extLst>
              <a:ext uri="{FF2B5EF4-FFF2-40B4-BE49-F238E27FC236}">
                <a16:creationId xmlns:a16="http://schemas.microsoft.com/office/drawing/2014/main" id="{62F989F5-3AD2-42C3-B260-A327E16C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C6C05FF-0A44-4E51-A600-363C741444E7}"/>
              </a:ext>
            </a:extLst>
          </p:cNvPr>
          <p:cNvSpPr/>
          <p:nvPr/>
        </p:nvSpPr>
        <p:spPr>
          <a:xfrm>
            <a:off x="5441539" y="48908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82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D3AFC41-7823-426B-9839-F38FECF750E9}"/>
              </a:ext>
            </a:extLst>
          </p:cNvPr>
          <p:cNvSpPr/>
          <p:nvPr/>
        </p:nvSpPr>
        <p:spPr>
          <a:xfrm>
            <a:off x="36004" y="692696"/>
            <a:ext cx="6984268" cy="5095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A42152-70BA-4EFB-A27D-1621FCC4A92F}"/>
              </a:ext>
            </a:extLst>
          </p:cNvPr>
          <p:cNvGrpSpPr/>
          <p:nvPr/>
        </p:nvGrpSpPr>
        <p:grpSpPr>
          <a:xfrm>
            <a:off x="71500" y="726893"/>
            <a:ext cx="6925560" cy="5078371"/>
            <a:chOff x="0" y="1762906"/>
            <a:chExt cx="9144000" cy="67051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8D9456-1D9A-41CD-88DB-0232969D7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62906"/>
              <a:ext cx="9144000" cy="333218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09BE13-EFD1-4BC1-B8BC-0E1194B7A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784" y="4940064"/>
              <a:ext cx="8839495" cy="3527949"/>
            </a:xfrm>
            <a:prstGeom prst="rect">
              <a:avLst/>
            </a:prstGeom>
          </p:spPr>
        </p:pic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팝업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반짝이는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위쪽 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아래쪽 화살표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화살표 순서대로 반짝거리며 화살표 클릭하면 이동한 사각형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ㄱㄴㄷㄹ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mm_41_4_01_05_02.html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EFB6DB1-9859-46A7-9ACF-ED6D5717D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37" y="843222"/>
            <a:ext cx="1355774" cy="1026378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A66F8D0-4D5E-4E4B-A077-A875F6A9200B}"/>
              </a:ext>
            </a:extLst>
          </p:cNvPr>
          <p:cNvSpPr/>
          <p:nvPr/>
        </p:nvSpPr>
        <p:spPr>
          <a:xfrm>
            <a:off x="5414151" y="8007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Group 1072">
            <a:extLst>
              <a:ext uri="{FF2B5EF4-FFF2-40B4-BE49-F238E27FC236}">
                <a16:creationId xmlns:a16="http://schemas.microsoft.com/office/drawing/2014/main" id="{9F9454E6-CA1E-4746-A4F8-086D15BBF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96929"/>
              </p:ext>
            </p:extLst>
          </p:nvPr>
        </p:nvGraphicFramePr>
        <p:xfrm>
          <a:off x="115384" y="6093296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img_01.png / base_01.svg / answer_01.svg ~answer_03.svg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mm_41_4_01_05_02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3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밀었을 때의 도형을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0D420D0E-E054-4C56-8BA3-C2465287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05EA2F2E-D3BD-4741-B2FB-3EB2703533CC}"/>
              </a:ext>
            </a:extLst>
          </p:cNvPr>
          <p:cNvSpPr txBox="1"/>
          <p:nvPr/>
        </p:nvSpPr>
        <p:spPr>
          <a:xfrm>
            <a:off x="460984" y="163599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밀었을 때 모양과 위치는 어떻게 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E6DEF6-46AA-411D-B252-4C2DD92F423C}"/>
              </a:ext>
            </a:extLst>
          </p:cNvPr>
          <p:cNvSpPr/>
          <p:nvPr/>
        </p:nvSpPr>
        <p:spPr bwMode="auto">
          <a:xfrm>
            <a:off x="431540" y="2159375"/>
            <a:ext cx="618337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밀었을 때 모양은 변하지 않습니다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B3A403-E074-4BB1-B79E-36402D87F616}"/>
              </a:ext>
            </a:extLst>
          </p:cNvPr>
          <p:cNvSpPr/>
          <p:nvPr/>
        </p:nvSpPr>
        <p:spPr>
          <a:xfrm>
            <a:off x="5843464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738011-8EDE-4688-A923-933A791E6742}"/>
              </a:ext>
            </a:extLst>
          </p:cNvPr>
          <p:cNvSpPr/>
          <p:nvPr/>
        </p:nvSpPr>
        <p:spPr>
          <a:xfrm>
            <a:off x="5274225" y="127760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071092-DD7A-4906-B980-7D6C8DA1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021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FDCCC3-B537-47F3-A79B-D213E67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33" y="121933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6" name="Picture 38">
            <a:extLst>
              <a:ext uri="{FF2B5EF4-FFF2-40B4-BE49-F238E27FC236}">
                <a16:creationId xmlns:a16="http://schemas.microsoft.com/office/drawing/2014/main" id="{684D0160-E7F3-4107-8C27-224F64446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79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62ECB94-6674-4CE4-AEF1-C7BCF2E9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263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5409C-4827-4190-8511-EA70EBCFDD93}"/>
              </a:ext>
            </a:extLst>
          </p:cNvPr>
          <p:cNvSpPr/>
          <p:nvPr/>
        </p:nvSpPr>
        <p:spPr>
          <a:xfrm>
            <a:off x="6404286" y="127760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AA4999-623A-47C5-91AA-40DE7348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43" y="12170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ED133B-55F1-4D36-B29E-BE6538DB677B}"/>
              </a:ext>
            </a:extLst>
          </p:cNvPr>
          <p:cNvSpPr/>
          <p:nvPr/>
        </p:nvSpPr>
        <p:spPr bwMode="auto">
          <a:xfrm>
            <a:off x="431540" y="2615352"/>
            <a:ext cx="6183377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밀면 민 방향과 길이만큼 도형의 위치가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4D26288-32DC-4CA2-8BC9-9C46C5FC0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272" y="1916832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C6777E9-7FF8-4247-B080-425999BCA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322" y="2442948"/>
            <a:ext cx="360000" cy="355000"/>
          </a:xfrm>
          <a:prstGeom prst="rect">
            <a:avLst/>
          </a:prstGeom>
        </p:spPr>
      </p:pic>
      <p:pic>
        <p:nvPicPr>
          <p:cNvPr id="76" name="Picture 2">
            <a:extLst>
              <a:ext uri="{FF2B5EF4-FFF2-40B4-BE49-F238E27FC236}">
                <a16:creationId xmlns:a16="http://schemas.microsoft.com/office/drawing/2014/main" id="{1806BEA9-5C07-4B3B-AFE9-193210FE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" y="220487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621F3B-C556-4049-B68B-EB3556164941}"/>
              </a:ext>
            </a:extLst>
          </p:cNvPr>
          <p:cNvSpPr/>
          <p:nvPr/>
        </p:nvSpPr>
        <p:spPr bwMode="auto">
          <a:xfrm>
            <a:off x="431540" y="3365780"/>
            <a:ext cx="6183377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밀면 모양은 변하지 않지만 위치는 변합니다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AF671983-3905-4BD5-A947-E40EAD353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322" y="3148444"/>
            <a:ext cx="360000" cy="35500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2205FF71-D9A2-4F4E-A704-DD2677E6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" y="2686605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3EB3BD09-3B80-4FE5-A36F-2F1B943A6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4" y="337744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53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386D8A-A711-4E9E-8478-65B78AA5A09D}"/>
              </a:ext>
            </a:extLst>
          </p:cNvPr>
          <p:cNvGrpSpPr/>
          <p:nvPr/>
        </p:nvGrpSpPr>
        <p:grpSpPr>
          <a:xfrm>
            <a:off x="971358" y="1926300"/>
            <a:ext cx="4903270" cy="3143670"/>
            <a:chOff x="855421" y="2205266"/>
            <a:chExt cx="5184576" cy="332402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2404B30-60E2-414A-9FEF-41B9060D3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421" y="2205266"/>
              <a:ext cx="5184576" cy="286554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62E77BC-2D0F-491F-B8C2-A86C184E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7660" y="4365104"/>
              <a:ext cx="5118496" cy="1164188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572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조각을 밀어서 동물 모양을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62722"/>
            <a:ext cx="2159732" cy="405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조각을 클릭하면 조각이 이동함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완성된 동물 모양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</a:t>
            </a:r>
            <a:r>
              <a:rPr lang="en-US" altLang="ko-KR" sz="1000" dirty="0">
                <a:solidFill>
                  <a:schemeClr val="tx1"/>
                </a:solidFill>
              </a:rPr>
              <a:t>\mm_41_4_01_06_01.html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A024F94-A43F-40A6-A402-062917EACD7B}"/>
              </a:ext>
            </a:extLst>
          </p:cNvPr>
          <p:cNvSpPr/>
          <p:nvPr/>
        </p:nvSpPr>
        <p:spPr>
          <a:xfrm>
            <a:off x="6563372" y="1693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2BBBE78-5798-485F-984A-94566414A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095" y="1592796"/>
            <a:ext cx="2669481" cy="15845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AFF46862-F17F-4BA5-9E3F-32B42DFF54FE}"/>
              </a:ext>
            </a:extLst>
          </p:cNvPr>
          <p:cNvGrpSpPr/>
          <p:nvPr/>
        </p:nvGrpSpPr>
        <p:grpSpPr>
          <a:xfrm flipV="1">
            <a:off x="2623331" y="5215125"/>
            <a:ext cx="1802918" cy="289841"/>
            <a:chOff x="319554" y="1245924"/>
            <a:chExt cx="2636592" cy="423864"/>
          </a:xfrm>
        </p:grpSpPr>
        <p:pic>
          <p:nvPicPr>
            <p:cNvPr id="51" name="Picture 11">
              <a:extLst>
                <a:ext uri="{FF2B5EF4-FFF2-40B4-BE49-F238E27FC236}">
                  <a16:creationId xmlns:a16="http://schemas.microsoft.com/office/drawing/2014/main" id="{F45CDB20-4C2E-43C3-9879-E8BA151A4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:a16="http://schemas.microsoft.com/office/drawing/2014/main" id="{ADE10209-2731-48FF-A1EC-6E1563633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id="{344670C8-9964-448B-A686-1C277522F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4">
              <a:extLst>
                <a:ext uri="{FF2B5EF4-FFF2-40B4-BE49-F238E27FC236}">
                  <a16:creationId xmlns:a16="http://schemas.microsoft.com/office/drawing/2014/main" id="{8EA14EE4-1831-49E5-9F67-361967610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2B718143-2A3E-496E-9342-CA3ED2EC742B}"/>
              </a:ext>
            </a:extLst>
          </p:cNvPr>
          <p:cNvSpPr/>
          <p:nvPr/>
        </p:nvSpPr>
        <p:spPr>
          <a:xfrm>
            <a:off x="4507157" y="5260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983C6B6-4F97-41AD-BDC6-43C89E06F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34481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bg.png /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/ line_01.svg~line_03.svg / p01.svg ~p03.svg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mm_41_4_01_06_01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  <p:pic>
        <p:nvPicPr>
          <p:cNvPr id="28" name="Picture 38">
            <a:extLst>
              <a:ext uri="{FF2B5EF4-FFF2-40B4-BE49-F238E27FC236}">
                <a16:creationId xmlns:a16="http://schemas.microsoft.com/office/drawing/2014/main" id="{07B790BE-4A28-4355-B6B3-33A44169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E97C74-367D-4E1F-B311-C50D51047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380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30" name="Picture 5">
            <a:extLst>
              <a:ext uri="{FF2B5EF4-FFF2-40B4-BE49-F238E27FC236}">
                <a16:creationId xmlns:a16="http://schemas.microsoft.com/office/drawing/2014/main" id="{D033961C-C68D-45E5-85B8-1F049474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79" y="1556792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77B1067-7D88-4081-B9DE-9F81D10BA737}"/>
              </a:ext>
            </a:extLst>
          </p:cNvPr>
          <p:cNvSpPr txBox="1"/>
          <p:nvPr/>
        </p:nvSpPr>
        <p:spPr>
          <a:xfrm>
            <a:off x="5363340" y="1566171"/>
            <a:ext cx="138985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각 조각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807"/>
              </p:ext>
            </p:extLst>
          </p:nvPr>
        </p:nvGraphicFramePr>
        <p:xfrm>
          <a:off x="179388" y="654012"/>
          <a:ext cx="8774172" cy="512043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숫자 퍼즐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퍼즐 조각의 움직임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모양 조각을 여러 방향으로 밀기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밀었을 때의 도형 알기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밀었을 때의 도형 알기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조각을 미는 방법 설명하기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9893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밀었을 때의 도형 그리기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2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조각을 밀어서 동물 모양을 완성해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9ED47A8-7DD5-42D2-A400-C6B084CBC4AB}"/>
              </a:ext>
            </a:extLst>
          </p:cNvPr>
          <p:cNvGrpSpPr/>
          <p:nvPr/>
        </p:nvGrpSpPr>
        <p:grpSpPr>
          <a:xfrm flipV="1">
            <a:off x="2725064" y="5244965"/>
            <a:ext cx="1822458" cy="296353"/>
            <a:chOff x="290979" y="2009759"/>
            <a:chExt cx="2665167" cy="433388"/>
          </a:xfrm>
        </p:grpSpPr>
        <p:pic>
          <p:nvPicPr>
            <p:cNvPr id="57" name="Picture 15">
              <a:extLst>
                <a:ext uri="{FF2B5EF4-FFF2-40B4-BE49-F238E27FC236}">
                  <a16:creationId xmlns:a16="http://schemas.microsoft.com/office/drawing/2014/main" id="{05B28D33-4689-4DC9-89A4-60781B731F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:a16="http://schemas.microsoft.com/office/drawing/2014/main" id="{7D9F8886-B915-48ED-873C-E2ED47DC9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2">
              <a:extLst>
                <a:ext uri="{FF2B5EF4-FFF2-40B4-BE49-F238E27FC236}">
                  <a16:creationId xmlns:a16="http://schemas.microsoft.com/office/drawing/2014/main" id="{D63FE9BB-FFA1-4439-87EA-2E719BCEE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6">
              <a:extLst>
                <a:ext uri="{FF2B5EF4-FFF2-40B4-BE49-F238E27FC236}">
                  <a16:creationId xmlns:a16="http://schemas.microsoft.com/office/drawing/2014/main" id="{D9959473-CFCA-4CA5-85FF-69F736C4B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F4ED3950-89FC-403D-A576-81A90ACF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" y="175969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047F6CB8-6806-4163-8C71-C9032FEB9931}"/>
              </a:ext>
            </a:extLst>
          </p:cNvPr>
          <p:cNvSpPr txBox="1"/>
          <p:nvPr/>
        </p:nvSpPr>
        <p:spPr>
          <a:xfrm>
            <a:off x="460984" y="1635999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완성한 동물을 친구 것과 비교해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조각들을 어떻게 이동했는지 친구에게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267C0-462F-40D3-9FB0-56C564AA25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455" y="2436786"/>
            <a:ext cx="2563299" cy="2393122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E541B2A-3BD7-476D-9B65-A1FB339EE2BD}"/>
              </a:ext>
            </a:extLst>
          </p:cNvPr>
          <p:cNvSpPr/>
          <p:nvPr/>
        </p:nvSpPr>
        <p:spPr>
          <a:xfrm>
            <a:off x="3256436" y="2523255"/>
            <a:ext cx="3199542" cy="1895825"/>
          </a:xfrm>
          <a:prstGeom prst="wedgeRoundRectCallout">
            <a:avLst>
              <a:gd name="adj1" fmla="val -58841"/>
              <a:gd name="adj2" fmla="val 979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조각 ㉠을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쪽으로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cm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밀었어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59F33F-B193-4D1C-AA5D-086AF56DA901}"/>
              </a:ext>
            </a:extLst>
          </p:cNvPr>
          <p:cNvSpPr/>
          <p:nvPr/>
        </p:nvSpPr>
        <p:spPr bwMode="auto">
          <a:xfrm>
            <a:off x="4178418" y="3332311"/>
            <a:ext cx="677789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94E97285-FE2E-4634-BED0-6FB0C884FD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0889" y="3163726"/>
            <a:ext cx="360000" cy="355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F32063-D425-47FA-AD57-DDF206881758}"/>
              </a:ext>
            </a:extLst>
          </p:cNvPr>
          <p:cNvSpPr/>
          <p:nvPr/>
        </p:nvSpPr>
        <p:spPr bwMode="auto">
          <a:xfrm>
            <a:off x="4178418" y="3766421"/>
            <a:ext cx="395330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8222874-AB2A-492F-AC1F-6E98AB9484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0990" y="3995607"/>
            <a:ext cx="360000" cy="355000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0539387-C796-4C99-8A76-6DB07D27C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18111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bg.png 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mm_41_4_01_06_02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653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724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426652" y="1056519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도형을 왼쪽으로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7 cm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밀었을 때의 도형을 그려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9789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이동한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mm_41_4_01_07_01.html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6CB19C-EEE6-45FB-947B-8EC1CFDF5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75" y="2618442"/>
            <a:ext cx="6255429" cy="235939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3000687-3260-4B34-978C-06B3FA72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137" y="1680919"/>
            <a:ext cx="1355774" cy="1026378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066B5E82-BBD0-4A04-BACB-AFE6191BF699}"/>
              </a:ext>
            </a:extLst>
          </p:cNvPr>
          <p:cNvSpPr/>
          <p:nvPr/>
        </p:nvSpPr>
        <p:spPr>
          <a:xfrm>
            <a:off x="5414151" y="16384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345A2D0-A7F0-4A78-9C44-5B5775E4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8531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answer_bg.svg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mm_41_4_01_07_01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1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443405" y="2520572"/>
            <a:ext cx="63371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어느 방향으로 밀어도           은 변하지 않지만         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변합니다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https://cdata2.tsherpa.co.kr/tsherpa/MultiMedia/Flash/2020/curri/index.html?flashxmlnum=yein820&amp;classa=A8-C1-41-MM-MM-04-05-02-0-0-0-0&amp;classno=MM_41_04/suh_0401_04_0002/suh_0401_04_0002_301_1.html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평면도형을 밀어 보기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62328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29DA2E-02A1-429D-9766-052733F44464}"/>
              </a:ext>
            </a:extLst>
          </p:cNvPr>
          <p:cNvSpPr/>
          <p:nvPr/>
        </p:nvSpPr>
        <p:spPr bwMode="auto">
          <a:xfrm>
            <a:off x="3477922" y="2495058"/>
            <a:ext cx="647421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모양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266B987-04C8-4344-9372-684C23DD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343" y="2348769"/>
            <a:ext cx="360000" cy="355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22B232-9BFB-4CFB-AA74-D757EE102C7B}"/>
              </a:ext>
            </a:extLst>
          </p:cNvPr>
          <p:cNvSpPr/>
          <p:nvPr/>
        </p:nvSpPr>
        <p:spPr bwMode="auto">
          <a:xfrm>
            <a:off x="5962779" y="2495058"/>
            <a:ext cx="647421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80333A7-77A4-49B0-946A-843733B8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200" y="2348769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28650" y="3044279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346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F8D31C-45C2-4193-991A-61693A55ADCB}"/>
              </a:ext>
            </a:extLst>
          </p:cNvPr>
          <p:cNvSpPr txBox="1"/>
          <p:nvPr/>
        </p:nvSpPr>
        <p:spPr>
          <a:xfrm>
            <a:off x="7018371" y="1031974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모서리가 둥근 직사각형 1">
            <a:extLst>
              <a:ext uri="{FF2B5EF4-FFF2-40B4-BE49-F238E27FC236}">
                <a16:creationId xmlns:a16="http://schemas.microsoft.com/office/drawing/2014/main" id="{CABEBDFD-3183-475A-9097-9F66411C19EA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C11FAA3-C54B-458E-A78D-7CDB6B783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349516-7111-42D3-82CB-3A60F447DF21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투명 접착 테이프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579312D0-2B13-4737-82E2-B419FF16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962F1631-89EF-471E-BDF7-E5986ECF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D5FC6B-2142-4601-B768-0E5374337316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86~89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314892-693B-4C3C-8C5C-C6904A56ECAA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39552" y="1604119"/>
            <a:ext cx="6264696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 조각을 아래쪽으로 밀었습니다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도형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나타날 수 있도록 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974949" y="41892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B3DDC-62CF-42ED-A9E0-57DD9C7DF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28" y="2323575"/>
            <a:ext cx="5791933" cy="1711370"/>
          </a:xfrm>
          <a:prstGeom prst="rect">
            <a:avLst/>
          </a:prstGeo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108B5F6-4FD6-47B9-95FB-349CAC3CE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02038"/>
              </p:ext>
            </p:extLst>
          </p:nvPr>
        </p:nvGraphicFramePr>
        <p:xfrm>
          <a:off x="171046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995594457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42994980"/>
                    </a:ext>
                  </a:extLst>
                </a:gridCol>
              </a:tblGrid>
              <a:tr h="2791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bg.svg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mm_41_4_01_08_02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020476"/>
                  </a:ext>
                </a:extLst>
              </a:tr>
            </a:tbl>
          </a:graphicData>
        </a:graphic>
      </p:graphicFrame>
      <p:pic>
        <p:nvPicPr>
          <p:cNvPr id="37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9F7E6FB4-E278-4482-84D3-35AE0FED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44" y="1599987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0C3D1050-ECF7-4499-AF45-95AE2F6D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9" y="2665721"/>
            <a:ext cx="1069946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382EAF35-1C09-48CF-8F66-1210ABA2E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59" y="2748502"/>
            <a:ext cx="946285" cy="97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81CBA0-E8D9-4854-8CC9-044A7864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94" y="2814620"/>
            <a:ext cx="5086295" cy="204520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2868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r>
                        <a:rPr kumimoji="0" lang="en-US" altLang="ko-KR" sz="1000" dirty="0">
                          <a:solidFill>
                            <a:srgbClr val="00A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00a0ff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mm_41_4_01_08_03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밀었을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:a16="http://schemas.microsoft.com/office/drawing/2014/main" id="{425BEB7E-F1A0-4F3D-9708-6FFCFCC2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이동한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mm_41_4_01_08_03.html</a:t>
            </a:r>
          </a:p>
          <a:p>
            <a:pPr>
              <a:spcBef>
                <a:spcPts val="300"/>
              </a:spcBef>
            </a:pPr>
            <a:endParaRPr lang="en-US" altLang="ko-KR" sz="1000" dirty="0"/>
          </a:p>
          <a:p>
            <a:pPr>
              <a:spcBef>
                <a:spcPts val="300"/>
              </a:spcBef>
            </a:pPr>
            <a:r>
              <a:rPr lang="en-US" altLang="ko-KR" sz="1000" dirty="0">
                <a:solidFill>
                  <a:schemeClr val="tx1"/>
                </a:solidFill>
              </a:rPr>
              <a:t>4. </a:t>
            </a:r>
            <a:r>
              <a:rPr lang="ko-KR" altLang="en-US" sz="1000" dirty="0">
                <a:solidFill>
                  <a:schemeClr val="tx1"/>
                </a:solidFill>
              </a:rPr>
              <a:t>삼각형 그림을 오른쪽으로 한 칸 옮겨주세요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1892DF13-E863-4E15-AD91-E0185A1AC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076" y="1923893"/>
            <a:ext cx="1355774" cy="1026378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7A54761C-8579-4E4F-8668-F201A954B78A}"/>
              </a:ext>
            </a:extLst>
          </p:cNvPr>
          <p:cNvSpPr/>
          <p:nvPr/>
        </p:nvSpPr>
        <p:spPr>
          <a:xfrm>
            <a:off x="5137188" y="2003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0">
            <a:extLst>
              <a:ext uri="{FF2B5EF4-FFF2-40B4-BE49-F238E27FC236}">
                <a16:creationId xmlns:a16="http://schemas.microsoft.com/office/drawing/2014/main" id="{534C4270-86DB-485E-BC92-7A70E06AE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002" y="371012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ECC2059C-B847-44A8-B017-4C50B4AC9ADC}"/>
              </a:ext>
            </a:extLst>
          </p:cNvPr>
          <p:cNvSpPr/>
          <p:nvPr/>
        </p:nvSpPr>
        <p:spPr>
          <a:xfrm>
            <a:off x="5329670" y="42759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(4-1-4)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이동한 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\app\resource\contents\lesson04\ops\lesson04\</a:t>
            </a:r>
            <a:r>
              <a:rPr lang="en-US" altLang="ko-KR" sz="1000" dirty="0">
                <a:solidFill>
                  <a:schemeClr val="tx1"/>
                </a:solidFill>
              </a:rPr>
              <a:t>mm_41_4_01_08_04.html</a:t>
            </a:r>
            <a:endParaRPr lang="ko-KR" altLang="en-US" sz="1000" dirty="0">
              <a:solidFill>
                <a:schemeClr val="tx1"/>
              </a:solidFill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어떤 도형을 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처음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5651C0-7EBD-4EB2-A01C-33881143D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79" y="3102778"/>
            <a:ext cx="5241903" cy="173113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CC39E509-CA6E-4FA0-A2AC-88B9B5016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7471" y="2073677"/>
            <a:ext cx="1355774" cy="1026378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2CE1930D-848D-4797-8937-45FB371B984D}"/>
              </a:ext>
            </a:extLst>
          </p:cNvPr>
          <p:cNvSpPr/>
          <p:nvPr/>
        </p:nvSpPr>
        <p:spPr>
          <a:xfrm>
            <a:off x="5148583" y="21533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1072">
            <a:extLst>
              <a:ext uri="{FF2B5EF4-FFF2-40B4-BE49-F238E27FC236}">
                <a16:creationId xmlns:a16="http://schemas.microsoft.com/office/drawing/2014/main" id="{B987C1E9-E394-4280-8594-706E538D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4330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#00a0ff)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mm_41_4_01_08_04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밀었을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563CE4-B42F-479C-A10C-A562E729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91" y="2878589"/>
            <a:ext cx="5020928" cy="2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좌측 도형 클릭하면 오답음과 함께 일시적으로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 측 도형 클릭하면 정답음과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오른쪽으로 밀었습니다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E1F1C5-8D1E-4E38-A747-4C434858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81" y="2019605"/>
            <a:ext cx="1783235" cy="35055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01BEB642-643A-4FDC-8701-EA1C4B958671}"/>
              </a:ext>
            </a:extLst>
          </p:cNvPr>
          <p:cNvSpPr/>
          <p:nvPr/>
        </p:nvSpPr>
        <p:spPr>
          <a:xfrm>
            <a:off x="6136445" y="1649555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4BAE3-23C3-44C2-A6A8-5EB13F18C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7" y="2487172"/>
            <a:ext cx="6110881" cy="1773964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FE7C0E94-F8C9-4D92-8797-0457B21B9A81}"/>
              </a:ext>
            </a:extLst>
          </p:cNvPr>
          <p:cNvSpPr/>
          <p:nvPr/>
        </p:nvSpPr>
        <p:spPr>
          <a:xfrm>
            <a:off x="5418262" y="4987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AC41EF3A-C0F6-44F9-A5F5-EA99543D0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85" y="2949732"/>
            <a:ext cx="884253" cy="90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D:\[초등] 교과학습\2021년 1학기\수학 SB캡쳐\icon_X.png">
            <a:extLst>
              <a:ext uri="{FF2B5EF4-FFF2-40B4-BE49-F238E27FC236}">
                <a16:creationId xmlns:a16="http://schemas.microsoft.com/office/drawing/2014/main" id="{FB4F2A57-CD10-411E-9455-FC313A3B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11" y="3026865"/>
            <a:ext cx="782054" cy="80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4C3F9CC-40BD-43D8-8FC9-B0A7C0536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4" b="3501"/>
          <a:stretch/>
        </p:blipFill>
        <p:spPr>
          <a:xfrm>
            <a:off x="51445" y="860374"/>
            <a:ext cx="6924993" cy="477178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9274" y="860374"/>
            <a:ext cx="6924993" cy="477178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퍼즐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D79C2533-68E9-49C4-A58A-18BB074F4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6943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mm_41_4_01_02_01_ani.mp4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4F8BBD16-DEE3-4096-834D-F40407FB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위쪽으로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DB2C15-490A-421C-9A88-A9A01D6CE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849" y="2141651"/>
            <a:ext cx="2070549" cy="32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7563FF-EB4F-470E-9313-6C949E8B0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9" y="2236347"/>
            <a:ext cx="4870392" cy="3167249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오른쪽으로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밀고 아래쪽으로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 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밀었을 때의 도형을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그리시오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도형의 이동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직사각형 91"/>
          <p:cNvSpPr/>
          <p:nvPr/>
        </p:nvSpPr>
        <p:spPr bwMode="auto">
          <a:xfrm>
            <a:off x="2605206" y="4029822"/>
            <a:ext cx="814666" cy="421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https://cdata2.tsherpa.co.kr/tsherpa/MultiMedia/Flash/2020/curri/index.html?flashxmlnum=yein820&amp;classa=A8-C1-41-MM-MM-04-05-02-0-0-0-0&amp;classno=MM_41_04/suh_0401_04_0002/suh_0401_04_0002_401_1.html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26F4277-7AA2-45FD-9EBC-950C900E1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45" y="2141150"/>
            <a:ext cx="6133364" cy="1736362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FD6C3FCE-3C17-4C4D-9329-94B95C912A5C}"/>
              </a:ext>
            </a:extLst>
          </p:cNvPr>
          <p:cNvSpPr txBox="1"/>
          <p:nvPr/>
        </p:nvSpPr>
        <p:spPr>
          <a:xfrm>
            <a:off x="472186" y="4085663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㉯ 도형은 ㉮ 도형을             쪽으로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cm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밀어서 이동한 도형입니다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1CF1D1-E801-4A55-B617-9847DB027B8A}"/>
              </a:ext>
            </a:extLst>
          </p:cNvPr>
          <p:cNvSpPr/>
          <p:nvPr/>
        </p:nvSpPr>
        <p:spPr bwMode="auto">
          <a:xfrm>
            <a:off x="4175956" y="4029821"/>
            <a:ext cx="477578" cy="421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66B6D0FD-24C2-480F-AF8B-E147B6910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26" y="3852321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7B35F684-BA40-4A59-9697-C5EE14368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702" y="388577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3CFBBEF9-B6B6-47CF-9898-74F3B3773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98"/>
          <a:stretch/>
        </p:blipFill>
        <p:spPr>
          <a:xfrm>
            <a:off x="64941" y="1514935"/>
            <a:ext cx="3609531" cy="414863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퍼즐의 숫자가 어떻게 정렬되어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6359520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7543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10807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86355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타원 45"/>
          <p:cNvSpPr/>
          <p:nvPr/>
        </p:nvSpPr>
        <p:spPr>
          <a:xfrm>
            <a:off x="6056861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1F1DBA-29FB-4B31-A7B5-1673F9303E89}"/>
              </a:ext>
            </a:extLst>
          </p:cNvPr>
          <p:cNvSpPr/>
          <p:nvPr/>
        </p:nvSpPr>
        <p:spPr bwMode="auto">
          <a:xfrm>
            <a:off x="3894212" y="2281704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뒤의 숫자가 순서에 맞지 않습니다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E7D4AB-07FF-4B0B-AF4A-4343DBC49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80" y="2060192"/>
            <a:ext cx="360000" cy="355000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1D9A454-7803-4866-B1BC-5A52EFA9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0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2E940CCC-DD97-4939-9407-3FDDEB8C036D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2" name="Group 1072">
            <a:extLst>
              <a:ext uri="{FF2B5EF4-FFF2-40B4-BE49-F238E27FC236}">
                <a16:creationId xmlns:a16="http://schemas.microsoft.com/office/drawing/2014/main" id="{85740E01-1458-4C82-917C-421BAA1D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872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SA41401.psd</a:t>
                      </a:r>
                    </a:p>
                    <a:p>
                      <a:pPr algn="l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\058079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3CFBBEF9-B6B6-47CF-9898-74F3B3773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98"/>
          <a:stretch/>
        </p:blipFill>
        <p:spPr>
          <a:xfrm>
            <a:off x="64941" y="1514935"/>
            <a:ext cx="3609531" cy="4148635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퍼즐을 완성하려면 어떻게 해야 할까요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6359520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27543" y="120099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10807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86355" y="11804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1F1DBA-29FB-4B31-A7B5-1673F9303E89}"/>
              </a:ext>
            </a:extLst>
          </p:cNvPr>
          <p:cNvSpPr/>
          <p:nvPr/>
        </p:nvSpPr>
        <p:spPr bwMode="auto">
          <a:xfrm>
            <a:off x="3894212" y="2252770"/>
            <a:ext cx="2974460" cy="677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왼쪽으로 밀고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12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를 위쪽으로 밀어야 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0E7D4AB-07FF-4B0B-AF4A-4343DBC49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080" y="2031258"/>
            <a:ext cx="360000" cy="355000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F2029897-D75D-4F28-85D4-EFFFF82F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00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3F8D4BCD-F7FD-4495-91AD-01132B6820E9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21">
            <a:extLst>
              <a:ext uri="{FF2B5EF4-FFF2-40B4-BE49-F238E27FC236}">
                <a16:creationId xmlns:a16="http://schemas.microsoft.com/office/drawing/2014/main" id="{B329F566-E8DC-48DF-98D1-038BDBC1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97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여러 방향으로 밀기 활동을 통하여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3A8EF-86C7-48AD-A533-266E21EDC1C2}"/>
              </a:ext>
            </a:extLst>
          </p:cNvPr>
          <p:cNvSpPr txBox="1"/>
          <p:nvPr/>
        </p:nvSpPr>
        <p:spPr>
          <a:xfrm>
            <a:off x="7018371" y="958533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">
            <a:extLst>
              <a:ext uri="{FF2B5EF4-FFF2-40B4-BE49-F238E27FC236}">
                <a16:creationId xmlns:a16="http://schemas.microsoft.com/office/drawing/2014/main" id="{5039A4CD-C379-4C38-8B6A-C72C431557C7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3FB3724-FC8C-460F-AD5A-E88F10D5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E00DAC8-7F83-4710-AFAF-A70C1254381E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모형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투명 접착 테이프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0D0A840-A2E4-4EEE-9F7E-5728F32D02AD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AE469-1CFC-4D5F-8DD6-075F6A60417F}"/>
              </a:ext>
            </a:extLst>
          </p:cNvPr>
          <p:cNvSpPr txBox="1"/>
          <p:nvPr/>
        </p:nvSpPr>
        <p:spPr>
          <a:xfrm>
            <a:off x="652519" y="2811265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민 후의 도형과 이동 과정을 표현할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0AEEE2C5-568B-4923-906F-1D46E8C1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96988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49854B-6B53-41B0-BFC6-7A5C8039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84" y="2284733"/>
            <a:ext cx="2574812" cy="158486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6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밀면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버튼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약물은 정답 확인 시 함께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이하 슬라이드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9FD0F4-CA4B-4F25-BE04-3BB5BDDC6300}"/>
              </a:ext>
            </a:extLst>
          </p:cNvPr>
          <p:cNvSpPr/>
          <p:nvPr/>
        </p:nvSpPr>
        <p:spPr bwMode="auto">
          <a:xfrm>
            <a:off x="208114" y="4161703"/>
            <a:ext cx="6519790" cy="491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위쪽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왼쪽으로 조각의 위치가 바뀔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6401623" y="138912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5832384" y="138912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2B81935F-0F0E-4F78-97DF-E2BD0EAB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09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id="{5BC3F1F1-6587-4315-AE41-E0C8956660FC}"/>
              </a:ext>
            </a:extLst>
          </p:cNvPr>
          <p:cNvSpPr txBox="1"/>
          <p:nvPr/>
        </p:nvSpPr>
        <p:spPr>
          <a:xfrm>
            <a:off x="346499" y="1864032"/>
            <a:ext cx="651228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밀면 어떻게 될지 생각해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80" y="132427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992" y="132653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5594717" y="1304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5FAC24E7-B020-468A-9120-1BFEA43C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14" y="4272563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0E01BB-67E3-4A7C-AE65-46E953C9B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543" y="1841312"/>
            <a:ext cx="764069" cy="35902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E92C94-A7B3-4A24-BFFF-77153502100A}"/>
              </a:ext>
            </a:extLst>
          </p:cNvPr>
          <p:cNvSpPr/>
          <p:nvPr/>
        </p:nvSpPr>
        <p:spPr bwMode="auto">
          <a:xfrm>
            <a:off x="208114" y="4680665"/>
            <a:ext cx="6519790" cy="491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조각의 모양은 변화가 없을 것 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03C9CDA-A153-4C2A-A97E-ED1293A03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260" y="3965932"/>
            <a:ext cx="360000" cy="355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FA0E09E-1D4E-4114-ACD3-37D7EC8579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260" y="4615568"/>
            <a:ext cx="360000" cy="355000"/>
          </a:xfrm>
          <a:prstGeom prst="rect">
            <a:avLst/>
          </a:prstGeom>
        </p:spPr>
      </p:pic>
      <p:pic>
        <p:nvPicPr>
          <p:cNvPr id="37" name="Picture 11">
            <a:extLst>
              <a:ext uri="{FF2B5EF4-FFF2-40B4-BE49-F238E27FC236}">
                <a16:creationId xmlns:a16="http://schemas.microsoft.com/office/drawing/2014/main" id="{CAD007EE-B0AB-459C-9C3A-4994A5EF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" y="5174959"/>
            <a:ext cx="1421187" cy="4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97AA25EF-97B1-4D14-8E7A-6154DDF867F5}"/>
              </a:ext>
            </a:extLst>
          </p:cNvPr>
          <p:cNvSpPr/>
          <p:nvPr/>
        </p:nvSpPr>
        <p:spPr>
          <a:xfrm>
            <a:off x="1263375" y="51720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38">
            <a:extLst>
              <a:ext uri="{FF2B5EF4-FFF2-40B4-BE49-F238E27FC236}">
                <a16:creationId xmlns:a16="http://schemas.microsoft.com/office/drawing/2014/main" id="{9E13B02E-9819-4EBD-8137-EA728FF91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43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F69363E-44D1-42C0-89EE-224D2F0B8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7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0B12B3-370D-45CA-9726-45B2D6F84D4F}"/>
              </a:ext>
            </a:extLst>
          </p:cNvPr>
          <p:cNvSpPr/>
          <p:nvPr/>
        </p:nvSpPr>
        <p:spPr>
          <a:xfrm>
            <a:off x="487479" y="3851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9785173C-454B-4715-91E1-5761F65C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90802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0E651AE6-B8B4-4F99-BDD8-B4B24F3B7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09" y="2882066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0">
            <a:extLst>
              <a:ext uri="{FF2B5EF4-FFF2-40B4-BE49-F238E27FC236}">
                <a16:creationId xmlns:a16="http://schemas.microsoft.com/office/drawing/2014/main" id="{3A85DA60-C2AF-4FF9-BC1C-71B44F43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31740" y="285642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BFD1775D-232A-4859-80DD-D4F5A248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904050" y="237528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>
            <a:extLst>
              <a:ext uri="{FF2B5EF4-FFF2-40B4-BE49-F238E27FC236}">
                <a16:creationId xmlns:a16="http://schemas.microsoft.com/office/drawing/2014/main" id="{0193120F-5BDC-4CA3-B25F-05015837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2899773" y="3475745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" name="Group 1072">
            <a:extLst>
              <a:ext uri="{FF2B5EF4-FFF2-40B4-BE49-F238E27FC236}">
                <a16:creationId xmlns:a16="http://schemas.microsoft.com/office/drawing/2014/main" id="{6C0D2873-F33D-4C53-8751-04E3C4648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64024"/>
              </p:ext>
            </p:extLst>
          </p:nvPr>
        </p:nvGraphicFramePr>
        <p:xfrm>
          <a:off x="115384" y="6151151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/ ico_figure_1.png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2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더 알아보기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9317BE4-47E0-4437-8530-D9AE2B45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" y="823232"/>
            <a:ext cx="1951711" cy="45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7F7172-93E7-48AA-886D-4EA19139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7" y="16979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43">
            <a:extLst>
              <a:ext uri="{FF2B5EF4-FFF2-40B4-BE49-F238E27FC236}">
                <a16:creationId xmlns:a16="http://schemas.microsoft.com/office/drawing/2014/main" id="{215FB94A-9852-4017-BB19-60C7649A8918}"/>
              </a:ext>
            </a:extLst>
          </p:cNvPr>
          <p:cNvSpPr txBox="1"/>
          <p:nvPr/>
        </p:nvSpPr>
        <p:spPr>
          <a:xfrm>
            <a:off x="398712" y="1520978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오른쪽으로 밀었을 때의 변화를 살펴보세요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19610C-7828-4BF5-B55B-246503E4B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56" y="1498258"/>
            <a:ext cx="764069" cy="35902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2B6398-76BE-4133-8D91-33EFD6645ECA}"/>
              </a:ext>
            </a:extLst>
          </p:cNvPr>
          <p:cNvSpPr/>
          <p:nvPr/>
        </p:nvSpPr>
        <p:spPr bwMode="auto">
          <a:xfrm>
            <a:off x="1130984" y="3980744"/>
            <a:ext cx="4743088" cy="35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오른쪽으로 조각의 위치가 이동했습니다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5569370" y="5344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9ECFA64E-C197-4C5A-9B55-2590912D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39919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7AAB2FB-3727-485D-ACA7-2289A2F71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377" y="3812879"/>
            <a:ext cx="360000" cy="355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C94A01E-6EDA-4778-A292-B90078B85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8067" y="1939951"/>
            <a:ext cx="3408466" cy="1922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B49930-99B6-4143-A44B-888B85B8D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590" y="2768352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9297825C-C118-41C2-80B5-3D143230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1720" y="2742713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0">
            <a:extLst>
              <a:ext uri="{FF2B5EF4-FFF2-40B4-BE49-F238E27FC236}">
                <a16:creationId xmlns:a16="http://schemas.microsoft.com/office/drawing/2014/main" id="{8C258668-9D73-4722-9EC7-5F495162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2825611" y="204554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22C219F5-AC22-4816-992E-410A328F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2821334" y="338339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Group 1072">
            <a:extLst>
              <a:ext uri="{FF2B5EF4-FFF2-40B4-BE49-F238E27FC236}">
                <a16:creationId xmlns:a16="http://schemas.microsoft.com/office/drawing/2014/main" id="{271F0316-57CC-4639-9910-9C1FF046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48427"/>
              </p:ext>
            </p:extLst>
          </p:nvPr>
        </p:nvGraphicFramePr>
        <p:xfrm>
          <a:off x="115384" y="6151151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img_01.svg / ico_figure_1.png 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mm_41_4_01_03_01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65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F74AE0-B6D6-45DD-B5B6-013F9025E0FB}"/>
              </a:ext>
            </a:extLst>
          </p:cNvPr>
          <p:cNvSpPr/>
          <p:nvPr/>
        </p:nvSpPr>
        <p:spPr>
          <a:xfrm>
            <a:off x="65312" y="894492"/>
            <a:ext cx="6918956" cy="748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5159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밀어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5767740" y="137977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6323237" y="137635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F0995-7581-4BC3-8EB5-35C8C7CE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16" y="131492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82C10E-E9FE-40A1-905D-6B61599D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828" y="131718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>
            <a:extLst>
              <a:ext uri="{FF2B5EF4-FFF2-40B4-BE49-F238E27FC236}">
                <a16:creationId xmlns:a16="http://schemas.microsoft.com/office/drawing/2014/main" id="{09EED186-FC30-45D0-A714-38A2B637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위쪽 화살표가 반짝거리는 이벤트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클릭하면 이동한 평면도형 조각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후에는 아래쪽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왼쪽 화살표 순서로 깜박거리고 각각 클릭하면 이동한 평면 도형 조각이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첫 진입화면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더 알아보기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 startAt="2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2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평면도형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64245-9AAC-45E4-B649-7D26C4720920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모형 조각을 밀면 어떻게 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4" name="Picture 38">
            <a:extLst>
              <a:ext uri="{FF2B5EF4-FFF2-40B4-BE49-F238E27FC236}">
                <a16:creationId xmlns:a16="http://schemas.microsoft.com/office/drawing/2014/main" id="{BA83E990-7EA3-4CB6-8ABD-29185164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643" y="1014174"/>
            <a:ext cx="964990" cy="33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3410BD-4B02-4DC8-A649-F5197B377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027" y="1001642"/>
            <a:ext cx="924999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E6311374-C1DC-49D2-8968-B065E43D8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" y="5174959"/>
            <a:ext cx="1421187" cy="4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0C3568-73AA-444F-87AA-6F7BFA08AE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5236" y="2493881"/>
            <a:ext cx="2858829" cy="2681078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AFC4076F-BE4F-4243-8A51-ED50CBEB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4" y="204234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01D70BAB-2295-46AD-BFDB-9564514BCE22}"/>
              </a:ext>
            </a:extLst>
          </p:cNvPr>
          <p:cNvSpPr txBox="1"/>
          <p:nvPr/>
        </p:nvSpPr>
        <p:spPr>
          <a:xfrm>
            <a:off x="346499" y="1865405"/>
            <a:ext cx="651228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조각을 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왼쪽으로 밀어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7342A66-2EB7-4054-B62D-22000CC93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543" y="1842685"/>
            <a:ext cx="764069" cy="35902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EDAA0E65-8666-4B10-8C54-8C5BE4F3256A}"/>
              </a:ext>
            </a:extLst>
          </p:cNvPr>
          <p:cNvSpPr/>
          <p:nvPr/>
        </p:nvSpPr>
        <p:spPr>
          <a:xfrm>
            <a:off x="5653888" y="25793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74860-A634-47BF-8200-84513280D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1660" y="3501008"/>
            <a:ext cx="1139834" cy="62617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6800FF9F-3FAB-4AF5-9F8F-3F704706FDAB}"/>
              </a:ext>
            </a:extLst>
          </p:cNvPr>
          <p:cNvSpPr/>
          <p:nvPr/>
        </p:nvSpPr>
        <p:spPr>
          <a:xfrm>
            <a:off x="1166261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5">
            <a:extLst>
              <a:ext uri="{FF2B5EF4-FFF2-40B4-BE49-F238E27FC236}">
                <a16:creationId xmlns:a16="http://schemas.microsoft.com/office/drawing/2014/main" id="{98B111FF-DDED-451D-ABD1-589F2561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79" y="2238281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0">
            <a:extLst>
              <a:ext uri="{FF2B5EF4-FFF2-40B4-BE49-F238E27FC236}">
                <a16:creationId xmlns:a16="http://schemas.microsoft.com/office/drawing/2014/main" id="{64004AD5-386B-41CB-908B-B5CB33F5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407469" y="303925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0">
            <a:extLst>
              <a:ext uri="{FF2B5EF4-FFF2-40B4-BE49-F238E27FC236}">
                <a16:creationId xmlns:a16="http://schemas.microsoft.com/office/drawing/2014/main" id="{113A8236-2498-40CC-8B48-AC6636D6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05" y="367684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0">
            <a:extLst>
              <a:ext uri="{FF2B5EF4-FFF2-40B4-BE49-F238E27FC236}">
                <a16:creationId xmlns:a16="http://schemas.microsoft.com/office/drawing/2014/main" id="{A3CB9B3C-4B7B-46BC-B4D8-00DAB47E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9436" y="3651209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0">
            <a:extLst>
              <a:ext uri="{FF2B5EF4-FFF2-40B4-BE49-F238E27FC236}">
                <a16:creationId xmlns:a16="http://schemas.microsoft.com/office/drawing/2014/main" id="{6E5CA313-10C3-4CA3-8FBE-1F8D9D96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3407469" y="4270527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0D8D60C0-AD39-4892-84F1-55C182359D85}"/>
              </a:ext>
            </a:extLst>
          </p:cNvPr>
          <p:cNvSpPr/>
          <p:nvPr/>
        </p:nvSpPr>
        <p:spPr>
          <a:xfrm>
            <a:off x="3777111" y="30910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37FDB9-4603-443C-96EB-883F216512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3752" y="2832619"/>
            <a:ext cx="1340764" cy="868760"/>
          </a:xfrm>
          <a:prstGeom prst="rect">
            <a:avLst/>
          </a:prstGeom>
        </p:spPr>
      </p:pic>
      <p:graphicFrame>
        <p:nvGraphicFramePr>
          <p:cNvPr id="56" name="Group 1072">
            <a:extLst>
              <a:ext uri="{FF2B5EF4-FFF2-40B4-BE49-F238E27FC236}">
                <a16:creationId xmlns:a16="http://schemas.microsoft.com/office/drawing/2014/main" id="{EA0E67A3-3D71-4CAF-8D38-49402481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4292"/>
              </p:ext>
            </p:extLst>
          </p:nvPr>
        </p:nvGraphicFramePr>
        <p:xfrm>
          <a:off x="147214" y="6153554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base_01.svg / answer_01.svg~answer_03.svg / ico_figure_1.png</a:t>
                      </a:r>
                    </a:p>
                    <a:p>
                      <a:pPr algn="l"/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mm_41_4_01_03_02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F43A34A9-98FB-406C-BFC6-4E63C4CA28EF}"/>
              </a:ext>
            </a:extLst>
          </p:cNvPr>
          <p:cNvSpPr txBox="1"/>
          <p:nvPr/>
        </p:nvSpPr>
        <p:spPr>
          <a:xfrm>
            <a:off x="5363340" y="2247660"/>
            <a:ext cx="138985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화살표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66254636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42184</TotalTime>
  <Words>3676</Words>
  <Application>Microsoft Office PowerPoint</Application>
  <PresentationFormat>화면 슬라이드 쇼(4:3)</PresentationFormat>
  <Paragraphs>791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7404</cp:revision>
  <cp:lastPrinted>2021-12-20T01:30:02Z</cp:lastPrinted>
  <dcterms:created xsi:type="dcterms:W3CDTF">2008-07-15T12:19:11Z</dcterms:created>
  <dcterms:modified xsi:type="dcterms:W3CDTF">2022-02-18T02:50:21Z</dcterms:modified>
</cp:coreProperties>
</file>