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61" r:id="rId6"/>
    <p:sldId id="1097" r:id="rId7"/>
    <p:sldId id="1350" r:id="rId8"/>
    <p:sldId id="1370" r:id="rId9"/>
    <p:sldId id="1362" r:id="rId10"/>
    <p:sldId id="1353" r:id="rId11"/>
    <p:sldId id="1371" r:id="rId12"/>
    <p:sldId id="1312" r:id="rId13"/>
    <p:sldId id="1363" r:id="rId14"/>
    <p:sldId id="1372" r:id="rId15"/>
    <p:sldId id="1364" r:id="rId16"/>
    <p:sldId id="1365" r:id="rId17"/>
    <p:sldId id="1366" r:id="rId18"/>
    <p:sldId id="1373" r:id="rId19"/>
    <p:sldId id="1367" r:id="rId20"/>
    <p:sldId id="1314" r:id="rId21"/>
    <p:sldId id="1368" r:id="rId22"/>
    <p:sldId id="1369" r:id="rId23"/>
    <p:sldId id="1297" r:id="rId24"/>
    <p:sldId id="1315" r:id="rId25"/>
    <p:sldId id="1316" r:id="rId26"/>
    <p:sldId id="1322" r:id="rId27"/>
    <p:sldId id="1323" r:id="rId28"/>
    <p:sldId id="1324" r:id="rId29"/>
    <p:sldId id="1317" r:id="rId30"/>
    <p:sldId id="1319" r:id="rId31"/>
    <p:sldId id="1318" r:id="rId32"/>
    <p:sldId id="1320" r:id="rId33"/>
    <p:sldId id="1321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AE7C65"/>
    <a:srgbClr val="984807"/>
    <a:srgbClr val="FF0000"/>
    <a:srgbClr val="F3D2E2"/>
    <a:srgbClr val="CBDCA8"/>
    <a:srgbClr val="FFFFFF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81" d="100"/>
          <a:sy n="81" d="100"/>
        </p:scale>
        <p:origin x="1699" y="67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2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3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7.png"/><Relationship Id="rId4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Relationship Id="rId9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2649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2022. 02.03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2272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뒤집어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2FF7FB-7D8D-4771-AA57-F6568962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56" y="2537674"/>
            <a:ext cx="2768769" cy="242198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767740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6323237" y="137635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16" y="131492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828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9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위쪽 화살표가 반짝거리는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이동한 평면도형 조각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후에는 아래쪽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화살표 순서로 깜박거리고 각각 클릭하면 이동한 평면 도형 조각이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D64245-9AAC-45E4-B649-7D26C472092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밀면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8">
            <a:extLst>
              <a:ext uri="{FF2B5EF4-FFF2-40B4-BE49-F238E27FC236}">
                <a16:creationId xmlns:a16="http://schemas.microsoft.com/office/drawing/2014/main" id="{BA83E990-7EA3-4CB6-8ABD-291851646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43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3410BD-4B02-4DC8-A649-F5197B37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7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36" name="Picture 11">
            <a:extLst>
              <a:ext uri="{FF2B5EF4-FFF2-40B4-BE49-F238E27FC236}">
                <a16:creationId xmlns:a16="http://schemas.microsoft.com/office/drawing/2014/main" id="{E6311374-C1DC-49D2-8968-B065E43D8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" y="5174959"/>
            <a:ext cx="1421187" cy="4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AFC4076F-BE4F-4243-8A51-ED50CBEB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01D70BAB-2295-46AD-BFDB-9564514BCE22}"/>
              </a:ext>
            </a:extLst>
          </p:cNvPr>
          <p:cNvSpPr txBox="1"/>
          <p:nvPr/>
        </p:nvSpPr>
        <p:spPr>
          <a:xfrm>
            <a:off x="346499" y="1865405"/>
            <a:ext cx="65122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뒤집어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7342A66-2EB7-4054-B62D-22000CC93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543" y="1842685"/>
            <a:ext cx="764069" cy="35902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EDAA0E65-8666-4B10-8C54-8C5BE4F3256A}"/>
              </a:ext>
            </a:extLst>
          </p:cNvPr>
          <p:cNvSpPr/>
          <p:nvPr/>
        </p:nvSpPr>
        <p:spPr>
          <a:xfrm>
            <a:off x="5546843" y="2662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574860-A634-47BF-8200-84513280D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511660" y="3501008"/>
            <a:ext cx="1139834" cy="626175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61FA4590-4B18-4413-A47F-4564E9629DCD}"/>
              </a:ext>
            </a:extLst>
          </p:cNvPr>
          <p:cNvSpPr/>
          <p:nvPr/>
        </p:nvSpPr>
        <p:spPr>
          <a:xfrm>
            <a:off x="1215122" y="5028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EDFD29-A8C7-4CA3-9751-8DE62704E5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4385" y="2809134"/>
            <a:ext cx="2319498" cy="1239732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EB28D1D0-1CE9-47DA-BA7E-9FD1BF557C4B}"/>
              </a:ext>
            </a:extLst>
          </p:cNvPr>
          <p:cNvSpPr/>
          <p:nvPr/>
        </p:nvSpPr>
        <p:spPr>
          <a:xfrm>
            <a:off x="3699768" y="29725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id="{0508EC05-BED8-4699-8169-A48AD499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279"/>
              </p:ext>
            </p:extLst>
          </p:nvPr>
        </p:nvGraphicFramePr>
        <p:xfrm>
          <a:off x="147214" y="615355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bg.png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base_01.svg / answer_01.svg~answer_03.svg / ico_figure_1.png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5">
            <a:extLst>
              <a:ext uri="{FF2B5EF4-FFF2-40B4-BE49-F238E27FC236}">
                <a16:creationId xmlns:a16="http://schemas.microsoft.com/office/drawing/2014/main" id="{4DD91DF3-E27A-4BD8-BA1D-7694B55E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79" y="2238281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D32BBCF-0112-4322-91C1-5595CFB903EF}"/>
              </a:ext>
            </a:extLst>
          </p:cNvPr>
          <p:cNvSpPr txBox="1"/>
          <p:nvPr/>
        </p:nvSpPr>
        <p:spPr>
          <a:xfrm>
            <a:off x="5363340" y="2247660"/>
            <a:ext cx="138985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6625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9317BE4-47E0-4437-8530-D9AE2B45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" y="823232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E7F7172-93E7-48AA-886D-4EA19139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7" y="16979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43">
            <a:extLst>
              <a:ext uri="{FF2B5EF4-FFF2-40B4-BE49-F238E27FC236}">
                <a16:creationId xmlns:a16="http://schemas.microsoft.com/office/drawing/2014/main" id="{215FB94A-9852-4017-BB19-60C7649A8918}"/>
              </a:ext>
            </a:extLst>
          </p:cNvPr>
          <p:cNvSpPr txBox="1"/>
          <p:nvPr/>
        </p:nvSpPr>
        <p:spPr>
          <a:xfrm>
            <a:off x="398712" y="1520978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위쪽과 아래쪽으로 뒤집었을 때의 변화를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119610C-7828-4BF5-B55B-246503E4B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56" y="1498258"/>
            <a:ext cx="764069" cy="35902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514569-FF83-4955-8FB8-663C843AF070}"/>
              </a:ext>
            </a:extLst>
          </p:cNvPr>
          <p:cNvSpPr/>
          <p:nvPr/>
        </p:nvSpPr>
        <p:spPr bwMode="auto">
          <a:xfrm>
            <a:off x="242633" y="2227794"/>
            <a:ext cx="6519790" cy="719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위쪽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뒤집으면 초록색 조각의 아래쪽에 있던 뾰족한 부분이 위쪽으로 이동합니다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2B6398-76BE-4133-8D91-33EFD6645ECA}"/>
              </a:ext>
            </a:extLst>
          </p:cNvPr>
          <p:cNvSpPr/>
          <p:nvPr/>
        </p:nvSpPr>
        <p:spPr bwMode="auto">
          <a:xfrm>
            <a:off x="242633" y="3980743"/>
            <a:ext cx="6519790" cy="6763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조각을 왼쪽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뒤집으면 왼쪽에 있던 초록색 조각이 오른쪽으로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오른쪽에 있던 빨간색 조각이 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왼쪽으로 이동합니다</a:t>
            </a: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E86D46B-E480-4EEA-B86D-A42074642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779" y="2068204"/>
            <a:ext cx="360000" cy="355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5569370" y="5344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ECFA64E-C197-4C5A-9B55-2590912D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9919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7AAB2FB-3727-485D-ACA7-2289A2F71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779" y="3830675"/>
            <a:ext cx="360000" cy="355000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6E05AF05-8FAB-40BE-BDCF-E38EF188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7" y="34364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4FB2B9EB-1EAD-4D6F-8ECB-116D67CD69EC}"/>
              </a:ext>
            </a:extLst>
          </p:cNvPr>
          <p:cNvSpPr txBox="1"/>
          <p:nvPr/>
        </p:nvSpPr>
        <p:spPr>
          <a:xfrm>
            <a:off x="398712" y="3259460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위쪽과 아래쪽으로 뒤집었을 때의 변화를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4543D71-4D92-4D8D-AB3D-1B8E8296A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56" y="3236740"/>
            <a:ext cx="764069" cy="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5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뒤집었을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오른쪽과 아래쪽으로 뒤집으면 어떻게 될지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509128" y="2641333"/>
            <a:ext cx="6350782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 뒤집으면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 이동하고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ㄷ은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왼쪽으로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502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F117AC9-DE99-4CE4-9B5D-463409DDF135}"/>
              </a:ext>
            </a:extLst>
          </p:cNvPr>
          <p:cNvSpPr/>
          <p:nvPr/>
        </p:nvSpPr>
        <p:spPr>
          <a:xfrm>
            <a:off x="5116908" y="1426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11" y="1014174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895" y="1001643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509128" y="3491606"/>
            <a:ext cx="6350782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뒤집으면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ㄴㄷ은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위쪽으로 이동하고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272" y="2502381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3366394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1119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2A1F914A-A8A8-45C5-ACC1-021A3377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2" y="354231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오른쪽과 아래쪽으로 뒤집었을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2550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2777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DFBEC0-D02B-4EE7-A316-2B4514B43B2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뒤집었을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AB6FB3F-5A1F-43FC-8C08-697AB60E4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8">
            <a:extLst>
              <a:ext uri="{FF2B5EF4-FFF2-40B4-BE49-F238E27FC236}">
                <a16:creationId xmlns:a16="http://schemas.microsoft.com/office/drawing/2014/main" id="{26111AD2-5E34-4BB7-B361-1F83DBC4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11" y="1014174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9A2C85C-C9AE-47CA-A090-CBEFEC00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895" y="1001643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C5AF71-FB64-4D7C-AFD2-0105DC7D38BB}"/>
              </a:ext>
            </a:extLst>
          </p:cNvPr>
          <p:cNvGrpSpPr/>
          <p:nvPr/>
        </p:nvGrpSpPr>
        <p:grpSpPr>
          <a:xfrm>
            <a:off x="1763688" y="2175812"/>
            <a:ext cx="3495648" cy="3449432"/>
            <a:chOff x="1077140" y="2003870"/>
            <a:chExt cx="4652707" cy="45911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BBEB8A-71C3-42CA-AAA9-2B371C61A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9592"/>
            <a:stretch/>
          </p:blipFill>
          <p:spPr>
            <a:xfrm>
              <a:off x="1077140" y="3616489"/>
              <a:ext cx="3260371" cy="136595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2DAED64-79A2-4DF5-9ED5-B47CC0EFE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7157" y="2003870"/>
              <a:ext cx="1406910" cy="16212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86882AA-A0A7-4018-AB51-876233D6F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3557" y="4973768"/>
              <a:ext cx="1474856" cy="162129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4FD3F1-A123-4229-A5E2-130673C40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74073" y="3659939"/>
              <a:ext cx="1355774" cy="1319924"/>
            </a:xfrm>
            <a:prstGeom prst="rect">
              <a:avLst/>
            </a:prstGeom>
          </p:spPr>
        </p:pic>
      </p:grpSp>
      <p:pic>
        <p:nvPicPr>
          <p:cNvPr id="42" name="Picture 37">
            <a:extLst>
              <a:ext uri="{FF2B5EF4-FFF2-40B4-BE49-F238E27FC236}">
                <a16:creationId xmlns:a16="http://schemas.microsoft.com/office/drawing/2014/main" id="{230CBC82-A672-41FE-966C-2EC5D88BD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94" y="522200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C491F1AD-CB2E-4521-BB0B-DC7E3AED024D}"/>
              </a:ext>
            </a:extLst>
          </p:cNvPr>
          <p:cNvSpPr/>
          <p:nvPr/>
        </p:nvSpPr>
        <p:spPr>
          <a:xfrm>
            <a:off x="4951386" y="5038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id="{4B49DC10-B6CA-490E-BF73-8E2864D4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85822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base_01.png / base_01.svg / answer_01.svg answer_02.svg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mm_41_4_02_04_02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4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55F85C-6193-4599-B42A-EBB2EE985B37}"/>
              </a:ext>
            </a:extLst>
          </p:cNvPr>
          <p:cNvSpPr/>
          <p:nvPr/>
        </p:nvSpPr>
        <p:spPr>
          <a:xfrm>
            <a:off x="36004" y="692696"/>
            <a:ext cx="6984268" cy="5095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뒤집힌 삼각형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화살표 반짝임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아래쪽 화살표 반짝임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mm_41_4_02_04_02.html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FB6DB1-9859-46A7-9ACF-ED6D5717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23" y="759626"/>
            <a:ext cx="1355774" cy="102637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A66F8D0-4D5E-4E4B-A077-A875F6A9200B}"/>
              </a:ext>
            </a:extLst>
          </p:cNvPr>
          <p:cNvSpPr/>
          <p:nvPr/>
        </p:nvSpPr>
        <p:spPr>
          <a:xfrm>
            <a:off x="5320748" y="980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9C5AF71-FB64-4D7C-AFD2-0105DC7D38BB}"/>
              </a:ext>
            </a:extLst>
          </p:cNvPr>
          <p:cNvGrpSpPr/>
          <p:nvPr/>
        </p:nvGrpSpPr>
        <p:grpSpPr>
          <a:xfrm>
            <a:off x="786170" y="764704"/>
            <a:ext cx="5117978" cy="5050313"/>
            <a:chOff x="1077140" y="2003870"/>
            <a:chExt cx="4652707" cy="45911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BBEB8A-71C3-42CA-AAA9-2B371C61A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9592"/>
            <a:stretch/>
          </p:blipFill>
          <p:spPr>
            <a:xfrm>
              <a:off x="1077140" y="3616489"/>
              <a:ext cx="3260371" cy="136595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2DAED64-79A2-4DF5-9ED5-B47CC0EFE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157" y="2003870"/>
              <a:ext cx="1406910" cy="16212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86882AA-A0A7-4018-AB51-876233D6F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3557" y="4973768"/>
              <a:ext cx="1474856" cy="162129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4FD3F1-A123-4229-A5E2-130673C40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073" y="3659939"/>
              <a:ext cx="1355774" cy="1319924"/>
            </a:xfrm>
            <a:prstGeom prst="rect">
              <a:avLst/>
            </a:prstGeom>
          </p:spPr>
        </p:pic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4F3E3D05-0480-4F2F-B3E3-A2536AA6E4F5}"/>
              </a:ext>
            </a:extLst>
          </p:cNvPr>
          <p:cNvSpPr/>
          <p:nvPr/>
        </p:nvSpPr>
        <p:spPr>
          <a:xfrm>
            <a:off x="4215758" y="3969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>
            <a:extLst>
              <a:ext uri="{FF2B5EF4-FFF2-40B4-BE49-F238E27FC236}">
                <a16:creationId xmlns:a16="http://schemas.microsoft.com/office/drawing/2014/main" id="{2EC6D4BA-B546-41B3-9344-876F3909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0795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base_01.png / base_01.svg / answer_01.svg answer_02.svg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mm_41_4_02_04_02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44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8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05771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뒤집었을 때 모양과 위치는 어떻게 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431540" y="2623869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위쪽과 아래쪽으로 뒤집으면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위쪽과 아래쪽이 서로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933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431540" y="3364394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왼쪽과 오른쪽으로 뒤집으면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왼쪽과 오른쪽이 서로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82" y="2499581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322" y="3204301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6" y="266167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621F3B-C556-4049-B68B-EB3556164941}"/>
              </a:ext>
            </a:extLst>
          </p:cNvPr>
          <p:cNvSpPr/>
          <p:nvPr/>
        </p:nvSpPr>
        <p:spPr bwMode="auto">
          <a:xfrm>
            <a:off x="431540" y="4104919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뒤집으면 모양은 변하지 않지만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방향은 뒤집는 방향에 따라 반대가 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F671983-3905-4BD5-A947-E40EAD35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322" y="4013959"/>
            <a:ext cx="360000" cy="35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6C979C-094C-4282-A618-DD463863D88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뒤집었을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8">
            <a:extLst>
              <a:ext uri="{FF2B5EF4-FFF2-40B4-BE49-F238E27FC236}">
                <a16:creationId xmlns:a16="http://schemas.microsoft.com/office/drawing/2014/main" id="{2B99F120-6595-4C5A-B006-D66E7E0E2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11" y="1014174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1EC7E16-8CDF-46E5-B083-15ABDEE14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895" y="1001643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113B2AF5-C5CB-4ED1-BE7C-B847EFDBE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EADB6745-8360-4B43-B81E-614EE4CE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65" y="338632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FC43ED98-2F3C-4D6D-B7D6-B318DE2A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65" y="4135899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1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뒤집었을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뒤집으면 어떻게 될지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509128" y="2641333"/>
            <a:ext cx="6183377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위쪽으로 뒤집으면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ㄱㄹ은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ㄴㄷ은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위쪽으로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502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F117AC9-DE99-4CE4-9B5D-463409DDF135}"/>
              </a:ext>
            </a:extLst>
          </p:cNvPr>
          <p:cNvSpPr/>
          <p:nvPr/>
        </p:nvSpPr>
        <p:spPr>
          <a:xfrm>
            <a:off x="5116908" y="1426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2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11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509128" y="3429000"/>
            <a:ext cx="6183377" cy="8945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아래쪽으로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뒤집으면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ㄱㄹ은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ㄴㄷ은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위쪽으로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272" y="2502381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3366394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7988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AC53A8-68AA-453F-9AD6-C36D7DC49FF7}"/>
              </a:ext>
            </a:extLst>
          </p:cNvPr>
          <p:cNvSpPr/>
          <p:nvPr/>
        </p:nvSpPr>
        <p:spPr bwMode="auto">
          <a:xfrm>
            <a:off x="509128" y="4392707"/>
            <a:ext cx="6183377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왼쪽으로 뒤집으면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ㄹㄷ은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왼쪽으로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59D8D97-2E56-4BBE-A085-01413374E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4267495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8A2B289A-0EAB-4C82-AF7B-B742CDBC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8" y="3472095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0086DB53-4BB7-4D7D-AFD3-707FE84D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29" y="447530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64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86F0149-5113-46EA-A176-EADCFF14F506}"/>
              </a:ext>
            </a:extLst>
          </p:cNvPr>
          <p:cNvGrpSpPr/>
          <p:nvPr/>
        </p:nvGrpSpPr>
        <p:grpSpPr>
          <a:xfrm>
            <a:off x="1770268" y="2240868"/>
            <a:ext cx="3506442" cy="3255823"/>
            <a:chOff x="956599" y="1996391"/>
            <a:chExt cx="5133781" cy="5243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B987A36-9907-4892-8DBE-D4DE1C09E7F1}"/>
                </a:ext>
              </a:extLst>
            </p:cNvPr>
            <p:cNvGrpSpPr/>
            <p:nvPr/>
          </p:nvGrpSpPr>
          <p:grpSpPr>
            <a:xfrm>
              <a:off x="2447763" y="1996391"/>
              <a:ext cx="3642617" cy="5243534"/>
              <a:chOff x="2376154" y="2064585"/>
              <a:chExt cx="3642617" cy="524353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B3939A9E-367A-47EF-9B8C-E2B974629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1116" y="2064585"/>
                <a:ext cx="1575335" cy="1885688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AA9198C-ED5B-4D9F-B2B4-5095FCD88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749"/>
              <a:stretch/>
            </p:blipFill>
            <p:spPr>
              <a:xfrm>
                <a:off x="2376154" y="3950273"/>
                <a:ext cx="3642617" cy="1804821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9CFE6CD-C608-4E07-961D-BC641F9FE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7378" y="5755094"/>
                <a:ext cx="1549073" cy="1553025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6823FFA-A061-4082-ADCB-14FAD2877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6599" y="3916622"/>
              <a:ext cx="1368833" cy="1361868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뒤집었을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2550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2777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B0C16-5B06-464A-8203-2EE4E4E9485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뒤집었을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F0075101-5630-4EA3-B104-76CC9758A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8">
            <a:extLst>
              <a:ext uri="{FF2B5EF4-FFF2-40B4-BE49-F238E27FC236}">
                <a16:creationId xmlns:a16="http://schemas.microsoft.com/office/drawing/2014/main" id="{A87D67DA-E048-4D91-84CE-0E6D848C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2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3F3FE42-2DF3-493C-A4E7-2EEF5D4F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11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36" name="Picture 37">
            <a:extLst>
              <a:ext uri="{FF2B5EF4-FFF2-40B4-BE49-F238E27FC236}">
                <a16:creationId xmlns:a16="http://schemas.microsoft.com/office/drawing/2014/main" id="{0545082D-7899-4226-AF8C-B9620652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94" y="522200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775E61CF-E731-416F-940F-B95F75AE1FBD}"/>
              </a:ext>
            </a:extLst>
          </p:cNvPr>
          <p:cNvSpPr/>
          <p:nvPr/>
        </p:nvSpPr>
        <p:spPr>
          <a:xfrm>
            <a:off x="4951386" y="50384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id="{19C8A339-0257-4C29-971A-05CCD73C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464142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base_01.png / base_01.svg / answer_01.svg ~answer_03.svg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mm_41_4_02_05_02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2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D3F276-0CD5-4322-B51E-FE52ABC6403A}"/>
              </a:ext>
            </a:extLst>
          </p:cNvPr>
          <p:cNvSpPr/>
          <p:nvPr/>
        </p:nvSpPr>
        <p:spPr>
          <a:xfrm>
            <a:off x="36004" y="692696"/>
            <a:ext cx="6984268" cy="5095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6F0149-5113-46EA-A176-EADCFF14F506}"/>
              </a:ext>
            </a:extLst>
          </p:cNvPr>
          <p:cNvGrpSpPr/>
          <p:nvPr/>
        </p:nvGrpSpPr>
        <p:grpSpPr>
          <a:xfrm>
            <a:off x="1151620" y="872716"/>
            <a:ext cx="4667074" cy="4766849"/>
            <a:chOff x="956599" y="1996391"/>
            <a:chExt cx="5133781" cy="52435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B987A36-9907-4892-8DBE-D4DE1C09E7F1}"/>
                </a:ext>
              </a:extLst>
            </p:cNvPr>
            <p:cNvGrpSpPr/>
            <p:nvPr/>
          </p:nvGrpSpPr>
          <p:grpSpPr>
            <a:xfrm>
              <a:off x="2447763" y="1996391"/>
              <a:ext cx="3642617" cy="5243534"/>
              <a:chOff x="2376154" y="2064585"/>
              <a:chExt cx="3642617" cy="524353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B3939A9E-367A-47EF-9B8C-E2B974629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1116" y="2064585"/>
                <a:ext cx="1575335" cy="1885688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AA9198C-ED5B-4D9F-B2B4-5095FCD88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749"/>
              <a:stretch/>
            </p:blipFill>
            <p:spPr>
              <a:xfrm>
                <a:off x="2376154" y="3950273"/>
                <a:ext cx="3642617" cy="1804821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9CFE6CD-C608-4E07-961D-BC641F9FE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7378" y="5755094"/>
                <a:ext cx="1549073" cy="1553025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6823FFA-A061-4082-ADCB-14FAD2877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6599" y="3916622"/>
              <a:ext cx="1368833" cy="1361868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위쪽 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아래쪽 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화살표 순서대로 반짝거리며 화살표 클릭하면 뒤집힌 사각형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ㄱㄴㄷㄹ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mm_41_4_02_05_02.html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FB6DB1-9859-46A7-9ACF-ED6D5717D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4136" y="825446"/>
            <a:ext cx="1355774" cy="102637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A66F8D0-4D5E-4E4B-A077-A875F6A9200B}"/>
              </a:ext>
            </a:extLst>
          </p:cNvPr>
          <p:cNvSpPr/>
          <p:nvPr/>
        </p:nvSpPr>
        <p:spPr>
          <a:xfrm>
            <a:off x="5414150" y="782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BC571D2-68A8-4EB6-A86A-6628B6BB3D53}"/>
              </a:ext>
            </a:extLst>
          </p:cNvPr>
          <p:cNvSpPr/>
          <p:nvPr/>
        </p:nvSpPr>
        <p:spPr>
          <a:xfrm>
            <a:off x="4167505" y="404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id="{485138D6-B01B-47C1-899C-884A6356A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86622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base_01.png / base_01.svg / answer_01.svg ~answer_03.svg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mm_41_4_02_05_02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52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뒤집었을 때 모양과 위치는 어떻게 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431540" y="2618927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위쪽으로 뒤집었을 때와 아래쪽으로 뒤집었을 때의 변화가 서로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933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431540" y="3350081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왼쪽으로 뒤집었을 때와 오른쪽으로 뒤집었을 때의 변화가 서로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210" y="2505060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322" y="3226310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6" y="268256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621F3B-C556-4049-B68B-EB3556164941}"/>
              </a:ext>
            </a:extLst>
          </p:cNvPr>
          <p:cNvSpPr/>
          <p:nvPr/>
        </p:nvSpPr>
        <p:spPr bwMode="auto">
          <a:xfrm>
            <a:off x="431540" y="4098075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뒤집으면 모양은 변하지 않지만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방향은 뒤집는 방향에 따라 반대가 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F671983-3905-4BD5-A947-E40EAD353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322" y="3887393"/>
            <a:ext cx="360000" cy="35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A01DAE8-58D0-4F91-80FC-AB25F47090E5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뒤집었을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B980887-71DF-4DC3-9193-96E1EC02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8">
            <a:extLst>
              <a:ext uri="{FF2B5EF4-FFF2-40B4-BE49-F238E27FC236}">
                <a16:creationId xmlns:a16="http://schemas.microsoft.com/office/drawing/2014/main" id="{E028A9F4-1C27-4282-8594-1823A6B5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72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AF4B0ED-8F15-4152-860D-B51948E97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11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C876C49F-09BC-44A9-819C-BDC8C4C7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7" y="342057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F4D7D4C4-5226-4B4B-B0D3-9E8CF6B06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" y="415858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5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80131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물감 손도장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손도장을 찍었을 때의 손바닥 모양 변화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모양 조각을 여러 방향으로 뒤집기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뒤집었을 때의 도형 알기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뒤집었을 때의 도형 알기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조각을 뒤집은 방법 설명하기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9893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뒤집었을 때의 도형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60~61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7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0235" y="1003226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친구가 조각으로 배를 만들고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조각을 어떻게 뒤집어야 하는지 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조각을 클릭하면 조각이 이동함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완성된 동물 모양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solidFill>
                  <a:schemeClr val="tx1"/>
                </a:solidFill>
              </a:rPr>
              <a:t>mm_41_4_02_06_01.html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FF46862-F17F-4BA5-9E3F-32B42DFF54FE}"/>
              </a:ext>
            </a:extLst>
          </p:cNvPr>
          <p:cNvGrpSpPr/>
          <p:nvPr/>
        </p:nvGrpSpPr>
        <p:grpSpPr>
          <a:xfrm flipV="1">
            <a:off x="2623331" y="5215125"/>
            <a:ext cx="1802918" cy="289841"/>
            <a:chOff x="319554" y="1245924"/>
            <a:chExt cx="2636592" cy="423864"/>
          </a:xfrm>
        </p:grpSpPr>
        <p:pic>
          <p:nvPicPr>
            <p:cNvPr id="51" name="Picture 11">
              <a:extLst>
                <a:ext uri="{FF2B5EF4-FFF2-40B4-BE49-F238E27FC236}">
                  <a16:creationId xmlns:a16="http://schemas.microsoft.com/office/drawing/2014/main" id="{F45CDB20-4C2E-43C3-9879-E8BA151A4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id="{ADE10209-2731-48FF-A1EC-6E1563633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:a16="http://schemas.microsoft.com/office/drawing/2014/main" id="{344670C8-9964-448B-A686-1C277522F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:a16="http://schemas.microsoft.com/office/drawing/2014/main" id="{8EA14EE4-1831-49E5-9F67-361967610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2B718143-2A3E-496E-9342-CA3ED2EC742B}"/>
              </a:ext>
            </a:extLst>
          </p:cNvPr>
          <p:cNvSpPr/>
          <p:nvPr/>
        </p:nvSpPr>
        <p:spPr>
          <a:xfrm>
            <a:off x="4507157" y="5260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8">
            <a:extLst>
              <a:ext uri="{FF2B5EF4-FFF2-40B4-BE49-F238E27FC236}">
                <a16:creationId xmlns:a16="http://schemas.microsoft.com/office/drawing/2014/main" id="{9D4BE191-EE80-4A48-9DE8-1AA59B6C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04" y="1352779"/>
            <a:ext cx="812304" cy="27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D7DD22-CA33-4C2C-975B-CC884FF7E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707" y="1315253"/>
            <a:ext cx="75916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꾸러미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786ED-07EF-47F2-9E84-99793C2BBA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222" y="2010233"/>
            <a:ext cx="5887769" cy="27883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4972DB-11CD-42F1-867D-20715A1110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0756" y="1626448"/>
            <a:ext cx="1812803" cy="15708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5">
            <a:extLst>
              <a:ext uri="{FF2B5EF4-FFF2-40B4-BE49-F238E27FC236}">
                <a16:creationId xmlns:a16="http://schemas.microsoft.com/office/drawing/2014/main" id="{3FBA248C-1158-4C02-8857-BA6879650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28" y="184125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9FABD7F-AEA4-46ED-900D-58C1D78B2C86}"/>
              </a:ext>
            </a:extLst>
          </p:cNvPr>
          <p:cNvSpPr txBox="1"/>
          <p:nvPr/>
        </p:nvSpPr>
        <p:spPr>
          <a:xfrm>
            <a:off x="5378389" y="1850631"/>
            <a:ext cx="138985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각 조각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A024F94-A43F-40A6-A402-062917EACD7B}"/>
              </a:ext>
            </a:extLst>
          </p:cNvPr>
          <p:cNvSpPr/>
          <p:nvPr/>
        </p:nvSpPr>
        <p:spPr>
          <a:xfrm>
            <a:off x="6563372" y="1693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CA72841-67E7-4EDA-A296-D7E3654E2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77869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/ line_01.svg~line_02.svg /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aa.svg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bb.svg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mm_41_4_02_06_01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F655B7-025A-4026-AB0C-A84A49C0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3" y="2790721"/>
            <a:ext cx="6220313" cy="241636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2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조각을 밀어서 동물 모양을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9ED47A8-7DD5-42D2-A400-C6B084CBC4AB}"/>
              </a:ext>
            </a:extLst>
          </p:cNvPr>
          <p:cNvGrpSpPr/>
          <p:nvPr/>
        </p:nvGrpSpPr>
        <p:grpSpPr>
          <a:xfrm flipV="1">
            <a:off x="2725064" y="5244965"/>
            <a:ext cx="1822458" cy="296353"/>
            <a:chOff x="290979" y="2009759"/>
            <a:chExt cx="2665167" cy="433388"/>
          </a:xfrm>
        </p:grpSpPr>
        <p:pic>
          <p:nvPicPr>
            <p:cNvPr id="57" name="Picture 15">
              <a:extLst>
                <a:ext uri="{FF2B5EF4-FFF2-40B4-BE49-F238E27FC236}">
                  <a16:creationId xmlns:a16="http://schemas.microsoft.com/office/drawing/2014/main" id="{05B28D33-4689-4DC9-89A4-60781B731F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7D9F8886-B915-48ED-873C-E2ED47DC9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id="{D63FE9BB-FFA1-4439-87EA-2E719BCEE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>
              <a:extLst>
                <a:ext uri="{FF2B5EF4-FFF2-40B4-BE49-F238E27FC236}">
                  <a16:creationId xmlns:a16="http://schemas.microsoft.com/office/drawing/2014/main" id="{D9959473-CFCA-4CA5-85FF-69F736C4B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E541B2A-3BD7-476D-9B65-A1FB339EE2BD}"/>
              </a:ext>
            </a:extLst>
          </p:cNvPr>
          <p:cNvSpPr/>
          <p:nvPr/>
        </p:nvSpPr>
        <p:spPr>
          <a:xfrm>
            <a:off x="323529" y="1683502"/>
            <a:ext cx="3149574" cy="1255324"/>
          </a:xfrm>
          <a:prstGeom prst="wedgeRoundRectCallout">
            <a:avLst>
              <a:gd name="adj1" fmla="val -16520"/>
              <a:gd name="adj2" fmla="val 6024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 ㉠을    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쪽으로 뒤집어서 빈 곳을 채울 수 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D76ECFB0-F379-4C9F-A633-27F5BE4027DF}"/>
              </a:ext>
            </a:extLst>
          </p:cNvPr>
          <p:cNvSpPr/>
          <p:nvPr/>
        </p:nvSpPr>
        <p:spPr>
          <a:xfrm>
            <a:off x="3596906" y="1691015"/>
            <a:ext cx="2080872" cy="1817918"/>
          </a:xfrm>
          <a:prstGeom prst="wedgeRoundRectCallout">
            <a:avLst>
              <a:gd name="adj1" fmla="val 50744"/>
              <a:gd name="adj2" fmla="val 5575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 ㉡을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쪽으로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뒤집으면 배 모양이 완성돼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5C01D367-74BB-4A81-A96D-31B4ACF16EF6}"/>
              </a:ext>
            </a:extLst>
          </p:cNvPr>
          <p:cNvSpPr/>
          <p:nvPr/>
        </p:nvSpPr>
        <p:spPr>
          <a:xfrm>
            <a:off x="509835" y="3990239"/>
            <a:ext cx="2286350" cy="991393"/>
          </a:xfrm>
          <a:prstGeom prst="wedgeRoundRectCallout">
            <a:avLst>
              <a:gd name="adj1" fmla="val 61216"/>
              <a:gd name="adj2" fmla="val -1452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 ㉡은 어떻게 움직여야 할까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59F33F-B193-4D1C-AA5D-086AF56DA901}"/>
              </a:ext>
            </a:extLst>
          </p:cNvPr>
          <p:cNvSpPr/>
          <p:nvPr/>
        </p:nvSpPr>
        <p:spPr bwMode="auto">
          <a:xfrm>
            <a:off x="3743908" y="2306995"/>
            <a:ext cx="9658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4E97285-FE2E-4634-BED0-6FB0C884FD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3533" y="2165598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C685E6-2E8F-4FE9-BED4-D9AD81E18CA9}"/>
              </a:ext>
            </a:extLst>
          </p:cNvPr>
          <p:cNvSpPr/>
          <p:nvPr/>
        </p:nvSpPr>
        <p:spPr bwMode="auto">
          <a:xfrm>
            <a:off x="1830745" y="1996475"/>
            <a:ext cx="8089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8222874-AB2A-492F-AC1F-6E98AB9484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5241" y="1718013"/>
            <a:ext cx="360000" cy="3550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109749D1-49E7-4ED8-A363-ABF651E7BBBA}"/>
              </a:ext>
            </a:extLst>
          </p:cNvPr>
          <p:cNvSpPr/>
          <p:nvPr/>
        </p:nvSpPr>
        <p:spPr>
          <a:xfrm>
            <a:off x="6121534" y="2389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798CF50-5CB2-4414-93D4-8CB62503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80527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mm_41_4_02_06_01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65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ED5870-A1DA-439E-B676-72A09DF7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3" y="2412633"/>
            <a:ext cx="5396468" cy="251485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오른쪽으로 뒤집었을 때의 도형을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뒤집힌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solidFill>
                  <a:schemeClr val="tx1"/>
                </a:solidFill>
              </a:rPr>
              <a:t>mm_41_4_02_07_01.html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000687-3260-4B34-978C-06B3FA72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137" y="1680919"/>
            <a:ext cx="1355774" cy="1026378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066B5E82-BBD0-4A04-BACB-AFE6191BF699}"/>
              </a:ext>
            </a:extLst>
          </p:cNvPr>
          <p:cNvSpPr/>
          <p:nvPr/>
        </p:nvSpPr>
        <p:spPr>
          <a:xfrm>
            <a:off x="5414151" y="16384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39853C-DC92-4AC8-AB02-8AA0B2ED7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57963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answer_bg.svg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mm_41_4_02_07_01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43405" y="2520572"/>
            <a:ext cx="6337131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위쪽이나 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왼쪽이나 오른쪽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뒤집으면 도형의               과 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오른쪽과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서로 바뀝니다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https://cdata2.tsherpa.co.kr/tsherpa/MultiMedia/Flash/2020/curri/index.html?flashxmlnum=yein820&amp;classa=A8-C1-41-MM-MM-04-05-03-0-0-0-0&amp;classno=MM_41_04/suh_0401_04_0003/suh_0401_04_0003_301_1.html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평면도형을 뒤집어 보기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6232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29DA2E-02A1-429D-9766-052733F44464}"/>
              </a:ext>
            </a:extLst>
          </p:cNvPr>
          <p:cNvSpPr/>
          <p:nvPr/>
        </p:nvSpPr>
        <p:spPr bwMode="auto">
          <a:xfrm>
            <a:off x="946422" y="2990670"/>
            <a:ext cx="734579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266B987-04C8-4344-9372-684C23DD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001" y="2901923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22B232-9BFB-4CFB-AA74-D757EE102C7B}"/>
              </a:ext>
            </a:extLst>
          </p:cNvPr>
          <p:cNvSpPr/>
          <p:nvPr/>
        </p:nvSpPr>
        <p:spPr bwMode="auto">
          <a:xfrm>
            <a:off x="3772735" y="3032765"/>
            <a:ext cx="647421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80333A7-77A4-49B0-946A-843733B88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156" y="2901923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28650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346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F8D31C-45C2-4193-991A-61693A55ADCB}"/>
              </a:ext>
            </a:extLst>
          </p:cNvPr>
          <p:cNvSpPr txBox="1"/>
          <p:nvPr/>
        </p:nvSpPr>
        <p:spPr>
          <a:xfrm>
            <a:off x="7018371" y="1031974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CABEBDFD-3183-475A-9097-9F66411C19EA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C11FAA3-C54B-458E-A78D-7CDB6B783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349516-7111-42D3-82CB-3A60F447DF21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모형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투명 접착 테이프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5F280CF-C474-4CB6-8009-163A3F5EA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2EDC99B6-8185-4554-A19A-027F5357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04F56-5D7E-4C7F-A6B9-73D1D786160F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90~93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B37FED-A19C-46E0-ADBE-D52CEB38118A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140193-8AA8-4EA6-8F9D-402DAF69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2" y="2366092"/>
            <a:ext cx="5689520" cy="18669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04119"/>
            <a:ext cx="61861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위쪽으로 뒤집었습니다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 도형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나타날 수 있도록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84903E9-4FFF-4649-B418-BAFB5DC76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89019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bg.svg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mm_41_4_02_08_02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  <p:pic>
        <p:nvPicPr>
          <p:cNvPr id="41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6EF2B5FB-EDE2-4363-B02B-1259951C7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009" y="1599987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AF13FF43-9514-498D-B9FE-8B4AD0CDB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65" y="2748502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A5BB0D91-FF8D-493C-B2DB-177E79AF7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5" y="2810333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BB1137A-0E44-4BA8-AA07-9779BE7E5843}"/>
              </a:ext>
            </a:extLst>
          </p:cNvPr>
          <p:cNvGrpSpPr/>
          <p:nvPr/>
        </p:nvGrpSpPr>
        <p:grpSpPr>
          <a:xfrm>
            <a:off x="1181457" y="2034146"/>
            <a:ext cx="4154240" cy="3454836"/>
            <a:chOff x="1156393" y="2245518"/>
            <a:chExt cx="4154240" cy="345483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60DCDB3-B3AF-4573-8870-2800D419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6393" y="2245518"/>
              <a:ext cx="4142816" cy="177549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D83392-943F-43E5-A90C-CC66D9D3A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721" y="3993228"/>
              <a:ext cx="4148912" cy="1707126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오른쪽과 왼쪽으로 뒤집었을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id="{425BEB7E-F1A0-4F3D-9708-6FFCFCC2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이동한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</a:t>
            </a:r>
            <a:r>
              <a:rPr lang="en-US" altLang="ko-KR" sz="1000" dirty="0">
                <a:solidFill>
                  <a:schemeClr val="tx1"/>
                </a:solidFill>
              </a:rPr>
              <a:t>\mm_41_4_02_08_03.html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892DF13-E863-4E15-AD91-E0185A1AC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6076" y="1923893"/>
            <a:ext cx="1355774" cy="1026378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A54761C-8579-4E4F-8668-F201A954B78A}"/>
              </a:ext>
            </a:extLst>
          </p:cNvPr>
          <p:cNvSpPr/>
          <p:nvPr/>
        </p:nvSpPr>
        <p:spPr>
          <a:xfrm>
            <a:off x="5137188" y="2003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>
            <a:extLst>
              <a:ext uri="{FF2B5EF4-FFF2-40B4-BE49-F238E27FC236}">
                <a16:creationId xmlns:a16="http://schemas.microsoft.com/office/drawing/2014/main" id="{D5BC8EE0-2832-4D33-B956-056982360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226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answer_01.svg, answer_02.svg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r>
                        <a:rPr kumimoji="0" lang="en-US" altLang="ko-KR" sz="100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00a0ff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mm_41_4_02_08_03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 도형을 움직였더니 오른쪽 도형이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이동 방법을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8006CB-3F13-45F1-9FAF-E362F8DB4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004" y="2366485"/>
            <a:ext cx="4498225" cy="194808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0B4096-FCC3-4033-B00F-CD346E0A93D1}"/>
              </a:ext>
            </a:extLst>
          </p:cNvPr>
          <p:cNvSpPr/>
          <p:nvPr/>
        </p:nvSpPr>
        <p:spPr bwMode="auto">
          <a:xfrm>
            <a:off x="1732448" y="4617604"/>
            <a:ext cx="4170016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 도형을 오른쪽으로 뒤집었습니다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670E937-26C2-4DC4-88B6-9234C2219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377" y="4421653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735F79-7808-401F-8A93-8F36D2D29668}"/>
              </a:ext>
            </a:extLst>
          </p:cNvPr>
          <p:cNvSpPr/>
          <p:nvPr/>
        </p:nvSpPr>
        <p:spPr bwMode="auto">
          <a:xfrm>
            <a:off x="899170" y="4617604"/>
            <a:ext cx="734579" cy="3938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8BF17C90-0639-48D2-B509-1AF94C1B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430477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3D4829C-5291-4E13-B8C8-E941CC997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45350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bg.svg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mm_41_4_02_08_04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07D43E-55E9-4167-93C2-76715D44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62" y="2467925"/>
            <a:ext cx="4853470" cy="217674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https://cdata2.tsherpa.co.kr/tsherpa/MultiMedia/Flash/2020/curri/index.html?flashxmlnum=yein820&amp;classa=A8-C1-41-MM-MM-04-05-03-0-0-0-0&amp;classno=MM_41_04/suh_0401_04_0003/suh_0401_04_0003_401_1.html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뒤집었을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7B2793-F6D1-4DD3-8B28-0568AE7E6737}"/>
              </a:ext>
            </a:extLst>
          </p:cNvPr>
          <p:cNvSpPr txBox="1"/>
          <p:nvPr/>
        </p:nvSpPr>
        <p:spPr>
          <a:xfrm>
            <a:off x="7001523" y="275202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479F7553-FBA1-497B-B67B-23B3B5B40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15"/>
          <a:stretch/>
        </p:blipFill>
        <p:spPr>
          <a:xfrm>
            <a:off x="63925" y="875222"/>
            <a:ext cx="6920343" cy="471292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097" y="880327"/>
            <a:ext cx="6924993" cy="477178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D8EFC-A2D1-46D1-9656-6A43615B8F10}"/>
              </a:ext>
            </a:extLst>
          </p:cNvPr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물감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손도장</a:t>
            </a:r>
          </a:p>
        </p:txBody>
      </p:sp>
      <p:graphicFrame>
        <p:nvGraphicFramePr>
          <p:cNvPr id="19" name="Group 1072">
            <a:extLst>
              <a:ext uri="{FF2B5EF4-FFF2-40B4-BE49-F238E27FC236}">
                <a16:creationId xmlns:a16="http://schemas.microsoft.com/office/drawing/2014/main" id="{B23BCED6-8C6E-4DA1-9059-61BE2D8AC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2402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mm_41_4_02_02_01_ani.mp4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직사각형 21">
            <a:extLst>
              <a:ext uri="{FF2B5EF4-FFF2-40B4-BE49-F238E27FC236}">
                <a16:creationId xmlns:a16="http://schemas.microsoft.com/office/drawing/2014/main" id="{F4FC0F22-F895-4950-B810-7537294D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41107C-D7B6-44B6-8DAD-54F33344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61" y="2512046"/>
            <a:ext cx="6110881" cy="242110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https://cdata2.tsherpa.co.kr/tsherpa/MultiMedia/Flash/2020/curri/index.html?flashxmlnum=yein820&amp;classa=A8-C1-41-MM-MM-04-05-03-0-0-0-0&amp;classno=MM_41_04/suh_0401_04_0003/suh_0401_04_0003_401_1.html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 빈칸 클릭하면 오답음과 함께 일시적으로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 빈칸 클릭하면 정답음과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위쪽으로 뒤집었습니다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E1F1C5-8D1E-4E38-A747-4C434858A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281" y="2019605"/>
            <a:ext cx="1783235" cy="35055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01BEB642-643A-4FDC-8701-EA1C4B958671}"/>
              </a:ext>
            </a:extLst>
          </p:cNvPr>
          <p:cNvSpPr/>
          <p:nvPr/>
        </p:nvSpPr>
        <p:spPr>
          <a:xfrm>
            <a:off x="6165689" y="1649555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ACD3488-79B0-47FE-B802-28304993D9D9}"/>
              </a:ext>
            </a:extLst>
          </p:cNvPr>
          <p:cNvSpPr/>
          <p:nvPr/>
        </p:nvSpPr>
        <p:spPr>
          <a:xfrm>
            <a:off x="5586585" y="3310274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9456BAE4-7932-4A7D-8C0A-4A94B91B42AA}"/>
              </a:ext>
            </a:extLst>
          </p:cNvPr>
          <p:cNvSpPr/>
          <p:nvPr/>
        </p:nvSpPr>
        <p:spPr>
          <a:xfrm>
            <a:off x="3341870" y="3301146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E7C0E94-F8C9-4D92-8797-0457B21B9A81}"/>
              </a:ext>
            </a:extLst>
          </p:cNvPr>
          <p:cNvSpPr/>
          <p:nvPr/>
        </p:nvSpPr>
        <p:spPr>
          <a:xfrm>
            <a:off x="5418262" y="4987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129E0-6990-4095-8AD1-52D8E14FE92A}"/>
              </a:ext>
            </a:extLst>
          </p:cNvPr>
          <p:cNvSpPr/>
          <p:nvPr/>
        </p:nvSpPr>
        <p:spPr>
          <a:xfrm>
            <a:off x="3384380" y="4475948"/>
            <a:ext cx="2722819" cy="457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8F1498-0D1A-4914-95AD-388FB5AD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30" y="2197256"/>
            <a:ext cx="5116013" cy="176517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https://cdata2.tsherpa.co.kr/tsherpa/MultiMedia/Flash/2020/curri/index.html?flashxmlnum=yein820&amp;classa=A8-C1-41-MM-MM-04-05-03-0-0-0-0&amp;classno=MM_41_04/suh_0401_04_0003/suh_0401_04_0003_401_1.html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‘2’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‘5’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되도록 뒤집는 방법을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4C69FF-AB27-41C6-8DE5-E9098F8C8A19}"/>
              </a:ext>
            </a:extLst>
          </p:cNvPr>
          <p:cNvSpPr/>
          <p:nvPr/>
        </p:nvSpPr>
        <p:spPr bwMode="auto">
          <a:xfrm>
            <a:off x="1273922" y="3973940"/>
            <a:ext cx="1284565" cy="3938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숫자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8121001-887E-4E8D-A1AF-F4CBB43DDBAB}"/>
              </a:ext>
            </a:extLst>
          </p:cNvPr>
          <p:cNvSpPr/>
          <p:nvPr/>
        </p:nvSpPr>
        <p:spPr bwMode="auto">
          <a:xfrm>
            <a:off x="4348230" y="3973940"/>
            <a:ext cx="1401902" cy="3938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움직인 숫자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EFBF9CB-66AB-49C8-A3D0-EEC0547364AD}"/>
              </a:ext>
            </a:extLst>
          </p:cNvPr>
          <p:cNvSpPr/>
          <p:nvPr/>
        </p:nvSpPr>
        <p:spPr bwMode="auto">
          <a:xfrm>
            <a:off x="1007604" y="4571082"/>
            <a:ext cx="5000434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‘2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왼쪽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뒤집으면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‘5’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6BEC765-CE22-44A7-B7B2-3AE320502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389" y="437513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9AE5F3-5270-4798-A3E4-4FBDFEB27D4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https://cdata2.tsherpa.co.kr/tsherpa/MultiMedia/Flash/2020/curri/index.html?flashxmlnum=yein820&amp;classa=A8-C1-41-MM-MM-04-05-03-0-0-0-0&amp;classno=MM_41_04/suh_0401_04_0003/suh_0401_04_0003_401_1.html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639181-1510-4E50-B50B-F540092BB894}"/>
              </a:ext>
            </a:extLst>
          </p:cNvPr>
          <p:cNvSpPr/>
          <p:nvPr/>
        </p:nvSpPr>
        <p:spPr bwMode="auto">
          <a:xfrm>
            <a:off x="1427257" y="2370692"/>
            <a:ext cx="4362625" cy="1362578"/>
          </a:xfrm>
          <a:prstGeom prst="roundRect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글씨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위쪽으로 뒤집으면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글씨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       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12">
            <a:extLst>
              <a:ext uri="{FF2B5EF4-FFF2-40B4-BE49-F238E27FC236}">
                <a16:creationId xmlns:a16="http://schemas.microsoft.com/office/drawing/2014/main" id="{157C5DFC-C281-49AF-8181-7537DF84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634811"/>
            <a:ext cx="339371" cy="33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68FAF6-D595-45BE-A39D-54BECEB44498}"/>
              </a:ext>
            </a:extLst>
          </p:cNvPr>
          <p:cNvSpPr/>
          <p:nvPr/>
        </p:nvSpPr>
        <p:spPr bwMode="auto">
          <a:xfrm>
            <a:off x="3144877" y="3104964"/>
            <a:ext cx="463693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움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8CD19F5-4EB1-421E-8129-F1AE9731B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962" y="29045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옳은 말을 한 친구는 누구인지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https://cdata2.tsherpa.co.kr/tsherpa/MultiMedia/Flash/2020/curri/index.html?flashxmlnum=yein820&amp;classa=A8-C1-41-MM-MM-04-05-03-0-0-0-0&amp;classno=MM_41_04/suh_0401_04_0003/suh_0401_04_0003_401_1.html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나오며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색깔 변화하며 밑줄 그어짐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캐릭터로 교체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D53DAF-7D57-421F-9F19-A756BE441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2141876"/>
            <a:ext cx="1342604" cy="12871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51CE89-7BA0-4E22-B8AF-258E821A0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957" y="3539804"/>
            <a:ext cx="1335274" cy="135175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520C89-5673-4D47-B90E-EBB1F763AF8D}"/>
              </a:ext>
            </a:extLst>
          </p:cNvPr>
          <p:cNvSpPr/>
          <p:nvPr/>
        </p:nvSpPr>
        <p:spPr>
          <a:xfrm>
            <a:off x="2408898" y="2236347"/>
            <a:ext cx="3664133" cy="1102644"/>
          </a:xfrm>
          <a:prstGeom prst="roundRect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아래쪽으로 뒤집으면 숫자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22CA739-6BC9-457B-A352-E6433487D5B4}"/>
              </a:ext>
            </a:extLst>
          </p:cNvPr>
          <p:cNvSpPr/>
          <p:nvPr/>
        </p:nvSpPr>
        <p:spPr>
          <a:xfrm rot="16200000">
            <a:off x="2141293" y="2715343"/>
            <a:ext cx="374613" cy="14465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9F072D1-C625-4E12-9FCE-560335CFFEA0}"/>
              </a:ext>
            </a:extLst>
          </p:cNvPr>
          <p:cNvSpPr/>
          <p:nvPr/>
        </p:nvSpPr>
        <p:spPr>
          <a:xfrm>
            <a:off x="935597" y="3766517"/>
            <a:ext cx="3744930" cy="1102644"/>
          </a:xfrm>
          <a:prstGeom prst="roundRect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아래쪽으로 뒤집은 다음 또 다시 오른쪽으로 뒤집으면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4E946E12-090E-4165-96C2-2B3FED6B942C}"/>
              </a:ext>
            </a:extLst>
          </p:cNvPr>
          <p:cNvSpPr/>
          <p:nvPr/>
        </p:nvSpPr>
        <p:spPr>
          <a:xfrm rot="5400000" flipH="1">
            <a:off x="4600400" y="4245513"/>
            <a:ext cx="374613" cy="1446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814D56-0162-487F-B643-D577D0116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245" y="1794995"/>
            <a:ext cx="2125629" cy="354271"/>
          </a:xfrm>
          <a:prstGeom prst="rect">
            <a:avLst/>
          </a:prstGeom>
        </p:spPr>
      </p:pic>
      <p:pic>
        <p:nvPicPr>
          <p:cNvPr id="53" name="Picture 7">
            <a:extLst>
              <a:ext uri="{FF2B5EF4-FFF2-40B4-BE49-F238E27FC236}">
                <a16:creationId xmlns:a16="http://schemas.microsoft.com/office/drawing/2014/main" id="{C77D05C0-DAA9-42A2-9860-239BFF0A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38" y="5237364"/>
            <a:ext cx="880862" cy="8808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8">
            <a:extLst>
              <a:ext uri="{FF2B5EF4-FFF2-40B4-BE49-F238E27FC236}">
                <a16:creationId xmlns:a16="http://schemas.microsoft.com/office/drawing/2014/main" id="{1EA30EAE-588F-4555-9A26-174F7793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89" y="5245340"/>
            <a:ext cx="880862" cy="8808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449E5E7-0C20-473D-A133-A928FCBCE545}"/>
              </a:ext>
            </a:extLst>
          </p:cNvPr>
          <p:cNvSpPr/>
          <p:nvPr/>
        </p:nvSpPr>
        <p:spPr>
          <a:xfrm>
            <a:off x="7103956" y="3852127"/>
            <a:ext cx="2653425" cy="738628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아래쪽으로 뒤집은 다음 </a:t>
            </a:r>
            <a:endParaRPr lang="en-US" altLang="ko-KR" b="1" u="sng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다시 오른쪽으로 뒤집으면 </a:t>
            </a:r>
            <a:endParaRPr lang="en-US" altLang="ko-KR" b="1" u="sng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돼</a:t>
            </a:r>
            <a:r>
              <a:rPr lang="en-US" altLang="ko-KR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u="sng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1C407E55-7B5C-4141-AAA8-90794B3F9D94}"/>
              </a:ext>
            </a:extLst>
          </p:cNvPr>
          <p:cNvSpPr/>
          <p:nvPr/>
        </p:nvSpPr>
        <p:spPr>
          <a:xfrm rot="5400000" flipH="1">
            <a:off x="9675692" y="4145087"/>
            <a:ext cx="374613" cy="1446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9EBE293-240B-4080-B469-0A1F4E7E0650}"/>
              </a:ext>
            </a:extLst>
          </p:cNvPr>
          <p:cNvSpPr/>
          <p:nvPr/>
        </p:nvSpPr>
        <p:spPr>
          <a:xfrm>
            <a:off x="4365565" y="36204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A544B1B-A98A-4EFB-8BDF-991DEEF92E41}"/>
              </a:ext>
            </a:extLst>
          </p:cNvPr>
          <p:cNvSpPr/>
          <p:nvPr/>
        </p:nvSpPr>
        <p:spPr>
          <a:xfrm>
            <a:off x="5942437" y="46263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B13E7A-9680-4AB5-93F7-4DCA438B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72" t="6085" r="5651" b="2828"/>
          <a:stretch/>
        </p:blipFill>
        <p:spPr>
          <a:xfrm>
            <a:off x="65207" y="1508196"/>
            <a:ext cx="3664679" cy="408085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손도장을 찍기 위해 물감을 묻힌 손바닥을 어떻게 움직였을까요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635952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7543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10807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86355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6056861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1F1DBA-29FB-4B31-A7B5-1673F9303E89}"/>
              </a:ext>
            </a:extLst>
          </p:cNvPr>
          <p:cNvSpPr/>
          <p:nvPr/>
        </p:nvSpPr>
        <p:spPr bwMode="auto">
          <a:xfrm>
            <a:off x="3894212" y="2586645"/>
            <a:ext cx="297446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손바닥을 뒤집어서 종이에 찍었습니다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E7D4AB-07FF-4B0B-AF4A-4343DBC49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080" y="2365133"/>
            <a:ext cx="360000" cy="355000"/>
          </a:xfrm>
          <a:prstGeom prst="rect">
            <a:avLst/>
          </a:prstGeom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1D9A454-7803-4866-B1BC-5A52EFA9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0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2E940CCC-DD97-4939-9407-3FDDEB8C036D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F9421436-E1AE-4C41-9D8E-9C45A06A8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699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SA41402.psd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\058079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942DEFDB-F85B-420D-BE04-B8B6512EE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72" t="6085" r="5651" b="2828"/>
          <a:stretch/>
        </p:blipFill>
        <p:spPr>
          <a:xfrm>
            <a:off x="65207" y="1508196"/>
            <a:ext cx="3664679" cy="408085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손도장을 찍었을 때 손바닥의 모양은 어떻게 바뀌었나요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6359520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7543" y="120099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1080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86355" y="11804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1F1DBA-29FB-4B31-A7B5-1673F9303E89}"/>
              </a:ext>
            </a:extLst>
          </p:cNvPr>
          <p:cNvSpPr/>
          <p:nvPr/>
        </p:nvSpPr>
        <p:spPr bwMode="auto">
          <a:xfrm>
            <a:off x="3894212" y="2252770"/>
            <a:ext cx="297446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손바닥의 왼쪽과 오른쪽이 바뀌었습니다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E7D4AB-07FF-4B0B-AF4A-4343DBC49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080" y="2031258"/>
            <a:ext cx="360000" cy="355000"/>
          </a:xfrm>
          <a:prstGeom prst="rect">
            <a:avLst/>
          </a:prstGeom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F2029897-D75D-4F28-85D4-EFFFF82F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0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3F8D4BCD-F7FD-4495-91AD-01132B6820E9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id="{B329F566-E8DC-48DF-98D1-038BDBC1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764853-1467-4C07-92C2-E5ABAEA013A0}"/>
              </a:ext>
            </a:extLst>
          </p:cNvPr>
          <p:cNvSpPr/>
          <p:nvPr/>
        </p:nvSpPr>
        <p:spPr bwMode="auto">
          <a:xfrm>
            <a:off x="3894212" y="2985376"/>
            <a:ext cx="2974460" cy="96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엄지손가락의 위치가 왼쪽에서 오른쪽으로 바뀌었습니다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E134F33-32DF-4DE4-8F14-AB6CE9260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080" y="291005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7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3A8EF-86C7-48AD-A533-266E21EDC1C2}"/>
              </a:ext>
            </a:extLst>
          </p:cNvPr>
          <p:cNvSpPr txBox="1"/>
          <p:nvPr/>
        </p:nvSpPr>
        <p:spPr>
          <a:xfrm>
            <a:off x="7018371" y="95853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5039A4CD-C379-4C38-8B6A-C72C431557C7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23FB3724-FC8C-460F-AD5A-E88F10D5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00DAC8-7F83-4710-AFAF-A70C1254381E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모형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투명 접착 테이프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0D0A840-A2E4-4EEE-9F7E-5728F32D02AD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4B2D62-B658-4B8A-A8C9-6E01F5382656}"/>
              </a:ext>
            </a:extLst>
          </p:cNvPr>
          <p:cNvSpPr txBox="1"/>
          <p:nvPr/>
        </p:nvSpPr>
        <p:spPr>
          <a:xfrm>
            <a:off x="652519" y="18448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여러 방향으로 뒤집기 활동을 통하여 그 변화를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075061C1-ABE2-4C6B-9867-52313BD2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003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3C983B-EA49-46BC-ADAE-7FE0B335998E}"/>
              </a:ext>
            </a:extLst>
          </p:cNvPr>
          <p:cNvSpPr txBox="1"/>
          <p:nvPr/>
        </p:nvSpPr>
        <p:spPr>
          <a:xfrm>
            <a:off x="652519" y="252890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뒤집은 후의 도형을 보고 뒤집은 방법을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A753E95-8C12-48F7-B1BA-23BCCD7B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68751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뒤집으면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약물은 정답 확인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208114" y="3864985"/>
            <a:ext cx="6519790" cy="347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조각의 방향이 반대가 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401623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832384" y="13891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0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뒤집으면 어떻게 될지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180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992" y="132653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FAC24E7-B020-468A-9120-1BFEA43C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2" y="390499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0E01BB-67E3-4A7C-AE65-46E953C9B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43" y="1841312"/>
            <a:ext cx="764069" cy="35902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E92C94-A7B3-4A24-BFFF-77153502100A}"/>
              </a:ext>
            </a:extLst>
          </p:cNvPr>
          <p:cNvSpPr/>
          <p:nvPr/>
        </p:nvSpPr>
        <p:spPr bwMode="auto">
          <a:xfrm>
            <a:off x="208114" y="4287802"/>
            <a:ext cx="6519790" cy="5875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위쪽으로 뒤집으면 초록색 조각의 아래쪽에 있던 뾰족한 부분이 위쪽으로 이동할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260" y="3669213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FA0E09E-1D4E-4114-ACD3-37D7EC857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260" y="4126506"/>
            <a:ext cx="360000" cy="355000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9E13B02E-9819-4EBD-8137-EA728FF9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555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F69363E-44D1-42C0-89EE-224D2F0B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939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0B12B3-370D-45CA-9726-45B2D6F84D4F}"/>
              </a:ext>
            </a:extLst>
          </p:cNvPr>
          <p:cNvSpPr/>
          <p:nvPr/>
        </p:nvSpPr>
        <p:spPr>
          <a:xfrm>
            <a:off x="440395" y="35845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5594717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B0FB1-1715-4143-AD81-B02675E3F6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4852" y="2454382"/>
            <a:ext cx="2726380" cy="1276178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A5C722-BC1A-416C-9B4E-4DDEAB78175F}"/>
              </a:ext>
            </a:extLst>
          </p:cNvPr>
          <p:cNvGrpSpPr/>
          <p:nvPr/>
        </p:nvGrpSpPr>
        <p:grpSpPr>
          <a:xfrm flipV="1">
            <a:off x="2638188" y="5028309"/>
            <a:ext cx="1802918" cy="289841"/>
            <a:chOff x="319554" y="1245924"/>
            <a:chExt cx="2636592" cy="423864"/>
          </a:xfrm>
        </p:grpSpPr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id="{1FB18AA7-2D13-447D-A8FB-0250F9F00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id="{50115D41-3A30-4F21-8972-227852BCE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id="{F03BAFBE-7DCC-4B69-A9B9-861C84551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>
              <a:extLst>
                <a:ext uri="{FF2B5EF4-FFF2-40B4-BE49-F238E27FC236}">
                  <a16:creationId xmlns:a16="http://schemas.microsoft.com/office/drawing/2014/main" id="{9239E1E0-F73C-480E-984A-56F785EE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8D8B3042-C924-40A3-A655-8E7619FEBB49}"/>
              </a:ext>
            </a:extLst>
          </p:cNvPr>
          <p:cNvSpPr/>
          <p:nvPr/>
        </p:nvSpPr>
        <p:spPr>
          <a:xfrm>
            <a:off x="4433880" y="5026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DAE51D13-9A0E-4AC8-A6CC-9C0C2E675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1" y="428720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6B7A985E-3497-4B01-832F-87897EA4D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94538"/>
              </p:ext>
            </p:extLst>
          </p:nvPr>
        </p:nvGraphicFramePr>
        <p:xfrm>
          <a:off x="115384" y="6151151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img_01.svg / ico_figure_1_0001.svg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22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뒤집으면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208114" y="3764004"/>
            <a:ext cx="6519790" cy="592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아래쪽으로 뒤집으면 모양은 그대로이지만 조각의 위쪽과 아래쪽이 서로 바뀔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401623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832384" y="13891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0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뒤집으면 어떻게 될지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180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992" y="132653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FAC24E7-B020-468A-9120-1BFEA43C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4" y="376582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0E01BB-67E3-4A7C-AE65-46E953C9B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43" y="1841312"/>
            <a:ext cx="764069" cy="35902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E92C94-A7B3-4A24-BFFF-77153502100A}"/>
              </a:ext>
            </a:extLst>
          </p:cNvPr>
          <p:cNvSpPr/>
          <p:nvPr/>
        </p:nvSpPr>
        <p:spPr bwMode="auto">
          <a:xfrm>
            <a:off x="208114" y="4383946"/>
            <a:ext cx="6519790" cy="5845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조각을 왼쪽으로 뒤집으면 모양은 그대로이지만 조각의 왼쪽과 오른쪽이 서로 바뀔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260" y="3669213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FA0E09E-1D4E-4114-ACD3-37D7EC857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260" y="4318849"/>
            <a:ext cx="360000" cy="355000"/>
          </a:xfrm>
          <a:prstGeom prst="rect">
            <a:avLst/>
          </a:prstGeom>
        </p:spPr>
      </p:pic>
      <p:pic>
        <p:nvPicPr>
          <p:cNvPr id="37" name="Picture 11">
            <a:extLst>
              <a:ext uri="{FF2B5EF4-FFF2-40B4-BE49-F238E27FC236}">
                <a16:creationId xmlns:a16="http://schemas.microsoft.com/office/drawing/2014/main" id="{CAD007EE-B0AB-459C-9C3A-4994A5EF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" y="5174959"/>
            <a:ext cx="1421187" cy="4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9E13B02E-9819-4EBD-8137-EA728FF9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555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F69363E-44D1-42C0-89EE-224D2F0B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939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B0FB1-1715-4143-AD81-B02675E3F6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4852" y="2454382"/>
            <a:ext cx="2726380" cy="1276178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A820E59B-0F8F-4BDB-B83A-5D8186743B9E}"/>
              </a:ext>
            </a:extLst>
          </p:cNvPr>
          <p:cNvGrpSpPr/>
          <p:nvPr/>
        </p:nvGrpSpPr>
        <p:grpSpPr>
          <a:xfrm flipV="1">
            <a:off x="2725064" y="5049180"/>
            <a:ext cx="1822458" cy="296353"/>
            <a:chOff x="290979" y="2009759"/>
            <a:chExt cx="2665167" cy="433388"/>
          </a:xfrm>
        </p:grpSpPr>
        <p:pic>
          <p:nvPicPr>
            <p:cNvPr id="57" name="Picture 15">
              <a:extLst>
                <a:ext uri="{FF2B5EF4-FFF2-40B4-BE49-F238E27FC236}">
                  <a16:creationId xmlns:a16="http://schemas.microsoft.com/office/drawing/2014/main" id="{70E1315D-A152-4ACE-BABD-FC0A4672A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FB9808C0-5F8C-40A1-9DD0-B65FD1E17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id="{7BD3D8DA-0269-47BC-93C1-25BF06AC7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>
              <a:extLst>
                <a:ext uri="{FF2B5EF4-FFF2-40B4-BE49-F238E27FC236}">
                  <a16:creationId xmlns:a16="http://schemas.microsoft.com/office/drawing/2014/main" id="{CBD437BB-AE43-4ACD-B5AF-00A5079A8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3EDA4807-2E54-4ACC-8714-B17969AFAD94}"/>
              </a:ext>
            </a:extLst>
          </p:cNvPr>
          <p:cNvSpPr/>
          <p:nvPr/>
        </p:nvSpPr>
        <p:spPr>
          <a:xfrm>
            <a:off x="138559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>
            <a:extLst>
              <a:ext uri="{FF2B5EF4-FFF2-40B4-BE49-F238E27FC236}">
                <a16:creationId xmlns:a16="http://schemas.microsoft.com/office/drawing/2014/main" id="{7476C7CE-E622-4123-833B-2FAD9B41E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0C4BD9C2-6411-431F-AC28-5A328A69C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4" y="439635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23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9317BE4-47E0-4437-8530-D9AE2B45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" y="823232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E7F7172-93E7-48AA-886D-4EA19139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7" y="16979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43">
            <a:extLst>
              <a:ext uri="{FF2B5EF4-FFF2-40B4-BE49-F238E27FC236}">
                <a16:creationId xmlns:a16="http://schemas.microsoft.com/office/drawing/2014/main" id="{215FB94A-9852-4017-BB19-60C7649A8918}"/>
              </a:ext>
            </a:extLst>
          </p:cNvPr>
          <p:cNvSpPr txBox="1"/>
          <p:nvPr/>
        </p:nvSpPr>
        <p:spPr>
          <a:xfrm>
            <a:off x="398712" y="1520978"/>
            <a:ext cx="65122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오른쪽으로 뒤집었을 때의 변화를 살펴보세요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119610C-7828-4BF5-B55B-246503E4B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56" y="1498258"/>
            <a:ext cx="764069" cy="35902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514569-FF83-4955-8FB8-663C843AF070}"/>
              </a:ext>
            </a:extLst>
          </p:cNvPr>
          <p:cNvSpPr/>
          <p:nvPr/>
        </p:nvSpPr>
        <p:spPr bwMode="auto">
          <a:xfrm>
            <a:off x="242633" y="4106970"/>
            <a:ext cx="6519790" cy="491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조각의 왼쪽과 오른쪽이 바뀌었습니다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D4A49E8-B372-4DD1-AF5E-DB929B7B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8" y="4205495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2B6398-76BE-4133-8D91-33EFD6645ECA}"/>
              </a:ext>
            </a:extLst>
          </p:cNvPr>
          <p:cNvSpPr/>
          <p:nvPr/>
        </p:nvSpPr>
        <p:spPr bwMode="auto">
          <a:xfrm>
            <a:off x="242633" y="4625932"/>
            <a:ext cx="6519790" cy="5736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왼쪽에 있던 초록색 조각이 오른쪽으로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오른쪽에 있던 빨간색 조각이 왼쪽으로 이동했습니다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E86D46B-E480-4EEA-B86D-A42074642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779" y="3911199"/>
            <a:ext cx="360000" cy="355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5569370" y="5344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ECFA64E-C197-4C5A-9B55-2590912D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9919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7AAB2FB-3727-485D-ACA7-2289A2F71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779" y="4524139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0DDA344-CB69-485C-9E3B-2C31D62EE2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4306" y="2233960"/>
            <a:ext cx="3290587" cy="1749344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6C3B960B-A733-4AC8-A22C-DF0B3EF5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6" y="465008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>
            <a:extLst>
              <a:ext uri="{FF2B5EF4-FFF2-40B4-BE49-F238E27FC236}">
                <a16:creationId xmlns:a16="http://schemas.microsoft.com/office/drawing/2014/main" id="{B56CB70E-9405-4830-8D1D-C5A2589BD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84218"/>
              </p:ext>
            </p:extLst>
          </p:nvPr>
        </p:nvGraphicFramePr>
        <p:xfrm>
          <a:off x="115384" y="6151151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img_01.svg / ico_figure_1_0001.svg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mm_41_4_02_03_01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451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42164</TotalTime>
  <Words>3856</Words>
  <Application>Microsoft Office PowerPoint</Application>
  <PresentationFormat>화면 슬라이드 쇼(4:3)</PresentationFormat>
  <Paragraphs>829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7458</cp:revision>
  <cp:lastPrinted>2021-12-20T01:30:02Z</cp:lastPrinted>
  <dcterms:created xsi:type="dcterms:W3CDTF">2008-07-15T12:19:11Z</dcterms:created>
  <dcterms:modified xsi:type="dcterms:W3CDTF">2022-02-18T02:52:52Z</dcterms:modified>
</cp:coreProperties>
</file>