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7" r:id="rId4"/>
    <p:sldId id="1358" r:id="rId5"/>
    <p:sldId id="1339" r:id="rId6"/>
    <p:sldId id="1407" r:id="rId7"/>
    <p:sldId id="1380" r:id="rId8"/>
    <p:sldId id="1342" r:id="rId9"/>
    <p:sldId id="1408" r:id="rId10"/>
    <p:sldId id="1345" r:id="rId11"/>
    <p:sldId id="1346" r:id="rId12"/>
    <p:sldId id="1409" r:id="rId13"/>
    <p:sldId id="1348" r:id="rId14"/>
    <p:sldId id="1349" r:id="rId15"/>
    <p:sldId id="1410" r:id="rId16"/>
    <p:sldId id="1405" r:id="rId17"/>
    <p:sldId id="1411" r:id="rId18"/>
    <p:sldId id="1412" r:id="rId19"/>
    <p:sldId id="1413" r:id="rId20"/>
    <p:sldId id="1414" r:id="rId21"/>
    <p:sldId id="1415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F9"/>
    <a:srgbClr val="FFFFCC"/>
    <a:srgbClr val="0070C0"/>
    <a:srgbClr val="4F81BD"/>
    <a:srgbClr val="E6B9B8"/>
    <a:srgbClr val="45A991"/>
    <a:srgbClr val="57BBA3"/>
    <a:srgbClr val="A4732C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6686" autoAdjust="0"/>
  </p:normalViewPr>
  <p:slideViewPr>
    <p:cSldViewPr>
      <p:cViewPr varScale="1">
        <p:scale>
          <a:sx n="81" d="100"/>
          <a:sy n="81" d="100"/>
        </p:scale>
        <p:origin x="1574" y="67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0118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5062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561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몇십으로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나눗셈 식 하단의 파란색 텍스트가 한번에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AC8C0A2-C350-4647-8D0C-3E6F41FA8E96}"/>
              </a:ext>
            </a:extLst>
          </p:cNvPr>
          <p:cNvSpPr/>
          <p:nvPr/>
        </p:nvSpPr>
        <p:spPr>
          <a:xfrm>
            <a:off x="4637371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4E89B20B-BDF0-4E7A-A170-EE2650BAEEC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58989-C8E1-44C2-9A68-F01706DD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0D306EFE-563B-4AE1-A3E3-0F70C2D5E7AE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F0FF7A-E4AD-4EB8-9B27-05FEDF75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5EA3577-B13E-4C96-8771-13F1F44BE1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54" y="2792970"/>
            <a:ext cx="1026028" cy="464876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id="{4EBBC8F8-6EA9-4744-B21A-5530E41C3D97}"/>
              </a:ext>
            </a:extLst>
          </p:cNvPr>
          <p:cNvSpPr txBox="1"/>
          <p:nvPr/>
        </p:nvSpPr>
        <p:spPr>
          <a:xfrm>
            <a:off x="2010405" y="2381373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AAAF5875-3E4A-4416-9A46-7E15D072EB7C}"/>
              </a:ext>
            </a:extLst>
          </p:cNvPr>
          <p:cNvSpPr txBox="1"/>
          <p:nvPr/>
        </p:nvSpPr>
        <p:spPr>
          <a:xfrm>
            <a:off x="1369113" y="284681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2  5  9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127ECF-ED67-409C-A8A7-8325C909B66F}"/>
              </a:ext>
            </a:extLst>
          </p:cNvPr>
          <p:cNvSpPr txBox="1"/>
          <p:nvPr/>
        </p:nvSpPr>
        <p:spPr>
          <a:xfrm>
            <a:off x="786269" y="2846817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5376E7C6-9DDC-4E44-AD6E-4D161AC93E8C}"/>
              </a:ext>
            </a:extLst>
          </p:cNvPr>
          <p:cNvSpPr txBox="1"/>
          <p:nvPr/>
        </p:nvSpPr>
        <p:spPr>
          <a:xfrm>
            <a:off x="1369113" y="322127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2  4  0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225773E-BCF6-49C8-BE61-9A78919B3BCD}"/>
              </a:ext>
            </a:extLst>
          </p:cNvPr>
          <p:cNvCxnSpPr/>
          <p:nvPr/>
        </p:nvCxnSpPr>
        <p:spPr bwMode="auto">
          <a:xfrm>
            <a:off x="1416554" y="368817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43">
            <a:extLst>
              <a:ext uri="{FF2B5EF4-FFF2-40B4-BE49-F238E27FC236}">
                <a16:creationId xmlns:a16="http://schemas.microsoft.com/office/drawing/2014/main" id="{AF15ACC9-6F7C-4E16-BB19-31859998140E}"/>
              </a:ext>
            </a:extLst>
          </p:cNvPr>
          <p:cNvSpPr txBox="1"/>
          <p:nvPr/>
        </p:nvSpPr>
        <p:spPr>
          <a:xfrm>
            <a:off x="1727200" y="3757791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1  9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53A88EE-770D-4BD7-8C15-AB3DAD2A6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892" y="2400308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CEC27EED-9D1A-4A22-8F40-E03C1BB2FA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83" y="2790091"/>
            <a:ext cx="1026028" cy="464876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24460B77-D630-47ED-AB6C-20534A1E1BBC}"/>
              </a:ext>
            </a:extLst>
          </p:cNvPr>
          <p:cNvSpPr txBox="1"/>
          <p:nvPr/>
        </p:nvSpPr>
        <p:spPr>
          <a:xfrm>
            <a:off x="5302634" y="2378494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FAAD6646-FBFF-42C2-9D2A-63847368B529}"/>
              </a:ext>
            </a:extLst>
          </p:cNvPr>
          <p:cNvSpPr txBox="1"/>
          <p:nvPr/>
        </p:nvSpPr>
        <p:spPr>
          <a:xfrm>
            <a:off x="4661342" y="284393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6  4  0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60E3EA-1A66-40EA-B888-A5900E3F579C}"/>
              </a:ext>
            </a:extLst>
          </p:cNvPr>
          <p:cNvSpPr txBox="1"/>
          <p:nvPr/>
        </p:nvSpPr>
        <p:spPr>
          <a:xfrm>
            <a:off x="4078498" y="284393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718EE4A4-515E-47DF-BF07-DB42224695E2}"/>
              </a:ext>
            </a:extLst>
          </p:cNvPr>
          <p:cNvSpPr txBox="1"/>
          <p:nvPr/>
        </p:nvSpPr>
        <p:spPr>
          <a:xfrm>
            <a:off x="4661342" y="321839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6  4  0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5CF089B-9AF3-4BEB-904C-8361003EF5AA}"/>
              </a:ext>
            </a:extLst>
          </p:cNvPr>
          <p:cNvCxnSpPr/>
          <p:nvPr/>
        </p:nvCxnSpPr>
        <p:spPr bwMode="auto">
          <a:xfrm>
            <a:off x="4708783" y="368529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DA8E6243-3C31-4165-A6B8-34219F6ACFFF}"/>
              </a:ext>
            </a:extLst>
          </p:cNvPr>
          <p:cNvSpPr txBox="1"/>
          <p:nvPr/>
        </p:nvSpPr>
        <p:spPr>
          <a:xfrm>
            <a:off x="5302633" y="3754912"/>
            <a:ext cx="39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C106562F-189A-4F7D-AD94-C7E378897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902" y="2386478"/>
            <a:ext cx="360000" cy="355000"/>
          </a:xfrm>
          <a:prstGeom prst="rect">
            <a:avLst/>
          </a:prstGeom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7DAFAA1A-475F-435F-A700-A3FCFB656DEC}"/>
              </a:ext>
            </a:extLst>
          </p:cNvPr>
          <p:cNvSpPr/>
          <p:nvPr/>
        </p:nvSpPr>
        <p:spPr>
          <a:xfrm>
            <a:off x="1089615" y="2342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66E1B7-C3E9-4938-B37C-207C7AFB73B0}"/>
              </a:ext>
            </a:extLst>
          </p:cNvPr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2309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나눗셈 식 하단의 파란색 텍스트가 한번에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14A1E72A-C834-4996-B627-787E724AB853}"/>
              </a:ext>
            </a:extLst>
          </p:cNvPr>
          <p:cNvSpPr txBox="1"/>
          <p:nvPr/>
        </p:nvSpPr>
        <p:spPr>
          <a:xfrm>
            <a:off x="494712" y="132362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17DD9E2-9040-4D3A-8BCC-47B60AA338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54" y="2792970"/>
            <a:ext cx="1026028" cy="464876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A450BFF3-80A4-4975-9A96-2BA60078EE41}"/>
              </a:ext>
            </a:extLst>
          </p:cNvPr>
          <p:cNvSpPr txBox="1"/>
          <p:nvPr/>
        </p:nvSpPr>
        <p:spPr>
          <a:xfrm>
            <a:off x="2010405" y="2381373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9CF44A81-72DC-4A82-A9B5-2076A03509CB}"/>
              </a:ext>
            </a:extLst>
          </p:cNvPr>
          <p:cNvSpPr txBox="1"/>
          <p:nvPr/>
        </p:nvSpPr>
        <p:spPr>
          <a:xfrm>
            <a:off x="1369113" y="284681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1  8  0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12E8BF-7F93-462F-B398-B3F764FC6CB5}"/>
              </a:ext>
            </a:extLst>
          </p:cNvPr>
          <p:cNvSpPr txBox="1"/>
          <p:nvPr/>
        </p:nvSpPr>
        <p:spPr>
          <a:xfrm>
            <a:off x="786269" y="2846817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F51FE706-BCF8-47CD-9DB6-B1ED49365785}"/>
              </a:ext>
            </a:extLst>
          </p:cNvPr>
          <p:cNvSpPr txBox="1"/>
          <p:nvPr/>
        </p:nvSpPr>
        <p:spPr>
          <a:xfrm>
            <a:off x="1369113" y="322127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1  8  0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C946576-B3A1-4B91-AB07-B34FA5887733}"/>
              </a:ext>
            </a:extLst>
          </p:cNvPr>
          <p:cNvCxnSpPr/>
          <p:nvPr/>
        </p:nvCxnSpPr>
        <p:spPr bwMode="auto">
          <a:xfrm>
            <a:off x="1416554" y="368817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2981F70-4FF7-47D1-8471-38DB5FBD731C}"/>
              </a:ext>
            </a:extLst>
          </p:cNvPr>
          <p:cNvSpPr txBox="1"/>
          <p:nvPr/>
        </p:nvSpPr>
        <p:spPr>
          <a:xfrm>
            <a:off x="2040658" y="3757791"/>
            <a:ext cx="3600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E0B81EA-0BEB-4EEE-ACC6-52C48BDA0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4444" y="2392088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4BA5536-2159-4D08-872D-A86D9306CF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83" y="2790091"/>
            <a:ext cx="1026028" cy="464876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F8055F23-CEE6-44AE-A8FF-FA360C4939E5}"/>
              </a:ext>
            </a:extLst>
          </p:cNvPr>
          <p:cNvSpPr txBox="1"/>
          <p:nvPr/>
        </p:nvSpPr>
        <p:spPr>
          <a:xfrm>
            <a:off x="5302634" y="2378494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272B176-344C-4375-82F1-21ACFDFDD143}"/>
              </a:ext>
            </a:extLst>
          </p:cNvPr>
          <p:cNvSpPr txBox="1"/>
          <p:nvPr/>
        </p:nvSpPr>
        <p:spPr>
          <a:xfrm>
            <a:off x="4661342" y="284393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2  4  6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4FB37E-BBF0-4762-9DCD-5A876B91E60E}"/>
              </a:ext>
            </a:extLst>
          </p:cNvPr>
          <p:cNvSpPr txBox="1"/>
          <p:nvPr/>
        </p:nvSpPr>
        <p:spPr>
          <a:xfrm>
            <a:off x="4078498" y="284393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71D9B98-CAD7-42A8-B1F1-9C1283BF9468}"/>
              </a:ext>
            </a:extLst>
          </p:cNvPr>
          <p:cNvSpPr txBox="1"/>
          <p:nvPr/>
        </p:nvSpPr>
        <p:spPr>
          <a:xfrm>
            <a:off x="4661342" y="321839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2  0  0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EABC200-ED73-4D82-93D8-D33263317881}"/>
              </a:ext>
            </a:extLst>
          </p:cNvPr>
          <p:cNvCxnSpPr/>
          <p:nvPr/>
        </p:nvCxnSpPr>
        <p:spPr bwMode="auto">
          <a:xfrm>
            <a:off x="4708783" y="368529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43">
            <a:extLst>
              <a:ext uri="{FF2B5EF4-FFF2-40B4-BE49-F238E27FC236}">
                <a16:creationId xmlns:a16="http://schemas.microsoft.com/office/drawing/2014/main" id="{C64F7E9E-B5D3-4FD6-A707-AFE5F4B6FD5C}"/>
              </a:ext>
            </a:extLst>
          </p:cNvPr>
          <p:cNvSpPr txBox="1"/>
          <p:nvPr/>
        </p:nvSpPr>
        <p:spPr>
          <a:xfrm>
            <a:off x="5076057" y="3754912"/>
            <a:ext cx="6168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4  6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C5A72E1-78BA-40A3-8DE2-0998EA024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1797" y="2386829"/>
            <a:ext cx="360000" cy="3550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DE363D98-A711-4299-A6A2-689D60B0BD29}"/>
              </a:ext>
            </a:extLst>
          </p:cNvPr>
          <p:cNvSpPr/>
          <p:nvPr/>
        </p:nvSpPr>
        <p:spPr>
          <a:xfrm>
            <a:off x="1089615" y="2342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4E89B20B-BDF0-4E7A-A170-EE2650BAEEC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58989-C8E1-44C2-9A68-F01706DD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0D306EFE-563B-4AE1-A3E3-0F70C2D5E7AE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F0FF7A-E4AD-4EB8-9B27-05FEDF75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5EA3577-B13E-4C96-8771-13F1F44BE1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54" y="2792970"/>
            <a:ext cx="1026028" cy="464876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id="{4EBBC8F8-6EA9-4744-B21A-5530E41C3D97}"/>
              </a:ext>
            </a:extLst>
          </p:cNvPr>
          <p:cNvSpPr txBox="1"/>
          <p:nvPr/>
        </p:nvSpPr>
        <p:spPr>
          <a:xfrm>
            <a:off x="2010405" y="2381373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AAAF5875-3E4A-4416-9A46-7E15D072EB7C}"/>
              </a:ext>
            </a:extLst>
          </p:cNvPr>
          <p:cNvSpPr txBox="1"/>
          <p:nvPr/>
        </p:nvSpPr>
        <p:spPr>
          <a:xfrm>
            <a:off x="1369113" y="284681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2  5  9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127ECF-ED67-409C-A8A7-8325C909B66F}"/>
              </a:ext>
            </a:extLst>
          </p:cNvPr>
          <p:cNvSpPr txBox="1"/>
          <p:nvPr/>
        </p:nvSpPr>
        <p:spPr>
          <a:xfrm>
            <a:off x="786269" y="2846817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5376E7C6-9DDC-4E44-AD6E-4D161AC93E8C}"/>
              </a:ext>
            </a:extLst>
          </p:cNvPr>
          <p:cNvSpPr txBox="1"/>
          <p:nvPr/>
        </p:nvSpPr>
        <p:spPr>
          <a:xfrm>
            <a:off x="1369113" y="3221270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2  4  0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BA754FE9-6C9F-426D-91F0-EA73FA5F2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327" y="3043770"/>
            <a:ext cx="360000" cy="355000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225773E-BCF6-49C8-BE61-9A78919B3BCD}"/>
              </a:ext>
            </a:extLst>
          </p:cNvPr>
          <p:cNvCxnSpPr/>
          <p:nvPr/>
        </p:nvCxnSpPr>
        <p:spPr bwMode="auto">
          <a:xfrm>
            <a:off x="1416554" y="368817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43">
            <a:extLst>
              <a:ext uri="{FF2B5EF4-FFF2-40B4-BE49-F238E27FC236}">
                <a16:creationId xmlns:a16="http://schemas.microsoft.com/office/drawing/2014/main" id="{AF15ACC9-6F7C-4E16-BB19-31859998140E}"/>
              </a:ext>
            </a:extLst>
          </p:cNvPr>
          <p:cNvSpPr txBox="1"/>
          <p:nvPr/>
        </p:nvSpPr>
        <p:spPr>
          <a:xfrm>
            <a:off x="1727200" y="3757791"/>
            <a:ext cx="67346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1  9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53A88EE-770D-4BD7-8C15-AB3DAD2A6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327" y="2191899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017F3753-E602-4132-869D-CB1CA49ED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1878" y="3702204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CEC27EED-9D1A-4A22-8F40-E03C1BB2FA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83" y="2790091"/>
            <a:ext cx="1026028" cy="464876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24460B77-D630-47ED-AB6C-20534A1E1BBC}"/>
              </a:ext>
            </a:extLst>
          </p:cNvPr>
          <p:cNvSpPr txBox="1"/>
          <p:nvPr/>
        </p:nvSpPr>
        <p:spPr>
          <a:xfrm>
            <a:off x="5302634" y="2378494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FAAD6646-FBFF-42C2-9D2A-63847368B529}"/>
              </a:ext>
            </a:extLst>
          </p:cNvPr>
          <p:cNvSpPr txBox="1"/>
          <p:nvPr/>
        </p:nvSpPr>
        <p:spPr>
          <a:xfrm>
            <a:off x="4661342" y="284393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6  4  0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60E3EA-1A66-40EA-B888-A5900E3F579C}"/>
              </a:ext>
            </a:extLst>
          </p:cNvPr>
          <p:cNvSpPr txBox="1"/>
          <p:nvPr/>
        </p:nvSpPr>
        <p:spPr>
          <a:xfrm>
            <a:off x="4078498" y="284393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718EE4A4-515E-47DF-BF07-DB42224695E2}"/>
              </a:ext>
            </a:extLst>
          </p:cNvPr>
          <p:cNvSpPr txBox="1"/>
          <p:nvPr/>
        </p:nvSpPr>
        <p:spPr>
          <a:xfrm>
            <a:off x="4661342" y="321839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6  4  0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50C37197-F412-40D3-A3B3-C2B0B1D86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556" y="3040891"/>
            <a:ext cx="360000" cy="355000"/>
          </a:xfrm>
          <a:prstGeom prst="rect">
            <a:avLst/>
          </a:prstGeom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5CF089B-9AF3-4BEB-904C-8361003EF5AA}"/>
              </a:ext>
            </a:extLst>
          </p:cNvPr>
          <p:cNvCxnSpPr/>
          <p:nvPr/>
        </p:nvCxnSpPr>
        <p:spPr bwMode="auto">
          <a:xfrm>
            <a:off x="4708783" y="368529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DA8E6243-3C31-4165-A6B8-34219F6ACFFF}"/>
              </a:ext>
            </a:extLst>
          </p:cNvPr>
          <p:cNvSpPr txBox="1"/>
          <p:nvPr/>
        </p:nvSpPr>
        <p:spPr>
          <a:xfrm>
            <a:off x="5302633" y="3754912"/>
            <a:ext cx="3902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C106562F-189A-4F7D-AD94-C7E378897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556" y="2189020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52B10F0D-51D4-4986-8E1B-1AB19034C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107" y="3699325"/>
            <a:ext cx="360000" cy="35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F40BEE1-3B44-4FEF-8AB2-49D748BA67F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7B2786-05AC-40A6-AD45-9ACF03C26F34}"/>
              </a:ext>
            </a:extLst>
          </p:cNvPr>
          <p:cNvSpPr/>
          <p:nvPr/>
        </p:nvSpPr>
        <p:spPr>
          <a:xfrm>
            <a:off x="217168" y="3043844"/>
            <a:ext cx="6667165" cy="2041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:a16="http://schemas.microsoft.com/office/drawing/2014/main" id="{F32928A6-188D-49A1-9DE7-07088E5A61D3}"/>
              </a:ext>
            </a:extLst>
          </p:cNvPr>
          <p:cNvSpPr/>
          <p:nvPr/>
        </p:nvSpPr>
        <p:spPr>
          <a:xfrm>
            <a:off x="482120" y="29232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id="{44A8D8B8-C9D8-4577-BAAA-6FE45507CD4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4E50BC5-919C-40F8-8F56-E8AF21A967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2" y="3609894"/>
            <a:ext cx="1026028" cy="464876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5727BE7F-1B34-4A70-BE92-7EE3470966BE}"/>
              </a:ext>
            </a:extLst>
          </p:cNvPr>
          <p:cNvSpPr txBox="1"/>
          <p:nvPr/>
        </p:nvSpPr>
        <p:spPr>
          <a:xfrm>
            <a:off x="2099923" y="3198297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0FED69CA-7EA2-4857-83FE-ED9433926B61}"/>
              </a:ext>
            </a:extLst>
          </p:cNvPr>
          <p:cNvSpPr txBox="1"/>
          <p:nvPr/>
        </p:nvSpPr>
        <p:spPr>
          <a:xfrm>
            <a:off x="1458631" y="366374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2  5  9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303F83-F220-49D1-9DEB-36B8F41F1B4A}"/>
              </a:ext>
            </a:extLst>
          </p:cNvPr>
          <p:cNvSpPr txBox="1"/>
          <p:nvPr/>
        </p:nvSpPr>
        <p:spPr>
          <a:xfrm>
            <a:off x="875787" y="366374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51A3161D-6805-4A62-B02C-31DEF2C0E583}"/>
              </a:ext>
            </a:extLst>
          </p:cNvPr>
          <p:cNvSpPr txBox="1"/>
          <p:nvPr/>
        </p:nvSpPr>
        <p:spPr>
          <a:xfrm>
            <a:off x="1458631" y="4038194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2  4  0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EC9BCE0-5710-4050-8B92-09D8B957506F}"/>
              </a:ext>
            </a:extLst>
          </p:cNvPr>
          <p:cNvCxnSpPr/>
          <p:nvPr/>
        </p:nvCxnSpPr>
        <p:spPr bwMode="auto">
          <a:xfrm>
            <a:off x="1506072" y="450509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43">
            <a:extLst>
              <a:ext uri="{FF2B5EF4-FFF2-40B4-BE49-F238E27FC236}">
                <a16:creationId xmlns:a16="http://schemas.microsoft.com/office/drawing/2014/main" id="{66115017-08F5-4219-94B2-F5EAE0441F6D}"/>
              </a:ext>
            </a:extLst>
          </p:cNvPr>
          <p:cNvSpPr txBox="1"/>
          <p:nvPr/>
        </p:nvSpPr>
        <p:spPr>
          <a:xfrm>
            <a:off x="1816718" y="4574715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1  9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958A81FF-77B2-4783-B8EA-F7D5DAA15D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01" y="3607015"/>
            <a:ext cx="1026028" cy="464876"/>
          </a:xfrm>
          <a:prstGeom prst="rect">
            <a:avLst/>
          </a:prstGeom>
        </p:spPr>
      </p:pic>
      <p:sp>
        <p:nvSpPr>
          <p:cNvPr id="97" name="TextBox 43">
            <a:extLst>
              <a:ext uri="{FF2B5EF4-FFF2-40B4-BE49-F238E27FC236}">
                <a16:creationId xmlns:a16="http://schemas.microsoft.com/office/drawing/2014/main" id="{6F268944-5FD6-45AF-99EA-136C82B602F2}"/>
              </a:ext>
            </a:extLst>
          </p:cNvPr>
          <p:cNvSpPr txBox="1"/>
          <p:nvPr/>
        </p:nvSpPr>
        <p:spPr>
          <a:xfrm>
            <a:off x="5392152" y="3195418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DD7B4574-538A-4054-9061-D3840933BB96}"/>
              </a:ext>
            </a:extLst>
          </p:cNvPr>
          <p:cNvSpPr txBox="1"/>
          <p:nvPr/>
        </p:nvSpPr>
        <p:spPr>
          <a:xfrm>
            <a:off x="4750860" y="366086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6  4  0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D0B47E-8CB1-4137-9166-1376FDE741F5}"/>
              </a:ext>
            </a:extLst>
          </p:cNvPr>
          <p:cNvSpPr txBox="1"/>
          <p:nvPr/>
        </p:nvSpPr>
        <p:spPr>
          <a:xfrm>
            <a:off x="4168016" y="3660862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BC9046BB-79B8-4CA3-9689-B284CC61860B}"/>
              </a:ext>
            </a:extLst>
          </p:cNvPr>
          <p:cNvSpPr txBox="1"/>
          <p:nvPr/>
        </p:nvSpPr>
        <p:spPr>
          <a:xfrm>
            <a:off x="4750860" y="403531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6  4  0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E7D899B-7979-48AF-8E39-523E288B5A20}"/>
              </a:ext>
            </a:extLst>
          </p:cNvPr>
          <p:cNvCxnSpPr/>
          <p:nvPr/>
        </p:nvCxnSpPr>
        <p:spPr bwMode="auto">
          <a:xfrm>
            <a:off x="4798301" y="450221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43">
            <a:extLst>
              <a:ext uri="{FF2B5EF4-FFF2-40B4-BE49-F238E27FC236}">
                <a16:creationId xmlns:a16="http://schemas.microsoft.com/office/drawing/2014/main" id="{EC2FEED6-DEB7-4DF7-A9C5-8D1241FC3454}"/>
              </a:ext>
            </a:extLst>
          </p:cNvPr>
          <p:cNvSpPr txBox="1"/>
          <p:nvPr/>
        </p:nvSpPr>
        <p:spPr>
          <a:xfrm>
            <a:off x="5392151" y="4571836"/>
            <a:ext cx="39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711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큰 것부터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4D7DE4-37D7-476B-9315-9687DE4A80F4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8589CE-23F2-40B6-BE19-42E5BB8AA75C}"/>
              </a:ext>
            </a:extLst>
          </p:cNvPr>
          <p:cNvSpPr txBox="1"/>
          <p:nvPr/>
        </p:nvSpPr>
        <p:spPr>
          <a:xfrm>
            <a:off x="1893722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813F94F-8B6F-42C0-90FD-F9878F041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840" y="4218729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0D1C6E8A-7F88-4417-8648-8DF99A08C5C2}"/>
              </a:ext>
            </a:extLst>
          </p:cNvPr>
          <p:cNvSpPr txBox="1"/>
          <p:nvPr/>
        </p:nvSpPr>
        <p:spPr>
          <a:xfrm>
            <a:off x="2483768" y="4469183"/>
            <a:ext cx="3032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,           ,       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F77FF38C-610E-43A4-8036-4E53A0E7199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CE87E-457C-43A3-9D1D-34DE0561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D90B4BE7-A154-4125-B24B-E3B539734E7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609975-0317-4EC7-8228-219CF282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D1DD311-7B7B-4A53-B523-F6981A1C30E5}"/>
              </a:ext>
            </a:extLst>
          </p:cNvPr>
          <p:cNvSpPr/>
          <p:nvPr/>
        </p:nvSpPr>
        <p:spPr>
          <a:xfrm>
            <a:off x="1043608" y="2449520"/>
            <a:ext cx="4738798" cy="1483535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0A89F40D-98EE-4742-8A71-0509593EEB58}"/>
              </a:ext>
            </a:extLst>
          </p:cNvPr>
          <p:cNvSpPr txBox="1"/>
          <p:nvPr/>
        </p:nvSpPr>
        <p:spPr>
          <a:xfrm>
            <a:off x="1495620" y="272957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320÷80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9D8A10FF-FE80-4199-8904-591AD6B2C20E}"/>
              </a:ext>
            </a:extLst>
          </p:cNvPr>
          <p:cNvSpPr txBox="1"/>
          <p:nvPr/>
        </p:nvSpPr>
        <p:spPr>
          <a:xfrm>
            <a:off x="1495620" y="326871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560÷70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1A5699F-78F3-4F8A-AA62-977084B894CC}"/>
              </a:ext>
            </a:extLst>
          </p:cNvPr>
          <p:cNvSpPr txBox="1"/>
          <p:nvPr/>
        </p:nvSpPr>
        <p:spPr>
          <a:xfrm>
            <a:off x="3629020" y="272957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540÷60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74655C08-4B94-4C77-9A5A-A80A2211E608}"/>
              </a:ext>
            </a:extLst>
          </p:cNvPr>
          <p:cNvSpPr txBox="1"/>
          <p:nvPr/>
        </p:nvSpPr>
        <p:spPr>
          <a:xfrm>
            <a:off x="3629020" y="326871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270÷90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834560-6E18-42C7-AFEA-531DF12FE469}"/>
              </a:ext>
            </a:extLst>
          </p:cNvPr>
          <p:cNvSpPr txBox="1"/>
          <p:nvPr/>
        </p:nvSpPr>
        <p:spPr>
          <a:xfrm>
            <a:off x="2660840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70EE689-B8C6-4374-AAEC-22447E700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7958" y="4218729"/>
            <a:ext cx="360000" cy="355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32F053D-A051-4A33-8B13-7AC7C13CB29B}"/>
              </a:ext>
            </a:extLst>
          </p:cNvPr>
          <p:cNvSpPr txBox="1"/>
          <p:nvPr/>
        </p:nvSpPr>
        <p:spPr>
          <a:xfrm>
            <a:off x="3427958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FC09CC00-44F0-4F92-9AD1-18F90D54F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076" y="4218729"/>
            <a:ext cx="360000" cy="355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67C5583-A514-4401-ABA4-FC74F91EBE20}"/>
              </a:ext>
            </a:extLst>
          </p:cNvPr>
          <p:cNvSpPr txBox="1"/>
          <p:nvPr/>
        </p:nvSpPr>
        <p:spPr>
          <a:xfrm>
            <a:off x="4206914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92541D6C-95D5-4DF1-8A87-BBA21C93A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032" y="4218729"/>
            <a:ext cx="360000" cy="355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EDD1CB-3947-48F1-99C4-BC3AE6B56FEF}"/>
              </a:ext>
            </a:extLst>
          </p:cNvPr>
          <p:cNvSpPr/>
          <p:nvPr/>
        </p:nvSpPr>
        <p:spPr>
          <a:xfrm>
            <a:off x="1516072" y="278075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BE5BE6E-0F5C-4A50-930D-FA5DF9A03011}"/>
              </a:ext>
            </a:extLst>
          </p:cNvPr>
          <p:cNvSpPr/>
          <p:nvPr/>
        </p:nvSpPr>
        <p:spPr>
          <a:xfrm>
            <a:off x="3679526" y="279107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F5907B4-00B9-4B28-80EC-A7A800611A39}"/>
              </a:ext>
            </a:extLst>
          </p:cNvPr>
          <p:cNvSpPr/>
          <p:nvPr/>
        </p:nvSpPr>
        <p:spPr>
          <a:xfrm>
            <a:off x="1514523" y="3339752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E9B25E3-84D1-4C01-86FD-52D1C4EE7D4C}"/>
              </a:ext>
            </a:extLst>
          </p:cNvPr>
          <p:cNvSpPr/>
          <p:nvPr/>
        </p:nvSpPr>
        <p:spPr>
          <a:xfrm>
            <a:off x="3679526" y="333021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073BE31-D5BA-4D0C-848B-6373C9017491}"/>
              </a:ext>
            </a:extLst>
          </p:cNvPr>
          <p:cNvSpPr/>
          <p:nvPr/>
        </p:nvSpPr>
        <p:spPr>
          <a:xfrm>
            <a:off x="4355976" y="4506045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2028709-8A20-46C8-94CF-586739CAD9BC}"/>
              </a:ext>
            </a:extLst>
          </p:cNvPr>
          <p:cNvSpPr/>
          <p:nvPr/>
        </p:nvSpPr>
        <p:spPr>
          <a:xfrm>
            <a:off x="3589066" y="4483980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5B3933E-C1EB-478C-8ABC-27966FC37446}"/>
              </a:ext>
            </a:extLst>
          </p:cNvPr>
          <p:cNvSpPr/>
          <p:nvPr/>
        </p:nvSpPr>
        <p:spPr>
          <a:xfrm>
            <a:off x="2040476" y="4483980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339C59E-AF04-4202-9219-B7756F085086}"/>
              </a:ext>
            </a:extLst>
          </p:cNvPr>
          <p:cNvSpPr/>
          <p:nvPr/>
        </p:nvSpPr>
        <p:spPr>
          <a:xfrm>
            <a:off x="2807804" y="4500614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2B626569-4512-4281-B009-8C265FC7BCAD}"/>
              </a:ext>
            </a:extLst>
          </p:cNvPr>
          <p:cNvSpPr txBox="1"/>
          <p:nvPr/>
        </p:nvSpPr>
        <p:spPr>
          <a:xfrm>
            <a:off x="555294" y="1333164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작은 것부터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0C789-C50E-496B-8B24-C785C66E6A69}"/>
              </a:ext>
            </a:extLst>
          </p:cNvPr>
          <p:cNvSpPr txBox="1"/>
          <p:nvPr/>
        </p:nvSpPr>
        <p:spPr>
          <a:xfrm>
            <a:off x="1893722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3BF7B06-D344-491E-A9F3-BE32A879C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840" y="4218729"/>
            <a:ext cx="360000" cy="355000"/>
          </a:xfrm>
          <a:prstGeom prst="rect">
            <a:avLst/>
          </a:prstGeom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FD292A98-F579-41CA-A556-63FB86BF71FD}"/>
              </a:ext>
            </a:extLst>
          </p:cNvPr>
          <p:cNvSpPr txBox="1"/>
          <p:nvPr/>
        </p:nvSpPr>
        <p:spPr>
          <a:xfrm>
            <a:off x="2483768" y="4469183"/>
            <a:ext cx="3032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,           ,       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92CA8C8-D1D5-48E8-B8DA-D96B25FC0FAD}"/>
              </a:ext>
            </a:extLst>
          </p:cNvPr>
          <p:cNvSpPr/>
          <p:nvPr/>
        </p:nvSpPr>
        <p:spPr>
          <a:xfrm>
            <a:off x="1043608" y="2449520"/>
            <a:ext cx="4738798" cy="1483535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9ADCC58B-FB00-4F82-AF4B-298D045F30DD}"/>
              </a:ext>
            </a:extLst>
          </p:cNvPr>
          <p:cNvSpPr txBox="1"/>
          <p:nvPr/>
        </p:nvSpPr>
        <p:spPr>
          <a:xfrm>
            <a:off x="1495620" y="272957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160÷20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B6A920D1-766E-481B-AA5A-B12B34A8A77C}"/>
              </a:ext>
            </a:extLst>
          </p:cNvPr>
          <p:cNvSpPr txBox="1"/>
          <p:nvPr/>
        </p:nvSpPr>
        <p:spPr>
          <a:xfrm>
            <a:off x="1495620" y="326871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490÷70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7435028F-FEB8-4546-A68D-3B317047E4C1}"/>
              </a:ext>
            </a:extLst>
          </p:cNvPr>
          <p:cNvSpPr txBox="1"/>
          <p:nvPr/>
        </p:nvSpPr>
        <p:spPr>
          <a:xfrm>
            <a:off x="3629020" y="272957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360÷40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99095B69-A7AA-44FF-8589-EF73BAA64F4D}"/>
              </a:ext>
            </a:extLst>
          </p:cNvPr>
          <p:cNvSpPr txBox="1"/>
          <p:nvPr/>
        </p:nvSpPr>
        <p:spPr>
          <a:xfrm>
            <a:off x="3629020" y="326871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240÷60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77411A-8712-4D04-9F9C-0F562FE133D9}"/>
              </a:ext>
            </a:extLst>
          </p:cNvPr>
          <p:cNvSpPr txBox="1"/>
          <p:nvPr/>
        </p:nvSpPr>
        <p:spPr>
          <a:xfrm>
            <a:off x="2660840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9677607-C66C-40AD-AFBB-777008967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958" y="4218729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C08A823-FA18-4025-BDFC-D564BCE440A2}"/>
              </a:ext>
            </a:extLst>
          </p:cNvPr>
          <p:cNvSpPr txBox="1"/>
          <p:nvPr/>
        </p:nvSpPr>
        <p:spPr>
          <a:xfrm>
            <a:off x="3427958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E9FF6DC-A851-4C7A-9755-C62DBB864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076" y="4218729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7C69730-1754-42CA-95DB-FD00F422EA27}"/>
              </a:ext>
            </a:extLst>
          </p:cNvPr>
          <p:cNvSpPr txBox="1"/>
          <p:nvPr/>
        </p:nvSpPr>
        <p:spPr>
          <a:xfrm>
            <a:off x="4206914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31EBBCB-88A0-482E-91ED-3F5FF091D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032" y="4218729"/>
            <a:ext cx="360000" cy="35500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8BAA97-3E65-4F59-B3CE-95FF74E5826B}"/>
              </a:ext>
            </a:extLst>
          </p:cNvPr>
          <p:cNvSpPr/>
          <p:nvPr/>
        </p:nvSpPr>
        <p:spPr>
          <a:xfrm>
            <a:off x="1516072" y="278075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E381091-56DE-4988-9D7C-215B7C4BBFC8}"/>
              </a:ext>
            </a:extLst>
          </p:cNvPr>
          <p:cNvSpPr/>
          <p:nvPr/>
        </p:nvSpPr>
        <p:spPr>
          <a:xfrm>
            <a:off x="3679526" y="279107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A3E3C14-B260-4178-8395-9601AB0C89A1}"/>
              </a:ext>
            </a:extLst>
          </p:cNvPr>
          <p:cNvSpPr/>
          <p:nvPr/>
        </p:nvSpPr>
        <p:spPr>
          <a:xfrm>
            <a:off x="1514523" y="3339752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830632E-6EDB-4B63-AEDF-05D0AAF4401F}"/>
              </a:ext>
            </a:extLst>
          </p:cNvPr>
          <p:cNvSpPr/>
          <p:nvPr/>
        </p:nvSpPr>
        <p:spPr>
          <a:xfrm>
            <a:off x="3679526" y="333021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4AD6749-0999-48A1-8BE5-0147BCAEF55A}"/>
              </a:ext>
            </a:extLst>
          </p:cNvPr>
          <p:cNvSpPr/>
          <p:nvPr/>
        </p:nvSpPr>
        <p:spPr>
          <a:xfrm>
            <a:off x="3601727" y="4491529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700E602-261E-482A-9396-53369093A143}"/>
              </a:ext>
            </a:extLst>
          </p:cNvPr>
          <p:cNvSpPr/>
          <p:nvPr/>
        </p:nvSpPr>
        <p:spPr>
          <a:xfrm>
            <a:off x="4334123" y="4503335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AFB3DBC-CB0A-46EE-AA75-8D59AA542F3D}"/>
              </a:ext>
            </a:extLst>
          </p:cNvPr>
          <p:cNvSpPr/>
          <p:nvPr/>
        </p:nvSpPr>
        <p:spPr>
          <a:xfrm>
            <a:off x="2827139" y="4483980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028F303-1AE8-40F1-913F-D186D3928B90}"/>
              </a:ext>
            </a:extLst>
          </p:cNvPr>
          <p:cNvSpPr/>
          <p:nvPr/>
        </p:nvSpPr>
        <p:spPr>
          <a:xfrm>
            <a:off x="2067491" y="4483975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큰 것부터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8589CE-23F2-40B6-BE19-42E5BB8AA75C}"/>
              </a:ext>
            </a:extLst>
          </p:cNvPr>
          <p:cNvSpPr txBox="1"/>
          <p:nvPr/>
        </p:nvSpPr>
        <p:spPr>
          <a:xfrm>
            <a:off x="1893722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813F94F-8B6F-42C0-90FD-F9878F041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840" y="4218729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0D1C6E8A-7F88-4417-8648-8DF99A08C5C2}"/>
              </a:ext>
            </a:extLst>
          </p:cNvPr>
          <p:cNvSpPr txBox="1"/>
          <p:nvPr/>
        </p:nvSpPr>
        <p:spPr>
          <a:xfrm>
            <a:off x="2483768" y="4469183"/>
            <a:ext cx="3032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,           ,       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F77FF38C-610E-43A4-8036-4E53A0E7199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CE87E-457C-43A3-9D1D-34DE0561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D90B4BE7-A154-4125-B24B-E3B539734E7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609975-0317-4EC7-8228-219CF282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D1DD311-7B7B-4A53-B523-F6981A1C30E5}"/>
              </a:ext>
            </a:extLst>
          </p:cNvPr>
          <p:cNvSpPr/>
          <p:nvPr/>
        </p:nvSpPr>
        <p:spPr>
          <a:xfrm>
            <a:off x="1043608" y="2449520"/>
            <a:ext cx="4738798" cy="1483535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0A89F40D-98EE-4742-8A71-0509593EEB58}"/>
              </a:ext>
            </a:extLst>
          </p:cNvPr>
          <p:cNvSpPr txBox="1"/>
          <p:nvPr/>
        </p:nvSpPr>
        <p:spPr>
          <a:xfrm>
            <a:off x="1495620" y="272957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320÷80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9D8A10FF-FE80-4199-8904-591AD6B2C20E}"/>
              </a:ext>
            </a:extLst>
          </p:cNvPr>
          <p:cNvSpPr txBox="1"/>
          <p:nvPr/>
        </p:nvSpPr>
        <p:spPr>
          <a:xfrm>
            <a:off x="1495620" y="326871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560÷70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1A5699F-78F3-4F8A-AA62-977084B894CC}"/>
              </a:ext>
            </a:extLst>
          </p:cNvPr>
          <p:cNvSpPr txBox="1"/>
          <p:nvPr/>
        </p:nvSpPr>
        <p:spPr>
          <a:xfrm>
            <a:off x="3629020" y="272957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540÷60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74655C08-4B94-4C77-9A5A-A80A2211E608}"/>
              </a:ext>
            </a:extLst>
          </p:cNvPr>
          <p:cNvSpPr txBox="1"/>
          <p:nvPr/>
        </p:nvSpPr>
        <p:spPr>
          <a:xfrm>
            <a:off x="3629020" y="3268710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270÷90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834560-6E18-42C7-AFEA-531DF12FE469}"/>
              </a:ext>
            </a:extLst>
          </p:cNvPr>
          <p:cNvSpPr txBox="1"/>
          <p:nvPr/>
        </p:nvSpPr>
        <p:spPr>
          <a:xfrm>
            <a:off x="2660840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70EE689-B8C6-4374-AAEC-22447E700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7958" y="4218729"/>
            <a:ext cx="360000" cy="355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32F053D-A051-4A33-8B13-7AC7C13CB29B}"/>
              </a:ext>
            </a:extLst>
          </p:cNvPr>
          <p:cNvSpPr txBox="1"/>
          <p:nvPr/>
        </p:nvSpPr>
        <p:spPr>
          <a:xfrm>
            <a:off x="3427958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FC09CC00-44F0-4F92-9AD1-18F90D54F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076" y="4218729"/>
            <a:ext cx="360000" cy="355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67C5583-A514-4401-ABA4-FC74F91EBE20}"/>
              </a:ext>
            </a:extLst>
          </p:cNvPr>
          <p:cNvSpPr txBox="1"/>
          <p:nvPr/>
        </p:nvSpPr>
        <p:spPr>
          <a:xfrm>
            <a:off x="4206914" y="4447583"/>
            <a:ext cx="612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92541D6C-95D5-4DF1-8A87-BBA21C93A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032" y="4218729"/>
            <a:ext cx="360000" cy="355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956F552-18DF-4A6D-B883-346D6E7C611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96E8D2C-81DA-4111-8A6D-FBDB4BE088C5}"/>
              </a:ext>
            </a:extLst>
          </p:cNvPr>
          <p:cNvSpPr/>
          <p:nvPr/>
        </p:nvSpPr>
        <p:spPr>
          <a:xfrm>
            <a:off x="217168" y="3698308"/>
            <a:ext cx="6667165" cy="1386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57">
            <a:extLst>
              <a:ext uri="{FF2B5EF4-FFF2-40B4-BE49-F238E27FC236}">
                <a16:creationId xmlns:a16="http://schemas.microsoft.com/office/drawing/2014/main" id="{D2A7ED1F-AE7C-4378-866D-81C6E337F4D8}"/>
              </a:ext>
            </a:extLst>
          </p:cNvPr>
          <p:cNvSpPr/>
          <p:nvPr/>
        </p:nvSpPr>
        <p:spPr>
          <a:xfrm>
            <a:off x="430858" y="358891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453E101F-32C8-4385-B12D-2D5294416C94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56857B61-D01D-4312-B78C-AAFBF6B07B47}"/>
              </a:ext>
            </a:extLst>
          </p:cNvPr>
          <p:cNvSpPr txBox="1"/>
          <p:nvPr/>
        </p:nvSpPr>
        <p:spPr>
          <a:xfrm>
            <a:off x="143508" y="4618606"/>
            <a:ext cx="67774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몫이 큰 것부터 순서대로 기호를 쓰면 ㉡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FE268BD5-C74D-457A-9043-FBEA0E9D52BA}"/>
              </a:ext>
            </a:extLst>
          </p:cNvPr>
          <p:cNvSpPr txBox="1"/>
          <p:nvPr/>
        </p:nvSpPr>
        <p:spPr>
          <a:xfrm>
            <a:off x="1871700" y="3810151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320÷80=4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A1FD519B-A3E1-4CB5-AF6B-527A646ABBA9}"/>
              </a:ext>
            </a:extLst>
          </p:cNvPr>
          <p:cNvSpPr txBox="1"/>
          <p:nvPr/>
        </p:nvSpPr>
        <p:spPr>
          <a:xfrm>
            <a:off x="1871700" y="4152029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560÷70=8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5D130976-FF58-493C-BACF-D1677CB5E10A}"/>
              </a:ext>
            </a:extLst>
          </p:cNvPr>
          <p:cNvSpPr txBox="1"/>
          <p:nvPr/>
        </p:nvSpPr>
        <p:spPr>
          <a:xfrm>
            <a:off x="3541377" y="3810151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540÷60=9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6405E1DA-B8A3-4E94-927D-7E937008EBBA}"/>
              </a:ext>
            </a:extLst>
          </p:cNvPr>
          <p:cNvSpPr txBox="1"/>
          <p:nvPr/>
        </p:nvSpPr>
        <p:spPr>
          <a:xfrm>
            <a:off x="3541377" y="4152029"/>
            <a:ext cx="1591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270÷90=3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51824AE-BA39-4AAB-A8A2-95D09749B8BF}"/>
              </a:ext>
            </a:extLst>
          </p:cNvPr>
          <p:cNvSpPr/>
          <p:nvPr/>
        </p:nvSpPr>
        <p:spPr>
          <a:xfrm>
            <a:off x="1516072" y="278075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C8287E6-F1B4-4937-8872-A7C9E1FABACC}"/>
              </a:ext>
            </a:extLst>
          </p:cNvPr>
          <p:cNvSpPr/>
          <p:nvPr/>
        </p:nvSpPr>
        <p:spPr>
          <a:xfrm>
            <a:off x="3679526" y="279107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CD30DE5-E02D-4EA0-A57D-677246AF5074}"/>
              </a:ext>
            </a:extLst>
          </p:cNvPr>
          <p:cNvSpPr/>
          <p:nvPr/>
        </p:nvSpPr>
        <p:spPr>
          <a:xfrm>
            <a:off x="1514523" y="3339752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F78EE1F-5B72-44F5-96AC-55A3B9E9AFD5}"/>
              </a:ext>
            </a:extLst>
          </p:cNvPr>
          <p:cNvSpPr/>
          <p:nvPr/>
        </p:nvSpPr>
        <p:spPr>
          <a:xfrm>
            <a:off x="3679526" y="333021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4381723-6259-4C6A-878B-58AA4BA6A041}"/>
              </a:ext>
            </a:extLst>
          </p:cNvPr>
          <p:cNvSpPr/>
          <p:nvPr/>
        </p:nvSpPr>
        <p:spPr>
          <a:xfrm>
            <a:off x="1939419" y="3838453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9D44A8A-A6DE-4051-B625-9B085DB11514}"/>
              </a:ext>
            </a:extLst>
          </p:cNvPr>
          <p:cNvSpPr/>
          <p:nvPr/>
        </p:nvSpPr>
        <p:spPr>
          <a:xfrm>
            <a:off x="3574460" y="3856121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F1A0EA6-D627-4219-AEB6-E667CF339096}"/>
              </a:ext>
            </a:extLst>
          </p:cNvPr>
          <p:cNvSpPr/>
          <p:nvPr/>
        </p:nvSpPr>
        <p:spPr>
          <a:xfrm>
            <a:off x="1938001" y="419014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CE78731-CF5A-4490-98F4-2F974BD8C0CE}"/>
              </a:ext>
            </a:extLst>
          </p:cNvPr>
          <p:cNvSpPr/>
          <p:nvPr/>
        </p:nvSpPr>
        <p:spPr>
          <a:xfrm>
            <a:off x="3584400" y="4207641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3547BDA-1C97-4893-A3E6-9AEED57D6DC9}"/>
              </a:ext>
            </a:extLst>
          </p:cNvPr>
          <p:cNvSpPr/>
          <p:nvPr/>
        </p:nvSpPr>
        <p:spPr>
          <a:xfrm>
            <a:off x="4703056" y="4658866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05833C9-24A6-4574-8145-731B91F5414E}"/>
              </a:ext>
            </a:extLst>
          </p:cNvPr>
          <p:cNvSpPr/>
          <p:nvPr/>
        </p:nvSpPr>
        <p:spPr>
          <a:xfrm>
            <a:off x="5085581" y="4644630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1201127-FAC0-45ED-A2BE-8CB9562B41C4}"/>
              </a:ext>
            </a:extLst>
          </p:cNvPr>
          <p:cNvSpPr/>
          <p:nvPr/>
        </p:nvSpPr>
        <p:spPr>
          <a:xfrm>
            <a:off x="5836688" y="4658866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4A54CCF-C2DA-4119-BCC7-5DB60B4B7F47}"/>
              </a:ext>
            </a:extLst>
          </p:cNvPr>
          <p:cNvSpPr/>
          <p:nvPr/>
        </p:nvSpPr>
        <p:spPr>
          <a:xfrm>
            <a:off x="5455957" y="4658866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94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902372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18A4701A-504B-425A-B4B9-21E48BFCE633}"/>
              </a:ext>
            </a:extLst>
          </p:cNvPr>
          <p:cNvSpPr/>
          <p:nvPr/>
        </p:nvSpPr>
        <p:spPr>
          <a:xfrm>
            <a:off x="6234766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84A31DB8-CF32-451F-8C22-9CC68D38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1598964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6970EA5-E722-40FC-A7D9-562966BEDF90}"/>
              </a:ext>
            </a:extLst>
          </p:cNvPr>
          <p:cNvSpPr/>
          <p:nvPr/>
        </p:nvSpPr>
        <p:spPr>
          <a:xfrm>
            <a:off x="307366" y="2878810"/>
            <a:ext cx="2946235" cy="972108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0CAE008F-26B2-403C-8770-664BAF33FF6B}"/>
              </a:ext>
            </a:extLst>
          </p:cNvPr>
          <p:cNvSpPr txBox="1"/>
          <p:nvPr/>
        </p:nvSpPr>
        <p:spPr>
          <a:xfrm>
            <a:off x="859838" y="3169656"/>
            <a:ext cx="26629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         0 =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A0A77B-1A94-4BEF-83E8-2B87466E7B8D}"/>
              </a:ext>
            </a:extLst>
          </p:cNvPr>
          <p:cNvSpPr txBox="1"/>
          <p:nvPr/>
        </p:nvSpPr>
        <p:spPr>
          <a:xfrm>
            <a:off x="1582243" y="3167003"/>
            <a:ext cx="4747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8872F6C1-457E-41D2-BB91-460C1F7EC0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4782" y="2948497"/>
            <a:ext cx="360000" cy="355000"/>
          </a:xfrm>
          <a:prstGeom prst="rect">
            <a:avLst/>
          </a:prstGeom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511B31-E21F-4548-86AD-1FECF8987EFE}"/>
              </a:ext>
            </a:extLst>
          </p:cNvPr>
          <p:cNvSpPr/>
          <p:nvPr/>
        </p:nvSpPr>
        <p:spPr>
          <a:xfrm>
            <a:off x="3626140" y="2878810"/>
            <a:ext cx="2946235" cy="972108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DFD244B5-E026-418A-B1F4-E190123F4FD2}"/>
              </a:ext>
            </a:extLst>
          </p:cNvPr>
          <p:cNvSpPr txBox="1"/>
          <p:nvPr/>
        </p:nvSpPr>
        <p:spPr>
          <a:xfrm>
            <a:off x="3976006" y="3182925"/>
            <a:ext cx="26629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         0 = 8 · · · 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DB6199-8E4D-4B81-BD9D-CF1280BAF9AC}"/>
              </a:ext>
            </a:extLst>
          </p:cNvPr>
          <p:cNvSpPr txBox="1"/>
          <p:nvPr/>
        </p:nvSpPr>
        <p:spPr>
          <a:xfrm>
            <a:off x="4698411" y="3180272"/>
            <a:ext cx="4747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B4B09B34-2D41-4B5C-8239-8C7F9D8C21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0950" y="2961766"/>
            <a:ext cx="360000" cy="3550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BCF7569-425C-4832-B418-73B2B26DE269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3CFED0E-74E5-4A4D-981D-E7283AA35BAC}"/>
              </a:ext>
            </a:extLst>
          </p:cNvPr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58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A7DF5A82-1D6E-4903-A2F9-C78C54D3B249}"/>
              </a:ext>
            </a:extLst>
          </p:cNvPr>
          <p:cNvSpPr txBox="1"/>
          <p:nvPr/>
        </p:nvSpPr>
        <p:spPr>
          <a:xfrm>
            <a:off x="504922" y="13462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12">
            <a:extLst>
              <a:ext uri="{FF2B5EF4-FFF2-40B4-BE49-F238E27FC236}">
                <a16:creationId xmlns:a16="http://schemas.microsoft.com/office/drawing/2014/main" id="{9DEF694B-9657-46BE-A197-3625703C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2" y="1341069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42EDE4-4BA8-4C37-BECF-4FD028AC34C9}"/>
              </a:ext>
            </a:extLst>
          </p:cNvPr>
          <p:cNvSpPr/>
          <p:nvPr/>
        </p:nvSpPr>
        <p:spPr>
          <a:xfrm>
            <a:off x="307366" y="2878810"/>
            <a:ext cx="2946235" cy="972108"/>
          </a:xfrm>
          <a:prstGeom prst="roundRect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6D238050-5115-42D5-9C1F-E936D5EB0192}"/>
              </a:ext>
            </a:extLst>
          </p:cNvPr>
          <p:cNvSpPr txBox="1"/>
          <p:nvPr/>
        </p:nvSpPr>
        <p:spPr>
          <a:xfrm>
            <a:off x="859838" y="3169656"/>
            <a:ext cx="26629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         0 =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738FAA-31A0-4C3F-8F99-8E2DFED41513}"/>
              </a:ext>
            </a:extLst>
          </p:cNvPr>
          <p:cNvSpPr txBox="1"/>
          <p:nvPr/>
        </p:nvSpPr>
        <p:spPr>
          <a:xfrm>
            <a:off x="1582243" y="3167003"/>
            <a:ext cx="4747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9FE03999-0EA3-4EAB-8BED-5E47B1F4DC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782" y="2948497"/>
            <a:ext cx="360000" cy="355000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8135F5E-7A03-4586-996D-465DF08C2BA7}"/>
              </a:ext>
            </a:extLst>
          </p:cNvPr>
          <p:cNvSpPr/>
          <p:nvPr/>
        </p:nvSpPr>
        <p:spPr>
          <a:xfrm>
            <a:off x="3626140" y="2878810"/>
            <a:ext cx="2946235" cy="972108"/>
          </a:xfrm>
          <a:prstGeom prst="roundRect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13804D46-E17F-49D3-BC4D-2DE44A2C3F21}"/>
              </a:ext>
            </a:extLst>
          </p:cNvPr>
          <p:cNvSpPr txBox="1"/>
          <p:nvPr/>
        </p:nvSpPr>
        <p:spPr>
          <a:xfrm>
            <a:off x="3976006" y="3182925"/>
            <a:ext cx="26629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         0 = 5 · · ·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EEC561-5C73-4AA6-933C-FFEFAB175868}"/>
              </a:ext>
            </a:extLst>
          </p:cNvPr>
          <p:cNvSpPr txBox="1"/>
          <p:nvPr/>
        </p:nvSpPr>
        <p:spPr>
          <a:xfrm>
            <a:off x="4698411" y="3180272"/>
            <a:ext cx="4747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BCAEF61B-3409-4787-8BB4-EC72167F8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0950" y="296176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9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id="{84A31DB8-CF32-451F-8C22-9CC68D38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1598964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6970EA5-E722-40FC-A7D9-562966BEDF90}"/>
              </a:ext>
            </a:extLst>
          </p:cNvPr>
          <p:cNvSpPr/>
          <p:nvPr/>
        </p:nvSpPr>
        <p:spPr>
          <a:xfrm>
            <a:off x="307366" y="2878810"/>
            <a:ext cx="2946235" cy="972108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0CAE008F-26B2-403C-8770-664BAF33FF6B}"/>
              </a:ext>
            </a:extLst>
          </p:cNvPr>
          <p:cNvSpPr txBox="1"/>
          <p:nvPr/>
        </p:nvSpPr>
        <p:spPr>
          <a:xfrm>
            <a:off x="859838" y="3169656"/>
            <a:ext cx="26629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         0 =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A0A77B-1A94-4BEF-83E8-2B87466E7B8D}"/>
              </a:ext>
            </a:extLst>
          </p:cNvPr>
          <p:cNvSpPr txBox="1"/>
          <p:nvPr/>
        </p:nvSpPr>
        <p:spPr>
          <a:xfrm>
            <a:off x="1582243" y="3167003"/>
            <a:ext cx="4747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8872F6C1-457E-41D2-BB91-460C1F7EC0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4782" y="2948497"/>
            <a:ext cx="360000" cy="355000"/>
          </a:xfrm>
          <a:prstGeom prst="rect">
            <a:avLst/>
          </a:prstGeom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511B31-E21F-4548-86AD-1FECF8987EFE}"/>
              </a:ext>
            </a:extLst>
          </p:cNvPr>
          <p:cNvSpPr/>
          <p:nvPr/>
        </p:nvSpPr>
        <p:spPr>
          <a:xfrm>
            <a:off x="3626140" y="2878810"/>
            <a:ext cx="2946235" cy="972108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DFD244B5-E026-418A-B1F4-E190123F4FD2}"/>
              </a:ext>
            </a:extLst>
          </p:cNvPr>
          <p:cNvSpPr txBox="1"/>
          <p:nvPr/>
        </p:nvSpPr>
        <p:spPr>
          <a:xfrm>
            <a:off x="3976006" y="3182925"/>
            <a:ext cx="26629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         0 = 8 · · · 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DB6199-8E4D-4B81-BD9D-CF1280BAF9AC}"/>
              </a:ext>
            </a:extLst>
          </p:cNvPr>
          <p:cNvSpPr txBox="1"/>
          <p:nvPr/>
        </p:nvSpPr>
        <p:spPr>
          <a:xfrm>
            <a:off x="4698411" y="3180272"/>
            <a:ext cx="4747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B4B09B34-2D41-4B5C-8239-8C7F9D8C21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0950" y="2961766"/>
            <a:ext cx="360000" cy="35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638D813-2077-47FD-BCE9-240D5A334182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B311E4-48A7-462F-A51E-821EC56A3252}"/>
              </a:ext>
            </a:extLst>
          </p:cNvPr>
          <p:cNvSpPr/>
          <p:nvPr/>
        </p:nvSpPr>
        <p:spPr>
          <a:xfrm>
            <a:off x="192745" y="3727388"/>
            <a:ext cx="6667165" cy="13577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79">
            <a:extLst>
              <a:ext uri="{FF2B5EF4-FFF2-40B4-BE49-F238E27FC236}">
                <a16:creationId xmlns:a16="http://schemas.microsoft.com/office/drawing/2014/main" id="{44499A50-EF33-4DCF-8CC2-13F5A0F9F06D}"/>
              </a:ext>
            </a:extLst>
          </p:cNvPr>
          <p:cNvSpPr/>
          <p:nvPr/>
        </p:nvSpPr>
        <p:spPr>
          <a:xfrm>
            <a:off x="338478" y="35258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3C795ED2-52C4-43EF-BDB7-5248B66D0B1D}"/>
              </a:ext>
            </a:extLst>
          </p:cNvPr>
          <p:cNvSpPr txBox="1"/>
          <p:nvPr/>
        </p:nvSpPr>
        <p:spPr>
          <a:xfrm>
            <a:off x="617111" y="3897698"/>
            <a:ext cx="44742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0×9=630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  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각 삼각형 62">
            <a:extLst>
              <a:ext uri="{FF2B5EF4-FFF2-40B4-BE49-F238E27FC236}">
                <a16:creationId xmlns:a16="http://schemas.microsoft.com/office/drawing/2014/main" id="{3473A20A-C732-4FC7-B001-B85C4A230FF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7138DC02-B562-4E52-9B99-84ACBE14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398777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id="{FE3B7251-7666-4537-B133-60B661CA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9" y="3897698"/>
            <a:ext cx="38472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20D58D2C-2410-4828-88ED-DF31214A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80" y="3897698"/>
            <a:ext cx="38472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id="{5FB5AC04-6F44-4DF2-8D73-4197C5E02E13}"/>
              </a:ext>
            </a:extLst>
          </p:cNvPr>
          <p:cNvSpPr txBox="1"/>
          <p:nvPr/>
        </p:nvSpPr>
        <p:spPr>
          <a:xfrm>
            <a:off x="617110" y="4354519"/>
            <a:ext cx="61506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0÷8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값에 나머지인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더하면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0FD4D3EC-1D93-4702-8C2E-0E2EDCBCE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444459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id="{2137C938-DD1A-40BC-A07E-5487C34B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9" y="4329100"/>
            <a:ext cx="38472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:a16="http://schemas.microsoft.com/office/drawing/2014/main" id="{527F1C04-FDA5-444C-B1CA-996515AD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9" y="4671643"/>
            <a:ext cx="38472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15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4F6433-1B4C-4AFF-9DF9-DA03BF7649DF}"/>
              </a:ext>
            </a:extLst>
          </p:cNvPr>
          <p:cNvSpPr/>
          <p:nvPr/>
        </p:nvSpPr>
        <p:spPr bwMode="auto">
          <a:xfrm>
            <a:off x="4531552" y="4692763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FFBA1-2D83-429A-90D7-AF6F1B5B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84" y="2383608"/>
            <a:ext cx="3124593" cy="2117615"/>
          </a:xfrm>
          <a:prstGeom prst="rect">
            <a:avLst/>
          </a:prstGeom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페트병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친환경 옷감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만들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페트병이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있다면 친환경 옷감을 몇 장 만들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454695" y="527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18A4701A-504B-425A-B4B9-21E48BFCE633}"/>
              </a:ext>
            </a:extLst>
          </p:cNvPr>
          <p:cNvSpPr/>
          <p:nvPr/>
        </p:nvSpPr>
        <p:spPr>
          <a:xfrm>
            <a:off x="6234766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6970EA5-E722-40FC-A7D9-562966BEDF90}"/>
              </a:ext>
            </a:extLst>
          </p:cNvPr>
          <p:cNvSpPr/>
          <p:nvPr/>
        </p:nvSpPr>
        <p:spPr>
          <a:xfrm>
            <a:off x="4546063" y="2504187"/>
            <a:ext cx="1909520" cy="104778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친환경 옷감으로</a:t>
            </a:r>
            <a:b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체육복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등산복 등을 만들 수 있어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CF7569-425C-4832-B418-73B2B26DE269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3CFED0E-74E5-4A4D-981D-E7283AA35BAC}"/>
              </a:ext>
            </a:extLst>
          </p:cNvPr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3CD460A-4F9C-4781-B00A-11CB87FB43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" y="1649662"/>
            <a:ext cx="348893" cy="348893"/>
          </a:xfrm>
          <a:prstGeom prst="rect">
            <a:avLst/>
          </a:prstGeom>
        </p:spPr>
      </p:pic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993626E-6362-4570-B07C-857388606E85}"/>
              </a:ext>
            </a:extLst>
          </p:cNvPr>
          <p:cNvSpPr/>
          <p:nvPr/>
        </p:nvSpPr>
        <p:spPr>
          <a:xfrm rot="16200000">
            <a:off x="4180542" y="3035847"/>
            <a:ext cx="468052" cy="205420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01EBEC-2E9D-481D-A269-26E21C23F2D5}"/>
              </a:ext>
            </a:extLst>
          </p:cNvPr>
          <p:cNvSpPr/>
          <p:nvPr/>
        </p:nvSpPr>
        <p:spPr bwMode="auto">
          <a:xfrm>
            <a:off x="1571696" y="4669000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450÷50=9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A96A4854-063B-4B95-846D-4E0D90F2CF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2301" y="4465438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86564D5-21DB-4B2C-8F3B-C9D111254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1105" y="4546683"/>
            <a:ext cx="360000" cy="355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F9AEB6E-7FB7-4096-8868-B04B675F2A2A}"/>
              </a:ext>
            </a:extLst>
          </p:cNvPr>
          <p:cNvSpPr txBox="1"/>
          <p:nvPr/>
        </p:nvSpPr>
        <p:spPr>
          <a:xfrm>
            <a:off x="5144497" y="4781568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1800" dirty="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AD5F91B9-3257-43FC-895C-301FE6FD3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81" y="46927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87084607-ABDB-4042-99C8-8520BF083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265" y="471277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" name="Group 1072">
            <a:extLst>
              <a:ext uri="{FF2B5EF4-FFF2-40B4-BE49-F238E27FC236}">
                <a16:creationId xmlns:a16="http://schemas.microsoft.com/office/drawing/2014/main" id="{28E4E382-39CB-4976-80BF-3A522F1F5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438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\lesson03\ops\ms_lesson03\images\ms_41_3_04_07_01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15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7049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BB4600-4ECB-4B7B-9BB1-949365507DB9}"/>
              </a:ext>
            </a:extLst>
          </p:cNvPr>
          <p:cNvSpPr/>
          <p:nvPr/>
        </p:nvSpPr>
        <p:spPr bwMode="auto">
          <a:xfrm>
            <a:off x="4531552" y="4692763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87B97B7-4761-443B-B8C0-3AFEEB331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384" y="2383608"/>
            <a:ext cx="3124593" cy="2117615"/>
          </a:xfrm>
          <a:prstGeom prst="rect">
            <a:avLst/>
          </a:prstGeom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A74A0E65-534D-4A48-BEEF-6252423537CC}"/>
              </a:ext>
            </a:extLst>
          </p:cNvPr>
          <p:cNvSpPr txBox="1"/>
          <p:nvPr/>
        </p:nvSpPr>
        <p:spPr>
          <a:xfrm>
            <a:off x="489413" y="135410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페트병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친환경 옷감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만들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페트병이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있다면 친환경 옷감을 몇 장 만들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A5CEE3-9D60-42BF-8F00-E7F2E2CF9F2E}"/>
              </a:ext>
            </a:extLst>
          </p:cNvPr>
          <p:cNvSpPr/>
          <p:nvPr/>
        </p:nvSpPr>
        <p:spPr>
          <a:xfrm>
            <a:off x="4546063" y="2504187"/>
            <a:ext cx="1909520" cy="104778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친환경 옷감으로</a:t>
            </a:r>
            <a:b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체육복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등산복 등을 만들 수 있어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88D50495-0B53-4F92-AF86-01F1661A68E0}"/>
              </a:ext>
            </a:extLst>
          </p:cNvPr>
          <p:cNvSpPr/>
          <p:nvPr/>
        </p:nvSpPr>
        <p:spPr>
          <a:xfrm rot="16200000">
            <a:off x="4180542" y="3035847"/>
            <a:ext cx="468052" cy="205420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EC4A50-42C2-437E-BBB7-465FB26A81DD}"/>
              </a:ext>
            </a:extLst>
          </p:cNvPr>
          <p:cNvSpPr/>
          <p:nvPr/>
        </p:nvSpPr>
        <p:spPr bwMode="auto">
          <a:xfrm>
            <a:off x="1571696" y="4669000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50÷50=7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D1B6963-7985-46D4-BE7A-ED0C3A034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1105" y="4546683"/>
            <a:ext cx="360000" cy="355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7082B47-5050-48F1-A915-13669FAD7178}"/>
              </a:ext>
            </a:extLst>
          </p:cNvPr>
          <p:cNvSpPr txBox="1"/>
          <p:nvPr/>
        </p:nvSpPr>
        <p:spPr>
          <a:xfrm>
            <a:off x="5144497" y="4781568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1800" dirty="0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66D39FEF-AA2F-4A19-B0CC-7048BD4C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81" y="46927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0555737F-C5B2-46B9-B015-212E2DFE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265" y="471277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>
            <a:extLst>
              <a:ext uri="{FF2B5EF4-FFF2-40B4-BE49-F238E27FC236}">
                <a16:creationId xmlns:a16="http://schemas.microsoft.com/office/drawing/2014/main" id="{29ACB9D6-E9BE-4764-A1E3-A78F87F3C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24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\lesson03\ops\ms_lesson03\images\ms_41_3_04_07_01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1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4F6433-1B4C-4AFF-9DF9-DA03BF7649DF}"/>
              </a:ext>
            </a:extLst>
          </p:cNvPr>
          <p:cNvSpPr/>
          <p:nvPr/>
        </p:nvSpPr>
        <p:spPr bwMode="auto">
          <a:xfrm>
            <a:off x="4531552" y="4692763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FFBA1-2D83-429A-90D7-AF6F1B5B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84" y="2383608"/>
            <a:ext cx="3124593" cy="2117615"/>
          </a:xfrm>
          <a:prstGeom prst="rect">
            <a:avLst/>
          </a:prstGeom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페트병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친환경 옷감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만들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페트병이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있다면 친환경 옷감을 몇 장 만들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6970EA5-E722-40FC-A7D9-562966BEDF90}"/>
              </a:ext>
            </a:extLst>
          </p:cNvPr>
          <p:cNvSpPr/>
          <p:nvPr/>
        </p:nvSpPr>
        <p:spPr>
          <a:xfrm>
            <a:off x="4546063" y="2504187"/>
            <a:ext cx="1909520" cy="104778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친환경 옷감으로</a:t>
            </a:r>
            <a:b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체육복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등산복 등을 만들 수 있어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3CD460A-4F9C-4781-B00A-11CB87FB43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" y="1649662"/>
            <a:ext cx="348893" cy="348893"/>
          </a:xfrm>
          <a:prstGeom prst="rect">
            <a:avLst/>
          </a:prstGeom>
        </p:spPr>
      </p:pic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993626E-6362-4570-B07C-857388606E85}"/>
              </a:ext>
            </a:extLst>
          </p:cNvPr>
          <p:cNvSpPr/>
          <p:nvPr/>
        </p:nvSpPr>
        <p:spPr>
          <a:xfrm rot="16200000">
            <a:off x="4180542" y="3035847"/>
            <a:ext cx="468052" cy="205420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01EBEC-2E9D-481D-A269-26E21C23F2D5}"/>
              </a:ext>
            </a:extLst>
          </p:cNvPr>
          <p:cNvSpPr/>
          <p:nvPr/>
        </p:nvSpPr>
        <p:spPr bwMode="auto">
          <a:xfrm>
            <a:off x="1571696" y="4669000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450÷50=9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A96A4854-063B-4B95-846D-4E0D90F2CF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2301" y="4465438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86564D5-21DB-4B2C-8F3B-C9D111254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1105" y="4546683"/>
            <a:ext cx="360000" cy="355000"/>
          </a:xfrm>
          <a:prstGeom prst="rect">
            <a:avLst/>
          </a:prstGeom>
        </p:spPr>
      </p:pic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id="{4D804A4B-72AA-417F-95BB-151A331E2D3F}"/>
              </a:ext>
            </a:extLst>
          </p:cNvPr>
          <p:cNvSpPr/>
          <p:nvPr/>
        </p:nvSpPr>
        <p:spPr>
          <a:xfrm>
            <a:off x="774291" y="4708363"/>
            <a:ext cx="725365" cy="402457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9594B0F6-2EE2-4B80-B30E-0EC689DECCD0}"/>
              </a:ext>
            </a:extLst>
          </p:cNvPr>
          <p:cNvSpPr/>
          <p:nvPr/>
        </p:nvSpPr>
        <p:spPr>
          <a:xfrm>
            <a:off x="3663612" y="4724183"/>
            <a:ext cx="725365" cy="402457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9AEB6E-7FB7-4096-8868-B04B675F2A2A}"/>
              </a:ext>
            </a:extLst>
          </p:cNvPr>
          <p:cNvSpPr txBox="1"/>
          <p:nvPr/>
        </p:nvSpPr>
        <p:spPr>
          <a:xfrm>
            <a:off x="5144497" y="4781568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1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607606-8DB5-496E-96B8-BA8030D60808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109261-10AE-491D-A41C-133AB7090CE9}"/>
              </a:ext>
            </a:extLst>
          </p:cNvPr>
          <p:cNvSpPr/>
          <p:nvPr/>
        </p:nvSpPr>
        <p:spPr>
          <a:xfrm>
            <a:off x="192745" y="4151950"/>
            <a:ext cx="6667165" cy="93323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79">
            <a:extLst>
              <a:ext uri="{FF2B5EF4-FFF2-40B4-BE49-F238E27FC236}">
                <a16:creationId xmlns:a16="http://schemas.microsoft.com/office/drawing/2014/main" id="{AE5A0082-2D5C-4FAF-9100-275A0924664D}"/>
              </a:ext>
            </a:extLst>
          </p:cNvPr>
          <p:cNvSpPr/>
          <p:nvPr/>
        </p:nvSpPr>
        <p:spPr>
          <a:xfrm>
            <a:off x="338478" y="396429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C1C055D1-6B53-48E8-AC9D-19315152A3FD}"/>
              </a:ext>
            </a:extLst>
          </p:cNvPr>
          <p:cNvSpPr txBox="1"/>
          <p:nvPr/>
        </p:nvSpPr>
        <p:spPr>
          <a:xfrm>
            <a:off x="286365" y="4406286"/>
            <a:ext cx="70414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페트병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만들 수 있는 친환경 옷감의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= 450÷50=9(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7" name="직각 삼각형 66">
            <a:extLst>
              <a:ext uri="{FF2B5EF4-FFF2-40B4-BE49-F238E27FC236}">
                <a16:creationId xmlns:a16="http://schemas.microsoft.com/office/drawing/2014/main" id="{93ADC630-F0E1-44ED-86AE-397DF96F7154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2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500D7-268C-4DEB-8C6D-6DA447B1BF0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6942F97-424F-452B-9F32-F7F5587C3F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90" y="2886730"/>
            <a:ext cx="1026028" cy="464876"/>
          </a:xfrm>
          <a:prstGeom prst="rect">
            <a:avLst/>
          </a:prstGeom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A2B2AA8E-9BF2-42B7-9FE0-083DA9417C3C}"/>
              </a:ext>
            </a:extLst>
          </p:cNvPr>
          <p:cNvSpPr txBox="1"/>
          <p:nvPr/>
        </p:nvSpPr>
        <p:spPr>
          <a:xfrm>
            <a:off x="4465341" y="2475133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B9CFBF01-7411-4E23-9AA0-0E3B7B0A3C32}"/>
              </a:ext>
            </a:extLst>
          </p:cNvPr>
          <p:cNvSpPr txBox="1"/>
          <p:nvPr/>
        </p:nvSpPr>
        <p:spPr>
          <a:xfrm>
            <a:off x="3824049" y="294057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1  8  0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FDC5BF-55BB-4450-931A-9F5A193292B7}"/>
              </a:ext>
            </a:extLst>
          </p:cNvPr>
          <p:cNvSpPr txBox="1"/>
          <p:nvPr/>
        </p:nvSpPr>
        <p:spPr>
          <a:xfrm>
            <a:off x="3241205" y="2940577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6240ACE0-1AA2-4D8D-90A7-F5C07CE3804C}"/>
              </a:ext>
            </a:extLst>
          </p:cNvPr>
          <p:cNvSpPr txBox="1"/>
          <p:nvPr/>
        </p:nvSpPr>
        <p:spPr>
          <a:xfrm>
            <a:off x="3824049" y="331503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1  8  0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0B330FF-EA83-4C1F-B962-F6C8307A420C}"/>
              </a:ext>
            </a:extLst>
          </p:cNvPr>
          <p:cNvCxnSpPr/>
          <p:nvPr/>
        </p:nvCxnSpPr>
        <p:spPr bwMode="auto">
          <a:xfrm>
            <a:off x="3871490" y="378193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43">
            <a:extLst>
              <a:ext uri="{FF2B5EF4-FFF2-40B4-BE49-F238E27FC236}">
                <a16:creationId xmlns:a16="http://schemas.microsoft.com/office/drawing/2014/main" id="{26FE30A5-D596-4016-9347-3BDCF94CC091}"/>
              </a:ext>
            </a:extLst>
          </p:cNvPr>
          <p:cNvSpPr txBox="1"/>
          <p:nvPr/>
        </p:nvSpPr>
        <p:spPr>
          <a:xfrm>
            <a:off x="4139952" y="3851551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55A9288-1B9A-439B-97DD-E50B9D156FE2}"/>
              </a:ext>
            </a:extLst>
          </p:cNvPr>
          <p:cNvSpPr txBox="1"/>
          <p:nvPr/>
        </p:nvSpPr>
        <p:spPr>
          <a:xfrm>
            <a:off x="4970336" y="3298990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×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93DF1B6-D5D1-4D21-9BC8-243BACBD54EC}"/>
              </a:ext>
            </a:extLst>
          </p:cNvPr>
          <p:cNvSpPr txBox="1"/>
          <p:nvPr/>
        </p:nvSpPr>
        <p:spPr>
          <a:xfrm>
            <a:off x="5985630" y="3305878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51D2821F-3F08-4E48-BE21-B26D75217EB0}"/>
              </a:ext>
            </a:extLst>
          </p:cNvPr>
          <p:cNvSpPr txBox="1"/>
          <p:nvPr/>
        </p:nvSpPr>
        <p:spPr>
          <a:xfrm>
            <a:off x="687012" y="3189714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180÷20=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6C8DDCD6-AAAC-429F-9B06-70CCC0A931DC}"/>
              </a:ext>
            </a:extLst>
          </p:cNvPr>
          <p:cNvSpPr txBox="1"/>
          <p:nvPr/>
        </p:nvSpPr>
        <p:spPr>
          <a:xfrm>
            <a:off x="2044975" y="3196602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4BE937A8-BC30-4173-80CB-A5D84E2A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6845" y="340389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150÷30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5190AE8D-F299-47E6-88EF-C4DEC872EBEB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0DA1FC-D1BB-4982-B126-4B099743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D7B3C0FC-1964-4F48-A3AF-B5860F9BD70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B4E49F-1C2D-4D85-98AF-9C7ECFF9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980C3E1-6910-4FEF-A9D8-762D23C2B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00540"/>
              </p:ext>
            </p:extLst>
          </p:nvPr>
        </p:nvGraphicFramePr>
        <p:xfrm>
          <a:off x="911489" y="2399334"/>
          <a:ext cx="5050496" cy="86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24">
                  <a:extLst>
                    <a:ext uri="{9D8B030D-6E8A-4147-A177-3AD203B41FA5}">
                      <a16:colId xmlns:a16="http://schemas.microsoft.com/office/drawing/2014/main" val="899746529"/>
                    </a:ext>
                  </a:extLst>
                </a:gridCol>
                <a:gridCol w="1262624">
                  <a:extLst>
                    <a:ext uri="{9D8B030D-6E8A-4147-A177-3AD203B41FA5}">
                      <a16:colId xmlns:a16="http://schemas.microsoft.com/office/drawing/2014/main" val="1414701187"/>
                    </a:ext>
                  </a:extLst>
                </a:gridCol>
                <a:gridCol w="1262624">
                  <a:extLst>
                    <a:ext uri="{9D8B030D-6E8A-4147-A177-3AD203B41FA5}">
                      <a16:colId xmlns:a16="http://schemas.microsoft.com/office/drawing/2014/main" val="1519284162"/>
                    </a:ext>
                  </a:extLst>
                </a:gridCol>
                <a:gridCol w="1262624">
                  <a:extLst>
                    <a:ext uri="{9D8B030D-6E8A-4147-A177-3AD203B41FA5}">
                      <a16:colId xmlns:a16="http://schemas.microsoft.com/office/drawing/2014/main" val="1372456753"/>
                    </a:ext>
                  </a:extLst>
                </a:gridCol>
              </a:tblGrid>
              <a:tr h="430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74396"/>
                  </a:ext>
                </a:extLst>
              </a:tr>
              <a:tr h="430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97809"/>
                  </a:ext>
                </a:extLst>
              </a:tr>
            </a:tbl>
          </a:graphicData>
        </a:graphic>
      </p:graphicFrame>
      <p:sp>
        <p:nvSpPr>
          <p:cNvPr id="54" name="TextBox 43">
            <a:extLst>
              <a:ext uri="{FF2B5EF4-FFF2-40B4-BE49-F238E27FC236}">
                <a16:creationId xmlns:a16="http://schemas.microsoft.com/office/drawing/2014/main" id="{07E9D401-DBBE-4913-9492-51EED41C3FAF}"/>
              </a:ext>
            </a:extLst>
          </p:cNvPr>
          <p:cNvSpPr txBox="1"/>
          <p:nvPr/>
        </p:nvSpPr>
        <p:spPr>
          <a:xfrm>
            <a:off x="1727201" y="3741136"/>
            <a:ext cx="1829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 ÷ 30 =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B13805C4-9AF6-4154-AE35-4D0E5151157A}"/>
              </a:ext>
            </a:extLst>
          </p:cNvPr>
          <p:cNvSpPr txBox="1"/>
          <p:nvPr/>
        </p:nvSpPr>
        <p:spPr>
          <a:xfrm>
            <a:off x="3427054" y="3748024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D72D197-2578-4586-BD4B-D6D9A4AA4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246" y="3589944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4689CD7-C25F-4290-97EA-4F162239B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054" y="2751526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9B060-24D7-42C0-B8B5-1A84C3188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698" y="2751526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B79945B-8489-44B1-A298-5D9453969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678" y="275152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DB527E-6A3C-4810-BEB0-FE1EB53643DE}"/>
              </a:ext>
            </a:extLst>
          </p:cNvPr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id="{727C74C7-D96E-4063-83ED-8AF6E4D9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96CFF6F3-4879-4094-9C39-C9AF3F67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43">
            <a:extLst>
              <a:ext uri="{FF2B5EF4-FFF2-40B4-BE49-F238E27FC236}">
                <a16:creationId xmlns:a16="http://schemas.microsoft.com/office/drawing/2014/main" id="{D366EEC4-E489-484F-8055-D129B444F99F}"/>
              </a:ext>
            </a:extLst>
          </p:cNvPr>
          <p:cNvSpPr txBox="1"/>
          <p:nvPr/>
        </p:nvSpPr>
        <p:spPr>
          <a:xfrm>
            <a:off x="456974" y="132728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160÷40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CB00580D-BE8B-4E3A-A56F-3EC56E212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71387"/>
              </p:ext>
            </p:extLst>
          </p:nvPr>
        </p:nvGraphicFramePr>
        <p:xfrm>
          <a:off x="911489" y="2399334"/>
          <a:ext cx="5050496" cy="86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24">
                  <a:extLst>
                    <a:ext uri="{9D8B030D-6E8A-4147-A177-3AD203B41FA5}">
                      <a16:colId xmlns:a16="http://schemas.microsoft.com/office/drawing/2014/main" val="899746529"/>
                    </a:ext>
                  </a:extLst>
                </a:gridCol>
                <a:gridCol w="1262624">
                  <a:extLst>
                    <a:ext uri="{9D8B030D-6E8A-4147-A177-3AD203B41FA5}">
                      <a16:colId xmlns:a16="http://schemas.microsoft.com/office/drawing/2014/main" val="1414701187"/>
                    </a:ext>
                  </a:extLst>
                </a:gridCol>
                <a:gridCol w="1262624">
                  <a:extLst>
                    <a:ext uri="{9D8B030D-6E8A-4147-A177-3AD203B41FA5}">
                      <a16:colId xmlns:a16="http://schemas.microsoft.com/office/drawing/2014/main" val="1519284162"/>
                    </a:ext>
                  </a:extLst>
                </a:gridCol>
                <a:gridCol w="1262624">
                  <a:extLst>
                    <a:ext uri="{9D8B030D-6E8A-4147-A177-3AD203B41FA5}">
                      <a16:colId xmlns:a16="http://schemas.microsoft.com/office/drawing/2014/main" val="1372456753"/>
                    </a:ext>
                  </a:extLst>
                </a:gridCol>
              </a:tblGrid>
              <a:tr h="430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74396"/>
                  </a:ext>
                </a:extLst>
              </a:tr>
              <a:tr h="430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97809"/>
                  </a:ext>
                </a:extLst>
              </a:tr>
            </a:tbl>
          </a:graphicData>
        </a:graphic>
      </p:graphicFrame>
      <p:sp>
        <p:nvSpPr>
          <p:cNvPr id="28" name="TextBox 43">
            <a:extLst>
              <a:ext uri="{FF2B5EF4-FFF2-40B4-BE49-F238E27FC236}">
                <a16:creationId xmlns:a16="http://schemas.microsoft.com/office/drawing/2014/main" id="{C290A506-97DE-45A4-9999-3D8C311BC6EB}"/>
              </a:ext>
            </a:extLst>
          </p:cNvPr>
          <p:cNvSpPr txBox="1"/>
          <p:nvPr/>
        </p:nvSpPr>
        <p:spPr>
          <a:xfrm>
            <a:off x="1727201" y="3741136"/>
            <a:ext cx="1829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160 ÷ 40 =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5C70E224-CA96-4C7C-9C15-9C9D6950AB89}"/>
              </a:ext>
            </a:extLst>
          </p:cNvPr>
          <p:cNvSpPr txBox="1"/>
          <p:nvPr/>
        </p:nvSpPr>
        <p:spPr>
          <a:xfrm>
            <a:off x="3427054" y="3748024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F4E14ED-2CF3-42C2-906F-91B0881A7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6246" y="3589944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D971639-6BAC-4D01-BD7B-233269646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7054" y="2751526"/>
            <a:ext cx="360000" cy="355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8F987F7-84C4-46B4-BE0B-EE59380FF2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698" y="2751526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48CBCF1-B047-4E9F-BF6C-438BE00D2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678" y="275152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150÷30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5190AE8D-F299-47E6-88EF-C4DEC872EBEB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0DA1FC-D1BB-4982-B126-4B099743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D7B3C0FC-1964-4F48-A3AF-B5860F9BD70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B4E49F-1C2D-4D85-98AF-9C7ECFF9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980C3E1-6910-4FEF-A9D8-762D23C2BB3E}"/>
              </a:ext>
            </a:extLst>
          </p:cNvPr>
          <p:cNvGraphicFramePr>
            <a:graphicFrameLocks noGrp="1"/>
          </p:cNvGraphicFramePr>
          <p:nvPr/>
        </p:nvGraphicFramePr>
        <p:xfrm>
          <a:off x="911489" y="2399334"/>
          <a:ext cx="5050496" cy="86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24">
                  <a:extLst>
                    <a:ext uri="{9D8B030D-6E8A-4147-A177-3AD203B41FA5}">
                      <a16:colId xmlns:a16="http://schemas.microsoft.com/office/drawing/2014/main" val="899746529"/>
                    </a:ext>
                  </a:extLst>
                </a:gridCol>
                <a:gridCol w="1262624">
                  <a:extLst>
                    <a:ext uri="{9D8B030D-6E8A-4147-A177-3AD203B41FA5}">
                      <a16:colId xmlns:a16="http://schemas.microsoft.com/office/drawing/2014/main" val="1414701187"/>
                    </a:ext>
                  </a:extLst>
                </a:gridCol>
                <a:gridCol w="1262624">
                  <a:extLst>
                    <a:ext uri="{9D8B030D-6E8A-4147-A177-3AD203B41FA5}">
                      <a16:colId xmlns:a16="http://schemas.microsoft.com/office/drawing/2014/main" val="1519284162"/>
                    </a:ext>
                  </a:extLst>
                </a:gridCol>
                <a:gridCol w="1262624">
                  <a:extLst>
                    <a:ext uri="{9D8B030D-6E8A-4147-A177-3AD203B41FA5}">
                      <a16:colId xmlns:a16="http://schemas.microsoft.com/office/drawing/2014/main" val="1372456753"/>
                    </a:ext>
                  </a:extLst>
                </a:gridCol>
              </a:tblGrid>
              <a:tr h="430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74396"/>
                  </a:ext>
                </a:extLst>
              </a:tr>
              <a:tr h="430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97809"/>
                  </a:ext>
                </a:extLst>
              </a:tr>
            </a:tbl>
          </a:graphicData>
        </a:graphic>
      </p:graphicFrame>
      <p:sp>
        <p:nvSpPr>
          <p:cNvPr id="54" name="TextBox 43">
            <a:extLst>
              <a:ext uri="{FF2B5EF4-FFF2-40B4-BE49-F238E27FC236}">
                <a16:creationId xmlns:a16="http://schemas.microsoft.com/office/drawing/2014/main" id="{07E9D401-DBBE-4913-9492-51EED41C3FAF}"/>
              </a:ext>
            </a:extLst>
          </p:cNvPr>
          <p:cNvSpPr txBox="1"/>
          <p:nvPr/>
        </p:nvSpPr>
        <p:spPr>
          <a:xfrm>
            <a:off x="1727201" y="3741136"/>
            <a:ext cx="1829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 ÷ 30 =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B13805C4-9AF6-4154-AE35-4D0E5151157A}"/>
              </a:ext>
            </a:extLst>
          </p:cNvPr>
          <p:cNvSpPr txBox="1"/>
          <p:nvPr/>
        </p:nvSpPr>
        <p:spPr>
          <a:xfrm>
            <a:off x="3427054" y="3748024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D72D197-2578-4586-BD4B-D6D9A4AA4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246" y="3589944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4689CD7-C25F-4290-97EA-4F162239B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054" y="2751526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9B060-24D7-42C0-B8B5-1A84C3188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698" y="2751526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B79945B-8489-44B1-A298-5D9453969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678" y="2751526"/>
            <a:ext cx="360000" cy="355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2A0A354-DAF6-4721-AEC7-898EDFB7575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4CDCBD5-4DF8-4188-99D5-7B96F63F217D}"/>
              </a:ext>
            </a:extLst>
          </p:cNvPr>
          <p:cNvSpPr/>
          <p:nvPr/>
        </p:nvSpPr>
        <p:spPr>
          <a:xfrm>
            <a:off x="207825" y="3381932"/>
            <a:ext cx="6667165" cy="1703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29">
            <a:extLst>
              <a:ext uri="{FF2B5EF4-FFF2-40B4-BE49-F238E27FC236}">
                <a16:creationId xmlns:a16="http://schemas.microsoft.com/office/drawing/2014/main" id="{80DCCEF7-0A44-4F4C-A962-FF3293921F8E}"/>
              </a:ext>
            </a:extLst>
          </p:cNvPr>
          <p:cNvSpPr/>
          <p:nvPr/>
        </p:nvSpPr>
        <p:spPr>
          <a:xfrm>
            <a:off x="338478" y="324607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3" name="직각 삼각형 62">
            <a:extLst>
              <a:ext uri="{FF2B5EF4-FFF2-40B4-BE49-F238E27FC236}">
                <a16:creationId xmlns:a16="http://schemas.microsoft.com/office/drawing/2014/main" id="{A424B268-EF6B-4C3A-9DB5-6E1610C29E1F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C200184C-DAED-4E02-AB5B-198CD617DE63}"/>
              </a:ext>
            </a:extLst>
          </p:cNvPr>
          <p:cNvSpPr txBox="1"/>
          <p:nvPr/>
        </p:nvSpPr>
        <p:spPr>
          <a:xfrm>
            <a:off x="536904" y="3745123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30×4=120, 30×5=150, 30×6=180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30×5=150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곱셈식을 나눗셈식으로 바꾸면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150÷30=5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31">
            <a:extLst>
              <a:ext uri="{FF2B5EF4-FFF2-40B4-BE49-F238E27FC236}">
                <a16:creationId xmlns:a16="http://schemas.microsoft.com/office/drawing/2014/main" id="{8AD158E1-F0C4-4096-A243-A032DF69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4115280"/>
            <a:ext cx="207442" cy="20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07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B13B960F-D70B-447A-B76A-27C0E2A16DAE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816C8-C801-4475-89BD-937DBA79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28821253-8350-420C-85B3-186E5DB089F3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802C5-BFA4-47F9-865E-91F63264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BFB6AFF6-187C-45A3-B614-4F6CCD4D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1598964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7391CB8E-281A-49ED-BAB7-447815ECD9F1}"/>
              </a:ext>
            </a:extLst>
          </p:cNvPr>
          <p:cNvSpPr txBox="1"/>
          <p:nvPr/>
        </p:nvSpPr>
        <p:spPr>
          <a:xfrm>
            <a:off x="1727200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 ×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7E1F564-AED7-4525-A95E-AFAF664975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2" y="2905321"/>
            <a:ext cx="1026028" cy="464876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7060EF4D-EF02-487B-BA54-AF020775CC50}"/>
              </a:ext>
            </a:extLst>
          </p:cNvPr>
          <p:cNvSpPr txBox="1"/>
          <p:nvPr/>
        </p:nvSpPr>
        <p:spPr>
          <a:xfrm>
            <a:off x="491731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3  6  0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8BC7E9F4-0F8A-4C8A-A697-CE093E94C44B}"/>
              </a:ext>
            </a:extLst>
          </p:cNvPr>
          <p:cNvSpPr txBox="1"/>
          <p:nvPr/>
        </p:nvSpPr>
        <p:spPr>
          <a:xfrm>
            <a:off x="491731" y="333362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3  6  0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9338C6E-F5A4-4D8E-B3FD-AB577CF8CCCE}"/>
              </a:ext>
            </a:extLst>
          </p:cNvPr>
          <p:cNvCxnSpPr/>
          <p:nvPr/>
        </p:nvCxnSpPr>
        <p:spPr bwMode="auto">
          <a:xfrm>
            <a:off x="539172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>
            <a:extLst>
              <a:ext uri="{FF2B5EF4-FFF2-40B4-BE49-F238E27FC236}">
                <a16:creationId xmlns:a16="http://schemas.microsoft.com/office/drawing/2014/main" id="{F2C5BBE5-8BDC-4D6A-AB9C-2EE50AA8AD65}"/>
              </a:ext>
            </a:extLst>
          </p:cNvPr>
          <p:cNvSpPr txBox="1"/>
          <p:nvPr/>
        </p:nvSpPr>
        <p:spPr>
          <a:xfrm>
            <a:off x="2742494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5943F3-61B7-4F51-B2EE-815649E3EB93}"/>
              </a:ext>
            </a:extLst>
          </p:cNvPr>
          <p:cNvSpPr txBox="1"/>
          <p:nvPr/>
        </p:nvSpPr>
        <p:spPr>
          <a:xfrm>
            <a:off x="1087694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4A066ED-F480-4CF5-923D-088661262D83}"/>
              </a:ext>
            </a:extLst>
          </p:cNvPr>
          <p:cNvSpPr txBox="1"/>
          <p:nvPr/>
        </p:nvSpPr>
        <p:spPr>
          <a:xfrm>
            <a:off x="-423401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7A4213-923A-4BD3-ACA2-14B36AA62596}"/>
              </a:ext>
            </a:extLst>
          </p:cNvPr>
          <p:cNvSpPr txBox="1"/>
          <p:nvPr/>
        </p:nvSpPr>
        <p:spPr>
          <a:xfrm>
            <a:off x="1087694" y="384155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41F28947-ACC0-4B05-A5B2-63AC72DAE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277" y="2262665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346164D-163F-4225-8DAC-CC228F267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277" y="3216624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9B118DEF-06CE-4DD5-AEE2-F739B823C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277" y="3765348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B6775DF1-B2DB-41BF-BB88-1C0FA7BCB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686" y="3192697"/>
            <a:ext cx="360000" cy="355000"/>
          </a:xfrm>
          <a:prstGeom prst="rect">
            <a:avLst/>
          </a:prstGeom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id="{63B80EE3-6737-4A95-A3BE-BFA20EC4C17F}"/>
              </a:ext>
            </a:extLst>
          </p:cNvPr>
          <p:cNvSpPr txBox="1"/>
          <p:nvPr/>
        </p:nvSpPr>
        <p:spPr>
          <a:xfrm>
            <a:off x="5335077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 ×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9A2928CA-1A13-4DC6-B09F-5C47ACEFF6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49" y="2905321"/>
            <a:ext cx="1026028" cy="464876"/>
          </a:xfrm>
          <a:prstGeom prst="rect">
            <a:avLst/>
          </a:prstGeom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4A20D415-E8E8-4348-9820-DDAC093FB7E3}"/>
              </a:ext>
            </a:extLst>
          </p:cNvPr>
          <p:cNvSpPr txBox="1"/>
          <p:nvPr/>
        </p:nvSpPr>
        <p:spPr>
          <a:xfrm>
            <a:off x="4099608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4  2  8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AE605658-C79B-4B07-A4EE-AB6A622D7DD2}"/>
              </a:ext>
            </a:extLst>
          </p:cNvPr>
          <p:cNvSpPr txBox="1"/>
          <p:nvPr/>
        </p:nvSpPr>
        <p:spPr>
          <a:xfrm>
            <a:off x="4099608" y="333362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4  2  0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B9143C3-5016-49BF-A0B9-BB78AF4B636A}"/>
              </a:ext>
            </a:extLst>
          </p:cNvPr>
          <p:cNvCxnSpPr/>
          <p:nvPr/>
        </p:nvCxnSpPr>
        <p:spPr bwMode="auto">
          <a:xfrm>
            <a:off x="4147049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26CB738D-A495-4809-85FC-FAD96AAA0B01}"/>
              </a:ext>
            </a:extLst>
          </p:cNvPr>
          <p:cNvSpPr txBox="1"/>
          <p:nvPr/>
        </p:nvSpPr>
        <p:spPr>
          <a:xfrm>
            <a:off x="6350371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D6A014-A338-4470-8BC0-700FDE738781}"/>
              </a:ext>
            </a:extLst>
          </p:cNvPr>
          <p:cNvSpPr txBox="1"/>
          <p:nvPr/>
        </p:nvSpPr>
        <p:spPr>
          <a:xfrm>
            <a:off x="4695571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8EF895DC-C72D-47B5-8225-E3FA279ACC1D}"/>
              </a:ext>
            </a:extLst>
          </p:cNvPr>
          <p:cNvSpPr txBox="1"/>
          <p:nvPr/>
        </p:nvSpPr>
        <p:spPr>
          <a:xfrm>
            <a:off x="3184476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231261-6445-40AD-957B-B0BBA70C8A8E}"/>
              </a:ext>
            </a:extLst>
          </p:cNvPr>
          <p:cNvSpPr txBox="1"/>
          <p:nvPr/>
        </p:nvSpPr>
        <p:spPr>
          <a:xfrm>
            <a:off x="4695571" y="384155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63D82F50-2350-457A-8EB2-FCC654B29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2262665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38B5ED4-9D26-458E-AB19-D6E1562AE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3216624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77418E37-5E62-4B99-A596-D80CB1E76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3765348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A1C1A1B9-F313-4620-9955-B54CF8408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563" y="3192697"/>
            <a:ext cx="360000" cy="355000"/>
          </a:xfrm>
          <a:prstGeom prst="rect">
            <a:avLst/>
          </a:prstGeom>
        </p:spPr>
      </p:pic>
      <p:pic>
        <p:nvPicPr>
          <p:cNvPr id="60" name="Picture 31">
            <a:extLst>
              <a:ext uri="{FF2B5EF4-FFF2-40B4-BE49-F238E27FC236}">
                <a16:creationId xmlns:a16="http://schemas.microsoft.com/office/drawing/2014/main" id="{0D1169F2-28A4-4FEB-AEE2-AF79FC13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6191" y="342900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31">
            <a:extLst>
              <a:ext uri="{FF2B5EF4-FFF2-40B4-BE49-F238E27FC236}">
                <a16:creationId xmlns:a16="http://schemas.microsoft.com/office/drawing/2014/main" id="{AB5351F5-F405-4398-AFD4-79FD0DE92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99537" y="342155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4BC807D4-2EE9-4DDF-89C4-D6B14B063F39}"/>
              </a:ext>
            </a:extLst>
          </p:cNvPr>
          <p:cNvSpPr txBox="1"/>
          <p:nvPr/>
        </p:nvSpPr>
        <p:spPr>
          <a:xfrm>
            <a:off x="591787" y="146046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8315E63E-129D-49E2-B594-FB7FA025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7" y="1455309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0F0027F8-70F3-4BDA-BE65-1F12B1CB7C06}"/>
              </a:ext>
            </a:extLst>
          </p:cNvPr>
          <p:cNvSpPr txBox="1"/>
          <p:nvPr/>
        </p:nvSpPr>
        <p:spPr>
          <a:xfrm>
            <a:off x="1727200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5602596-80BA-482C-BED3-A47E6F5CAF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2" y="2905321"/>
            <a:ext cx="1026028" cy="464876"/>
          </a:xfrm>
          <a:prstGeom prst="rect">
            <a:avLst/>
          </a:prstGeom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0D907A78-A298-42A2-B0F0-256999C55BD1}"/>
              </a:ext>
            </a:extLst>
          </p:cNvPr>
          <p:cNvSpPr txBox="1"/>
          <p:nvPr/>
        </p:nvSpPr>
        <p:spPr>
          <a:xfrm>
            <a:off x="491731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2  4  0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1DBA0477-22A1-4462-92CD-1B147B5ECB4D}"/>
              </a:ext>
            </a:extLst>
          </p:cNvPr>
          <p:cNvSpPr txBox="1"/>
          <p:nvPr/>
        </p:nvSpPr>
        <p:spPr>
          <a:xfrm>
            <a:off x="491731" y="333362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2  4  0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00BAD89-379D-48D9-A2CA-E6500158EEA7}"/>
              </a:ext>
            </a:extLst>
          </p:cNvPr>
          <p:cNvCxnSpPr/>
          <p:nvPr/>
        </p:nvCxnSpPr>
        <p:spPr bwMode="auto">
          <a:xfrm>
            <a:off x="539172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3">
            <a:extLst>
              <a:ext uri="{FF2B5EF4-FFF2-40B4-BE49-F238E27FC236}">
                <a16:creationId xmlns:a16="http://schemas.microsoft.com/office/drawing/2014/main" id="{598BFAFC-6A07-4F1F-AF84-7A785FBDD7D4}"/>
              </a:ext>
            </a:extLst>
          </p:cNvPr>
          <p:cNvSpPr txBox="1"/>
          <p:nvPr/>
        </p:nvSpPr>
        <p:spPr>
          <a:xfrm>
            <a:off x="2742494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5A2FD9-56F8-4034-971E-3335DFE7D27E}"/>
              </a:ext>
            </a:extLst>
          </p:cNvPr>
          <p:cNvSpPr txBox="1"/>
          <p:nvPr/>
        </p:nvSpPr>
        <p:spPr>
          <a:xfrm>
            <a:off x="1087694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036B208A-3BAE-4BF0-A303-AD9C07B8AB2F}"/>
              </a:ext>
            </a:extLst>
          </p:cNvPr>
          <p:cNvSpPr txBox="1"/>
          <p:nvPr/>
        </p:nvSpPr>
        <p:spPr>
          <a:xfrm>
            <a:off x="-423401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BA1BC6-071D-4DA9-B27B-9F4EAAD841F0}"/>
              </a:ext>
            </a:extLst>
          </p:cNvPr>
          <p:cNvSpPr txBox="1"/>
          <p:nvPr/>
        </p:nvSpPr>
        <p:spPr>
          <a:xfrm>
            <a:off x="1087694" y="384155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F0E0961-BD4D-48BE-88DD-D718313822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277" y="2262665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76D4E93-8457-4D56-8C54-02DE22BBE1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277" y="3216624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86FC2DA-BB9C-467A-B4C2-3C03FFFCE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277" y="3765348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51C50E3-BA44-40B7-BCE5-D2AEDAA65C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1686" y="3192697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1BAC8277-A1FD-471A-8610-680FF007B9AF}"/>
              </a:ext>
            </a:extLst>
          </p:cNvPr>
          <p:cNvSpPr txBox="1"/>
          <p:nvPr/>
        </p:nvSpPr>
        <p:spPr>
          <a:xfrm>
            <a:off x="5335077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 ×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B2C84221-0E78-45CE-A297-CA3EF87E77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49" y="2905321"/>
            <a:ext cx="1026028" cy="464876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6AF85D0E-026D-45EC-9A7A-03EBBEE4EA8B}"/>
              </a:ext>
            </a:extLst>
          </p:cNvPr>
          <p:cNvSpPr txBox="1"/>
          <p:nvPr/>
        </p:nvSpPr>
        <p:spPr>
          <a:xfrm>
            <a:off x="4099608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3  1  6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F5B4FBAF-CD4A-44FC-8099-BC11B09CFC25}"/>
              </a:ext>
            </a:extLst>
          </p:cNvPr>
          <p:cNvSpPr txBox="1"/>
          <p:nvPr/>
        </p:nvSpPr>
        <p:spPr>
          <a:xfrm>
            <a:off x="4099608" y="333362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3  0  0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6F2B45E-C885-4212-B4B8-BF41A8AE9699}"/>
              </a:ext>
            </a:extLst>
          </p:cNvPr>
          <p:cNvCxnSpPr/>
          <p:nvPr/>
        </p:nvCxnSpPr>
        <p:spPr bwMode="auto">
          <a:xfrm>
            <a:off x="4147049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43">
            <a:extLst>
              <a:ext uri="{FF2B5EF4-FFF2-40B4-BE49-F238E27FC236}">
                <a16:creationId xmlns:a16="http://schemas.microsoft.com/office/drawing/2014/main" id="{360601B9-978D-42ED-BDED-66C8F48E4BEE}"/>
              </a:ext>
            </a:extLst>
          </p:cNvPr>
          <p:cNvSpPr txBox="1"/>
          <p:nvPr/>
        </p:nvSpPr>
        <p:spPr>
          <a:xfrm>
            <a:off x="6350371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6E982F-063A-433C-9BBB-741F6E5372A2}"/>
              </a:ext>
            </a:extLst>
          </p:cNvPr>
          <p:cNvSpPr txBox="1"/>
          <p:nvPr/>
        </p:nvSpPr>
        <p:spPr>
          <a:xfrm>
            <a:off x="4695571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6089A277-189C-4AEE-918A-6BA4222625FE}"/>
              </a:ext>
            </a:extLst>
          </p:cNvPr>
          <p:cNvSpPr txBox="1"/>
          <p:nvPr/>
        </p:nvSpPr>
        <p:spPr>
          <a:xfrm>
            <a:off x="3184476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26A99F-2AFB-4DA1-B905-CB44EE166408}"/>
              </a:ext>
            </a:extLst>
          </p:cNvPr>
          <p:cNvSpPr txBox="1"/>
          <p:nvPr/>
        </p:nvSpPr>
        <p:spPr>
          <a:xfrm>
            <a:off x="4572000" y="3841550"/>
            <a:ext cx="61276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1  6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ACB16F57-A9B2-4E51-A4AF-CCAE5CB417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154" y="2262665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BC9BB0FE-C034-46B4-B847-A581CED256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154" y="3216624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DBF7C03-F5A9-4F24-A5FF-30CCBEC38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154" y="3765348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924F66E-6E17-41ED-B5A3-3ACD230805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9563" y="3192697"/>
            <a:ext cx="360000" cy="355000"/>
          </a:xfrm>
          <a:prstGeom prst="rect">
            <a:avLst/>
          </a:prstGeom>
        </p:spPr>
      </p:pic>
      <p:pic>
        <p:nvPicPr>
          <p:cNvPr id="73" name="Picture 31">
            <a:extLst>
              <a:ext uri="{FF2B5EF4-FFF2-40B4-BE49-F238E27FC236}">
                <a16:creationId xmlns:a16="http://schemas.microsoft.com/office/drawing/2014/main" id="{2194CD22-FE08-48E6-B66F-736EE9A12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6191" y="342900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1">
            <a:extLst>
              <a:ext uri="{FF2B5EF4-FFF2-40B4-BE49-F238E27FC236}">
                <a16:creationId xmlns:a16="http://schemas.microsoft.com/office/drawing/2014/main" id="{8769D6DD-1ADF-41A9-BDB1-299791E8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99537" y="342155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B13B960F-D70B-447A-B76A-27C0E2A16DAE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816C8-C801-4475-89BD-937DBA79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28821253-8350-420C-85B3-186E5DB089F3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802C5-BFA4-47F9-865E-91F63264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BFB6AFF6-187C-45A3-B614-4F6CCD4D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1598964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7391CB8E-281A-49ED-BAB7-447815ECD9F1}"/>
              </a:ext>
            </a:extLst>
          </p:cNvPr>
          <p:cNvSpPr txBox="1"/>
          <p:nvPr/>
        </p:nvSpPr>
        <p:spPr>
          <a:xfrm>
            <a:off x="1727200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 ×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7E1F564-AED7-4525-A95E-AFAF664975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2" y="2905321"/>
            <a:ext cx="1026028" cy="464876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7060EF4D-EF02-487B-BA54-AF020775CC50}"/>
              </a:ext>
            </a:extLst>
          </p:cNvPr>
          <p:cNvSpPr txBox="1"/>
          <p:nvPr/>
        </p:nvSpPr>
        <p:spPr>
          <a:xfrm>
            <a:off x="491731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3  6  0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8BC7E9F4-0F8A-4C8A-A697-CE093E94C44B}"/>
              </a:ext>
            </a:extLst>
          </p:cNvPr>
          <p:cNvSpPr txBox="1"/>
          <p:nvPr/>
        </p:nvSpPr>
        <p:spPr>
          <a:xfrm>
            <a:off x="491731" y="333362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3  6  0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9338C6E-F5A4-4D8E-B3FD-AB577CF8CCCE}"/>
              </a:ext>
            </a:extLst>
          </p:cNvPr>
          <p:cNvCxnSpPr/>
          <p:nvPr/>
        </p:nvCxnSpPr>
        <p:spPr bwMode="auto">
          <a:xfrm>
            <a:off x="539172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>
            <a:extLst>
              <a:ext uri="{FF2B5EF4-FFF2-40B4-BE49-F238E27FC236}">
                <a16:creationId xmlns:a16="http://schemas.microsoft.com/office/drawing/2014/main" id="{F2C5BBE5-8BDC-4D6A-AB9C-2EE50AA8AD65}"/>
              </a:ext>
            </a:extLst>
          </p:cNvPr>
          <p:cNvSpPr txBox="1"/>
          <p:nvPr/>
        </p:nvSpPr>
        <p:spPr>
          <a:xfrm>
            <a:off x="2742494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5943F3-61B7-4F51-B2EE-815649E3EB93}"/>
              </a:ext>
            </a:extLst>
          </p:cNvPr>
          <p:cNvSpPr txBox="1"/>
          <p:nvPr/>
        </p:nvSpPr>
        <p:spPr>
          <a:xfrm>
            <a:off x="1087694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4A066ED-F480-4CF5-923D-088661262D83}"/>
              </a:ext>
            </a:extLst>
          </p:cNvPr>
          <p:cNvSpPr txBox="1"/>
          <p:nvPr/>
        </p:nvSpPr>
        <p:spPr>
          <a:xfrm>
            <a:off x="-423401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7A4213-923A-4BD3-ACA2-14B36AA62596}"/>
              </a:ext>
            </a:extLst>
          </p:cNvPr>
          <p:cNvSpPr txBox="1"/>
          <p:nvPr/>
        </p:nvSpPr>
        <p:spPr>
          <a:xfrm>
            <a:off x="1087694" y="384155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1565AB-E630-42D4-AEBE-50A67EFB1433}"/>
              </a:ext>
            </a:extLst>
          </p:cNvPr>
          <p:cNvCxnSpPr>
            <a:cxnSpLocks/>
          </p:cNvCxnSpPr>
          <p:nvPr/>
        </p:nvCxnSpPr>
        <p:spPr bwMode="auto">
          <a:xfrm flipH="1">
            <a:off x="1612277" y="3560654"/>
            <a:ext cx="51463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41F28947-ACC0-4B05-A5B2-63AC72DAE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277" y="2262665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346164D-163F-4225-8DAC-CC228F267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277" y="3216624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9B118DEF-06CE-4DD5-AEE2-F739B823C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277" y="3765348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B6775DF1-B2DB-41BF-BB88-1C0FA7BCB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686" y="3192697"/>
            <a:ext cx="360000" cy="355000"/>
          </a:xfrm>
          <a:prstGeom prst="rect">
            <a:avLst/>
          </a:prstGeom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id="{63B80EE3-6737-4A95-A3BE-BFA20EC4C17F}"/>
              </a:ext>
            </a:extLst>
          </p:cNvPr>
          <p:cNvSpPr txBox="1"/>
          <p:nvPr/>
        </p:nvSpPr>
        <p:spPr>
          <a:xfrm>
            <a:off x="5335077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 ×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9A2928CA-1A13-4DC6-B09F-5C47ACEFF6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49" y="2905321"/>
            <a:ext cx="1026028" cy="464876"/>
          </a:xfrm>
          <a:prstGeom prst="rect">
            <a:avLst/>
          </a:prstGeom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4A20D415-E8E8-4348-9820-DDAC093FB7E3}"/>
              </a:ext>
            </a:extLst>
          </p:cNvPr>
          <p:cNvSpPr txBox="1"/>
          <p:nvPr/>
        </p:nvSpPr>
        <p:spPr>
          <a:xfrm>
            <a:off x="4099608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4  2  8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AE605658-C79B-4B07-A4EE-AB6A622D7DD2}"/>
              </a:ext>
            </a:extLst>
          </p:cNvPr>
          <p:cNvSpPr txBox="1"/>
          <p:nvPr/>
        </p:nvSpPr>
        <p:spPr>
          <a:xfrm>
            <a:off x="4099608" y="333362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4  2  0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B9143C3-5016-49BF-A0B9-BB78AF4B636A}"/>
              </a:ext>
            </a:extLst>
          </p:cNvPr>
          <p:cNvCxnSpPr/>
          <p:nvPr/>
        </p:nvCxnSpPr>
        <p:spPr bwMode="auto">
          <a:xfrm>
            <a:off x="4147049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26CB738D-A495-4809-85FC-FAD96AAA0B01}"/>
              </a:ext>
            </a:extLst>
          </p:cNvPr>
          <p:cNvSpPr txBox="1"/>
          <p:nvPr/>
        </p:nvSpPr>
        <p:spPr>
          <a:xfrm>
            <a:off x="6350371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D6A014-A338-4470-8BC0-700FDE738781}"/>
              </a:ext>
            </a:extLst>
          </p:cNvPr>
          <p:cNvSpPr txBox="1"/>
          <p:nvPr/>
        </p:nvSpPr>
        <p:spPr>
          <a:xfrm>
            <a:off x="4695571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8EF895DC-C72D-47B5-8225-E3FA279ACC1D}"/>
              </a:ext>
            </a:extLst>
          </p:cNvPr>
          <p:cNvSpPr txBox="1"/>
          <p:nvPr/>
        </p:nvSpPr>
        <p:spPr>
          <a:xfrm>
            <a:off x="3184476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231261-6445-40AD-957B-B0BBA70C8A8E}"/>
              </a:ext>
            </a:extLst>
          </p:cNvPr>
          <p:cNvSpPr txBox="1"/>
          <p:nvPr/>
        </p:nvSpPr>
        <p:spPr>
          <a:xfrm>
            <a:off x="4695571" y="384155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CBD0718-FF03-448B-B985-340E03A7E82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20154" y="3560654"/>
            <a:ext cx="51463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1" name="그림 90">
            <a:extLst>
              <a:ext uri="{FF2B5EF4-FFF2-40B4-BE49-F238E27FC236}">
                <a16:creationId xmlns:a16="http://schemas.microsoft.com/office/drawing/2014/main" id="{63D82F50-2350-457A-8EB2-FCC654B29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2262665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38B5ED4-9D26-458E-AB19-D6E1562AE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3216624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77418E37-5E62-4B99-A596-D80CB1E76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3765348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A1C1A1B9-F313-4620-9955-B54CF8408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563" y="3192697"/>
            <a:ext cx="360000" cy="355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A8972E3-C5B1-469E-983C-FA4A68AED89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FDB3C5D-6313-4F56-A02D-A8F96183B044}"/>
              </a:ext>
            </a:extLst>
          </p:cNvPr>
          <p:cNvSpPr/>
          <p:nvPr/>
        </p:nvSpPr>
        <p:spPr>
          <a:xfrm>
            <a:off x="207825" y="2813518"/>
            <a:ext cx="6667165" cy="227172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29">
            <a:extLst>
              <a:ext uri="{FF2B5EF4-FFF2-40B4-BE49-F238E27FC236}">
                <a16:creationId xmlns:a16="http://schemas.microsoft.com/office/drawing/2014/main" id="{41EA3337-20FE-42CD-B446-874C5DF186A9}"/>
              </a:ext>
            </a:extLst>
          </p:cNvPr>
          <p:cNvSpPr/>
          <p:nvPr/>
        </p:nvSpPr>
        <p:spPr>
          <a:xfrm>
            <a:off x="338478" y="26614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C11F7372-5407-4B48-B0AE-25FF1ADF945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2D93DFDE-FC8E-4627-8F98-04B9B0D71DA8}"/>
              </a:ext>
            </a:extLst>
          </p:cNvPr>
          <p:cNvSpPr txBox="1"/>
          <p:nvPr/>
        </p:nvSpPr>
        <p:spPr>
          <a:xfrm>
            <a:off x="1894079" y="3995635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 ×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A8DED6A4-6AD7-4739-976E-ADF30984F7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1" y="3557067"/>
            <a:ext cx="1026028" cy="464876"/>
          </a:xfrm>
          <a:prstGeom prst="rect">
            <a:avLst/>
          </a:prstGeom>
        </p:spPr>
      </p:pic>
      <p:sp>
        <p:nvSpPr>
          <p:cNvPr id="97" name="TextBox 43">
            <a:extLst>
              <a:ext uri="{FF2B5EF4-FFF2-40B4-BE49-F238E27FC236}">
                <a16:creationId xmlns:a16="http://schemas.microsoft.com/office/drawing/2014/main" id="{49760026-A5D7-4C60-A60E-789DEBD0A9E5}"/>
              </a:ext>
            </a:extLst>
          </p:cNvPr>
          <p:cNvSpPr txBox="1"/>
          <p:nvPr/>
        </p:nvSpPr>
        <p:spPr>
          <a:xfrm>
            <a:off x="658610" y="3610914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3  6  0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F1768740-B952-4386-AB14-5F59BBCFFECD}"/>
              </a:ext>
            </a:extLst>
          </p:cNvPr>
          <p:cNvSpPr txBox="1"/>
          <p:nvPr/>
        </p:nvSpPr>
        <p:spPr>
          <a:xfrm>
            <a:off x="658610" y="398536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3  6  0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6428D84-9356-49CB-82F8-78FD338A631B}"/>
              </a:ext>
            </a:extLst>
          </p:cNvPr>
          <p:cNvCxnSpPr/>
          <p:nvPr/>
        </p:nvCxnSpPr>
        <p:spPr bwMode="auto">
          <a:xfrm>
            <a:off x="706051" y="4452268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43">
            <a:extLst>
              <a:ext uri="{FF2B5EF4-FFF2-40B4-BE49-F238E27FC236}">
                <a16:creationId xmlns:a16="http://schemas.microsoft.com/office/drawing/2014/main" id="{C2D77B24-742F-467B-983C-D4E28A3F9144}"/>
              </a:ext>
            </a:extLst>
          </p:cNvPr>
          <p:cNvSpPr txBox="1"/>
          <p:nvPr/>
        </p:nvSpPr>
        <p:spPr>
          <a:xfrm>
            <a:off x="2807804" y="4002523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8DB366-6247-4464-8670-37BEC730C2BA}"/>
              </a:ext>
            </a:extLst>
          </p:cNvPr>
          <p:cNvSpPr txBox="1"/>
          <p:nvPr/>
        </p:nvSpPr>
        <p:spPr>
          <a:xfrm>
            <a:off x="1254573" y="3092717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2" name="TextBox 43">
            <a:extLst>
              <a:ext uri="{FF2B5EF4-FFF2-40B4-BE49-F238E27FC236}">
                <a16:creationId xmlns:a16="http://schemas.microsoft.com/office/drawing/2014/main" id="{D2D119B1-4316-46A2-8446-5EEFB86BF3A3}"/>
              </a:ext>
            </a:extLst>
          </p:cNvPr>
          <p:cNvSpPr txBox="1"/>
          <p:nvPr/>
        </p:nvSpPr>
        <p:spPr>
          <a:xfrm>
            <a:off x="-256522" y="3610914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A0862E-F464-4AF5-96B9-4EB1A64CBCAA}"/>
              </a:ext>
            </a:extLst>
          </p:cNvPr>
          <p:cNvSpPr txBox="1"/>
          <p:nvPr/>
        </p:nvSpPr>
        <p:spPr>
          <a:xfrm>
            <a:off x="1254573" y="4493296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id="{D907ABCD-6D00-4874-86E2-C38AD3776CEC}"/>
              </a:ext>
            </a:extLst>
          </p:cNvPr>
          <p:cNvSpPr txBox="1"/>
          <p:nvPr/>
        </p:nvSpPr>
        <p:spPr>
          <a:xfrm>
            <a:off x="5151537" y="3995635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 ×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2D373386-190B-4146-A53E-300994C4B4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09" y="3557067"/>
            <a:ext cx="1026028" cy="464876"/>
          </a:xfrm>
          <a:prstGeom prst="rect">
            <a:avLst/>
          </a:prstGeom>
        </p:spPr>
      </p:pic>
      <p:sp>
        <p:nvSpPr>
          <p:cNvPr id="111" name="TextBox 43">
            <a:extLst>
              <a:ext uri="{FF2B5EF4-FFF2-40B4-BE49-F238E27FC236}">
                <a16:creationId xmlns:a16="http://schemas.microsoft.com/office/drawing/2014/main" id="{669E4334-0999-4491-A1D7-0630F1BCEA8B}"/>
              </a:ext>
            </a:extLst>
          </p:cNvPr>
          <p:cNvSpPr txBox="1"/>
          <p:nvPr/>
        </p:nvSpPr>
        <p:spPr>
          <a:xfrm>
            <a:off x="3916068" y="3610914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4  2  8</a:t>
            </a:r>
          </a:p>
        </p:txBody>
      </p:sp>
      <p:sp>
        <p:nvSpPr>
          <p:cNvPr id="112" name="TextBox 43">
            <a:extLst>
              <a:ext uri="{FF2B5EF4-FFF2-40B4-BE49-F238E27FC236}">
                <a16:creationId xmlns:a16="http://schemas.microsoft.com/office/drawing/2014/main" id="{76F149F6-ADDD-4698-AC8C-988D61CA66F7}"/>
              </a:ext>
            </a:extLst>
          </p:cNvPr>
          <p:cNvSpPr txBox="1"/>
          <p:nvPr/>
        </p:nvSpPr>
        <p:spPr>
          <a:xfrm>
            <a:off x="3916068" y="398536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4  2  0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7B92CF-7A91-4BA2-849D-20525FA4B1DB}"/>
              </a:ext>
            </a:extLst>
          </p:cNvPr>
          <p:cNvCxnSpPr/>
          <p:nvPr/>
        </p:nvCxnSpPr>
        <p:spPr bwMode="auto">
          <a:xfrm>
            <a:off x="3963509" y="4452268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43">
            <a:extLst>
              <a:ext uri="{FF2B5EF4-FFF2-40B4-BE49-F238E27FC236}">
                <a16:creationId xmlns:a16="http://schemas.microsoft.com/office/drawing/2014/main" id="{CF5C74A6-42CD-49F9-ABB8-9190EC477C53}"/>
              </a:ext>
            </a:extLst>
          </p:cNvPr>
          <p:cNvSpPr txBox="1"/>
          <p:nvPr/>
        </p:nvSpPr>
        <p:spPr>
          <a:xfrm>
            <a:off x="6065262" y="4002523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FB753D1-7E5D-472D-A5EC-170065A25B26}"/>
              </a:ext>
            </a:extLst>
          </p:cNvPr>
          <p:cNvSpPr txBox="1"/>
          <p:nvPr/>
        </p:nvSpPr>
        <p:spPr>
          <a:xfrm>
            <a:off x="4512031" y="3092717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3BA235-721D-4B8C-992C-5C4C5EA73A8B}"/>
              </a:ext>
            </a:extLst>
          </p:cNvPr>
          <p:cNvSpPr txBox="1"/>
          <p:nvPr/>
        </p:nvSpPr>
        <p:spPr>
          <a:xfrm>
            <a:off x="4512031" y="4493296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5" name="Picture 31">
            <a:extLst>
              <a:ext uri="{FF2B5EF4-FFF2-40B4-BE49-F238E27FC236}">
                <a16:creationId xmlns:a16="http://schemas.microsoft.com/office/drawing/2014/main" id="{B82BDB7B-B19D-4BF5-8551-1EE82065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6191" y="41221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1">
            <a:extLst>
              <a:ext uri="{FF2B5EF4-FFF2-40B4-BE49-F238E27FC236}">
                <a16:creationId xmlns:a16="http://schemas.microsoft.com/office/drawing/2014/main" id="{E0C4FC10-D173-4D53-BDA4-3D2027A9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56076" y="411465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05531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41692</TotalTime>
  <Words>1852</Words>
  <Application>Microsoft Office PowerPoint</Application>
  <PresentationFormat>화면 슬라이드 쇼(4:3)</PresentationFormat>
  <Paragraphs>650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7457</cp:revision>
  <dcterms:created xsi:type="dcterms:W3CDTF">2008-07-15T12:19:11Z</dcterms:created>
  <dcterms:modified xsi:type="dcterms:W3CDTF">2022-02-18T03:02:14Z</dcterms:modified>
</cp:coreProperties>
</file>