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337" r:id="rId4"/>
    <p:sldId id="1358" r:id="rId5"/>
    <p:sldId id="1339" r:id="rId6"/>
    <p:sldId id="1398" r:id="rId7"/>
    <p:sldId id="1380" r:id="rId8"/>
    <p:sldId id="1342" r:id="rId9"/>
    <p:sldId id="1394" r:id="rId10"/>
    <p:sldId id="1345" r:id="rId11"/>
    <p:sldId id="1346" r:id="rId12"/>
    <p:sldId id="1395" r:id="rId13"/>
    <p:sldId id="1348" r:id="rId14"/>
    <p:sldId id="1349" r:id="rId15"/>
    <p:sldId id="1396" r:id="rId16"/>
    <p:sldId id="1397" r:id="rId17"/>
    <p:sldId id="1352" r:id="rId18"/>
    <p:sldId id="1351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F81BD"/>
    <a:srgbClr val="FFFFCC"/>
    <a:srgbClr val="E6B9B8"/>
    <a:srgbClr val="45A991"/>
    <a:srgbClr val="57BBA3"/>
    <a:srgbClr val="A4732C"/>
    <a:srgbClr val="336600"/>
    <a:srgbClr val="339933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06074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2021.02.01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8824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5611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평면도형을 밀어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suhi_p_0401_04_0002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클릭하거나 정답 확인 클릭하면 직접 그린 선은 사라지고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\lesson04\ops\ms_lesson04\ms_41_4_01_04_01.html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주어진 방향으로 밀었을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02C422E2-4134-4338-8FCE-992EDB7DA4A6}"/>
              </a:ext>
            </a:extLst>
          </p:cNvPr>
          <p:cNvSpPr/>
          <p:nvPr/>
        </p:nvSpPr>
        <p:spPr>
          <a:xfrm>
            <a:off x="6003100" y="504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1AC8C0A2-C350-4647-8D0C-3E6F41FA8E96}"/>
              </a:ext>
            </a:extLst>
          </p:cNvPr>
          <p:cNvSpPr/>
          <p:nvPr/>
        </p:nvSpPr>
        <p:spPr>
          <a:xfrm>
            <a:off x="5229177" y="49427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8B8F3B4-B9BF-4F3E-8568-56ED4A3BD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267" y="2030836"/>
            <a:ext cx="4001986" cy="2923978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71DC9631-3253-490C-9690-6D3BB45BE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8467" y="1915230"/>
            <a:ext cx="1199874" cy="908355"/>
          </a:xfrm>
          <a:prstGeom prst="rect">
            <a:avLst/>
          </a:prstGeom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A71F2913-E2F6-48DD-961C-42C860E835E5}"/>
              </a:ext>
            </a:extLst>
          </p:cNvPr>
          <p:cNvSpPr/>
          <p:nvPr/>
        </p:nvSpPr>
        <p:spPr>
          <a:xfrm>
            <a:off x="5473324" y="1951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B6A015A-DC9A-409B-97FE-FA048E947B0A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0">
            <a:extLst>
              <a:ext uri="{FF2B5EF4-FFF2-40B4-BE49-F238E27FC236}">
                <a16:creationId xmlns:a16="http://schemas.microsoft.com/office/drawing/2014/main" xmlns="" id="{940D06F7-9E46-44F7-8951-3C2269991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2072573" y="331835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0">
            <a:extLst>
              <a:ext uri="{FF2B5EF4-FFF2-40B4-BE49-F238E27FC236}">
                <a16:creationId xmlns:a16="http://schemas.microsoft.com/office/drawing/2014/main" xmlns="" id="{F8BEA6BC-5ED8-450F-BCF4-270AF9228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 flipV="1">
            <a:off x="4516352" y="331533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" name="Group 1072">
            <a:extLst>
              <a:ext uri="{FF2B5EF4-FFF2-40B4-BE49-F238E27FC236}">
                <a16:creationId xmlns:a16="http://schemas.microsoft.com/office/drawing/2014/main" xmlns="" id="{AE021FD5-E010-4545-B6B2-20345CA0B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9941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answer_01.svg, answer_02.svg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#0a00ff)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727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2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클릭하거나 정답 확인 클릭하면 직접 그린 선은 사라지고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\lesson04\ops\ms_lesson04\ms_41_4_01_04_01.html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C39402BE-0BBC-4678-9807-25BE9E9EE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2590D059-57CA-4874-88C0-5D8A754F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xmlns="" id="{F6D7A3DC-DCEC-4E35-9C90-6DA1FCA27F82}"/>
              </a:ext>
            </a:extLst>
          </p:cNvPr>
          <p:cNvSpPr txBox="1"/>
          <p:nvPr/>
        </p:nvSpPr>
        <p:spPr>
          <a:xfrm>
            <a:off x="388680" y="1316087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주어진 방향으로 밀었을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BFAE57A-831F-4730-9749-623107CE77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04" y="2762287"/>
            <a:ext cx="6828596" cy="135378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6D8F2A78-E611-471E-96AC-EE2B57F0A5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5803" y="1745837"/>
            <a:ext cx="1199874" cy="908355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CF5D5632-C9FF-4ABD-9BBB-1DB68086E4C8}"/>
              </a:ext>
            </a:extLst>
          </p:cNvPr>
          <p:cNvSpPr/>
          <p:nvPr/>
        </p:nvSpPr>
        <p:spPr>
          <a:xfrm>
            <a:off x="5460660" y="1781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1072">
            <a:extLst>
              <a:ext uri="{FF2B5EF4-FFF2-40B4-BE49-F238E27FC236}">
                <a16:creationId xmlns:a16="http://schemas.microsoft.com/office/drawing/2014/main" xmlns="" id="{5AAD6596-5152-4826-83B5-E2BB0DE3E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08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answer_03.svg, answer_04.svg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#0a00ff)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EE573BB-AAE1-4B61-A54B-8A64E63EE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78598" y="323588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0">
            <a:extLst>
              <a:ext uri="{FF2B5EF4-FFF2-40B4-BE49-F238E27FC236}">
                <a16:creationId xmlns:a16="http://schemas.microsoft.com/office/drawing/2014/main" xmlns="" id="{F1056563-0C03-4BFB-9C11-81FB9D88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6843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주어진 방향으로 밀었을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8B8F3B4-B9BF-4F3E-8568-56ED4A3BD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267" y="2030836"/>
            <a:ext cx="4001986" cy="2923978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71DC9631-3253-490C-9690-6D3BB45BE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8467" y="1915230"/>
            <a:ext cx="1199874" cy="9083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4DF0E3C-2FE4-44D8-A6C1-47DF4F197F82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D9C938A-2AB8-4D6C-9A96-57E94A03DD2E}"/>
              </a:ext>
            </a:extLst>
          </p:cNvPr>
          <p:cNvSpPr/>
          <p:nvPr/>
        </p:nvSpPr>
        <p:spPr>
          <a:xfrm>
            <a:off x="207825" y="3915517"/>
            <a:ext cx="6667165" cy="1169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29">
            <a:extLst>
              <a:ext uri="{FF2B5EF4-FFF2-40B4-BE49-F238E27FC236}">
                <a16:creationId xmlns:a16="http://schemas.microsoft.com/office/drawing/2014/main" xmlns="" id="{300BD304-A5B7-4536-82A7-0D41C7EE7BBA}"/>
              </a:ext>
            </a:extLst>
          </p:cNvPr>
          <p:cNvSpPr/>
          <p:nvPr/>
        </p:nvSpPr>
        <p:spPr>
          <a:xfrm>
            <a:off x="338478" y="381895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C46AE3C5-F715-4F62-B2C5-FA44E5EC57D6}"/>
              </a:ext>
            </a:extLst>
          </p:cNvPr>
          <p:cNvSpPr txBox="1"/>
          <p:nvPr/>
        </p:nvSpPr>
        <p:spPr>
          <a:xfrm>
            <a:off x="249714" y="4161824"/>
            <a:ext cx="624769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모양은 그대로이고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위치는 아래쪽으로 이동합니다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사각형의 모양은 그대로이고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위치는 위쪽으로 이동합니다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직각 삼각형 57">
            <a:extLst>
              <a:ext uri="{FF2B5EF4-FFF2-40B4-BE49-F238E27FC236}">
                <a16:creationId xmlns:a16="http://schemas.microsoft.com/office/drawing/2014/main" xmlns="" id="{18436AB7-0AD4-4A45-B327-0A2C98032EF5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1" name="Picture 20">
            <a:extLst>
              <a:ext uri="{FF2B5EF4-FFF2-40B4-BE49-F238E27FC236}">
                <a16:creationId xmlns:a16="http://schemas.microsoft.com/office/drawing/2014/main" xmlns="" id="{83856580-CEF2-4848-B051-BAD9415E8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2072573" y="331835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>
            <a:extLst>
              <a:ext uri="{FF2B5EF4-FFF2-40B4-BE49-F238E27FC236}">
                <a16:creationId xmlns:a16="http://schemas.microsoft.com/office/drawing/2014/main" xmlns="" id="{D117D7C3-56E2-4871-8021-46830DE95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 flipV="1">
            <a:off x="4516352" y="331533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28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73964A7-55E5-4FBF-BA60-67B9EAED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71" y="2512721"/>
            <a:ext cx="5203157" cy="2355168"/>
          </a:xfrm>
          <a:prstGeom prst="rect">
            <a:avLst/>
          </a:prstGeom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직접 그린 선은 사라지고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\lesson04\ops\ms_lesson04\ms_41_4_01_05_01.html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98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도형을 오른쪽으로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밀었을 때의 도형입니다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처음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46FE77FE-E5DB-4ABF-9AF3-B6D01254AB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8467" y="1915230"/>
            <a:ext cx="1199874" cy="908355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B3E1AEF6-F454-4578-8CF5-F90DBB93066B}"/>
              </a:ext>
            </a:extLst>
          </p:cNvPr>
          <p:cNvSpPr/>
          <p:nvPr/>
        </p:nvSpPr>
        <p:spPr>
          <a:xfrm>
            <a:off x="5473324" y="1951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7">
            <a:extLst>
              <a:ext uri="{FF2B5EF4-FFF2-40B4-BE49-F238E27FC236}">
                <a16:creationId xmlns:a16="http://schemas.microsoft.com/office/drawing/2014/main" xmlns="" id="{8DBF5741-87E6-4B6B-95B9-E53862E17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" name="Group 1072">
            <a:extLst>
              <a:ext uri="{FF2B5EF4-FFF2-40B4-BE49-F238E27FC236}">
                <a16:creationId xmlns:a16="http://schemas.microsoft.com/office/drawing/2014/main" xmlns="" id="{5D9A72BD-6B59-4C94-A9F6-032ECF81E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92980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#0a00ff)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\lesson04\ops\ms_lesson04\images\ms_41_4_01_05_01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직접 그린 선은 사라지고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\lesson04\ops\ms_lesson04\ms_41_4_01_05_01.html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485B7CD-D5D9-4A69-8BFA-D20DB6DC20CD}"/>
              </a:ext>
            </a:extLst>
          </p:cNvPr>
          <p:cNvSpPr txBox="1"/>
          <p:nvPr/>
        </p:nvSpPr>
        <p:spPr>
          <a:xfrm>
            <a:off x="459094" y="1356927"/>
            <a:ext cx="62398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도형을 오른쪽으로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밀었을 때의 도형입니다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처음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316FB1ED-6730-40B8-BC41-0F0419DBC9CA}"/>
              </a:ext>
            </a:extLst>
          </p:cNvPr>
          <p:cNvSpPr/>
          <p:nvPr/>
        </p:nvSpPr>
        <p:spPr>
          <a:xfrm>
            <a:off x="5460660" y="1797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9EA34E6-868F-4581-822D-8C1FF4A88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209" y="2324770"/>
            <a:ext cx="6157945" cy="285831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135C3985-BBBB-4F2B-8F6A-4A6CFD0D1E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5803" y="1761763"/>
            <a:ext cx="1199874" cy="908355"/>
          </a:xfrm>
          <a:prstGeom prst="rect">
            <a:avLst/>
          </a:prstGeom>
        </p:spPr>
      </p:pic>
      <p:graphicFrame>
        <p:nvGraphicFramePr>
          <p:cNvPr id="20" name="Group 1072">
            <a:extLst>
              <a:ext uri="{FF2B5EF4-FFF2-40B4-BE49-F238E27FC236}">
                <a16:creationId xmlns:a16="http://schemas.microsoft.com/office/drawing/2014/main" xmlns="" id="{015C10B9-C8E4-4C4C-A6F5-B275BB74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1581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answer_02.svg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#0a00ff)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\lesson04\ops\ms_lesson04\images\ms_41_4_01_05_01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73964A7-55E5-4FBF-BA60-67B9EAED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71" y="2512721"/>
            <a:ext cx="5203157" cy="2355168"/>
          </a:xfrm>
          <a:prstGeom prst="rect">
            <a:avLst/>
          </a:prstGeom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98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도형을 오른쪽으로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밀었을 때의 도형입니다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처음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46FE77FE-E5DB-4ABF-9AF3-B6D01254AB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8467" y="1915230"/>
            <a:ext cx="1199874" cy="90835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097276B-534A-4922-B5F6-93EBEA932DF7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F1F65C1E-C615-4D53-8794-47B32D410BDC}"/>
              </a:ext>
            </a:extLst>
          </p:cNvPr>
          <p:cNvSpPr/>
          <p:nvPr/>
        </p:nvSpPr>
        <p:spPr>
          <a:xfrm>
            <a:off x="207825" y="3429001"/>
            <a:ext cx="6667165" cy="165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29">
            <a:extLst>
              <a:ext uri="{FF2B5EF4-FFF2-40B4-BE49-F238E27FC236}">
                <a16:creationId xmlns:a16="http://schemas.microsoft.com/office/drawing/2014/main" xmlns="" id="{10D6C538-8F88-4412-87DB-D91B14E779F7}"/>
              </a:ext>
            </a:extLst>
          </p:cNvPr>
          <p:cNvSpPr/>
          <p:nvPr/>
        </p:nvSpPr>
        <p:spPr>
          <a:xfrm>
            <a:off x="338478" y="330126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DEB53982-317B-43E6-B1AA-D30AFA5575D5}"/>
              </a:ext>
            </a:extLst>
          </p:cNvPr>
          <p:cNvSpPr txBox="1"/>
          <p:nvPr/>
        </p:nvSpPr>
        <p:spPr>
          <a:xfrm>
            <a:off x="463498" y="3791652"/>
            <a:ext cx="634075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 도형의 처음 도형은 도형을 왼쪽으로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 도형과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변을 기준으로 하여 왼쪽으로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이동한 도형을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직각 삼각형 57">
            <a:extLst>
              <a:ext uri="{FF2B5EF4-FFF2-40B4-BE49-F238E27FC236}">
                <a16:creationId xmlns:a16="http://schemas.microsoft.com/office/drawing/2014/main" xmlns="" id="{6D76CF0B-5CB9-40E5-A320-2F95F5E39337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0" name="Picture 7">
            <a:extLst>
              <a:ext uri="{FF2B5EF4-FFF2-40B4-BE49-F238E27FC236}">
                <a16:creationId xmlns:a16="http://schemas.microsoft.com/office/drawing/2014/main" xmlns="" id="{973C4013-E385-4692-A1A5-64F773D78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696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직접 그린 선은 사라지고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\lesson04\ops\ms_lesson04\ms_41_4_01_06_01.html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574238" y="5064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따라서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모양을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밀어서 무늬를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543433" y="510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9A89A4C-7EC8-431C-BEBC-85DE08D95C89}"/>
              </a:ext>
            </a:extLst>
          </p:cNvPr>
          <p:cNvSpPr/>
          <p:nvPr/>
        </p:nvSpPr>
        <p:spPr>
          <a:xfrm>
            <a:off x="2320199" y="1604119"/>
            <a:ext cx="373229" cy="373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3BB5715-74BC-4A06-A809-FD6A4F697C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878" y="2967064"/>
            <a:ext cx="6614776" cy="176687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4C0F092D-099F-49B7-B3DC-DAC55A7CE1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8467" y="1915230"/>
            <a:ext cx="1199874" cy="908355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78AC0135-53DB-4D76-BA60-034A6D5252B9}"/>
              </a:ext>
            </a:extLst>
          </p:cNvPr>
          <p:cNvSpPr/>
          <p:nvPr/>
        </p:nvSpPr>
        <p:spPr>
          <a:xfrm>
            <a:off x="5473324" y="1951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>
            <a:extLst>
              <a:ext uri="{FF2B5EF4-FFF2-40B4-BE49-F238E27FC236}">
                <a16:creationId xmlns:a16="http://schemas.microsoft.com/office/drawing/2014/main" xmlns="" id="{A75EC199-E9CF-4C93-B01D-6599958F9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6318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#0a00ff)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\lesson04\ops\ms_lesson04\images\ms_41_4_01_06_01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39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직접 그린 선은 사라지고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\lesson04\ops\ms_lesson04\ms_41_4_01_06_01.html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E1A59859-F144-4782-9533-E6C1BCEBC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2A8D6D57-766F-44DE-B768-949A37CB5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xmlns="" id="{07A39BBE-7D38-482A-88A6-F82BA562E02D}"/>
              </a:ext>
            </a:extLst>
          </p:cNvPr>
          <p:cNvSpPr txBox="1"/>
          <p:nvPr/>
        </p:nvSpPr>
        <p:spPr>
          <a:xfrm>
            <a:off x="466953" y="131446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따라서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모양을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밀어서 무늬를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616B7C7-8724-4812-BA79-9624FDD68178}"/>
              </a:ext>
            </a:extLst>
          </p:cNvPr>
          <p:cNvSpPr/>
          <p:nvPr/>
        </p:nvSpPr>
        <p:spPr>
          <a:xfrm>
            <a:off x="2142653" y="1314468"/>
            <a:ext cx="373229" cy="373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408610F-E674-4693-B692-3C0E932B9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34" y="2908054"/>
            <a:ext cx="6765317" cy="182280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681620AB-0237-4E7D-9B51-97AC6894BE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8447" y="1782213"/>
            <a:ext cx="1199874" cy="908355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F8396882-2234-4D54-B7B9-E92FB1A7A0C7}"/>
              </a:ext>
            </a:extLst>
          </p:cNvPr>
          <p:cNvSpPr/>
          <p:nvPr/>
        </p:nvSpPr>
        <p:spPr>
          <a:xfrm>
            <a:off x="5433304" y="18182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1072">
            <a:extLst>
              <a:ext uri="{FF2B5EF4-FFF2-40B4-BE49-F238E27FC236}">
                <a16:creationId xmlns:a16="http://schemas.microsoft.com/office/drawing/2014/main" xmlns="" id="{99FECF98-95A3-4186-AC3B-7550CD14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0871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answer_02.svg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#0a00ff)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\lesson04\ops\ms_lesson04\images\ms_41_4_01_06_01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따라서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모양을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밀어서 무늬를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9A89A4C-7EC8-431C-BEBC-85DE08D95C89}"/>
              </a:ext>
            </a:extLst>
          </p:cNvPr>
          <p:cNvSpPr/>
          <p:nvPr/>
        </p:nvSpPr>
        <p:spPr>
          <a:xfrm>
            <a:off x="2320199" y="1604119"/>
            <a:ext cx="373229" cy="373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3BB5715-74BC-4A06-A809-FD6A4F697C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878" y="2967064"/>
            <a:ext cx="6614776" cy="176687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4C0F092D-099F-49B7-B3DC-DAC55A7CE1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8467" y="1915230"/>
            <a:ext cx="1199874" cy="90835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7AD13FA-263C-47FB-916D-A4D401C43887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B217C3A8-F993-47D4-BACB-E14C003A9892}"/>
              </a:ext>
            </a:extLst>
          </p:cNvPr>
          <p:cNvSpPr/>
          <p:nvPr/>
        </p:nvSpPr>
        <p:spPr>
          <a:xfrm>
            <a:off x="192745" y="3653190"/>
            <a:ext cx="6667165" cy="14319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79">
            <a:extLst>
              <a:ext uri="{FF2B5EF4-FFF2-40B4-BE49-F238E27FC236}">
                <a16:creationId xmlns:a16="http://schemas.microsoft.com/office/drawing/2014/main" xmlns="" id="{B100F75D-1045-413A-B02D-F63507E5120A}"/>
              </a:ext>
            </a:extLst>
          </p:cNvPr>
          <p:cNvSpPr/>
          <p:nvPr/>
        </p:nvSpPr>
        <p:spPr>
          <a:xfrm>
            <a:off x="338478" y="344516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9BA4160B-0944-4DD0-BB65-27306CB16614}"/>
              </a:ext>
            </a:extLst>
          </p:cNvPr>
          <p:cNvSpPr txBox="1"/>
          <p:nvPr/>
        </p:nvSpPr>
        <p:spPr>
          <a:xfrm>
            <a:off x="400472" y="4027238"/>
            <a:ext cx="63959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모양의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위치가 오른쪽으로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 이동하고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 이동하는 규칙으로 바뀝니다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직각 삼각형 65">
            <a:extLst>
              <a:ext uri="{FF2B5EF4-FFF2-40B4-BE49-F238E27FC236}">
                <a16:creationId xmlns:a16="http://schemas.microsoft.com/office/drawing/2014/main" xmlns="" id="{0DE99977-99C1-4858-9EA8-C38448E11DE2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1EA78DD1-317F-4147-ABCA-295797FE9E36}"/>
              </a:ext>
            </a:extLst>
          </p:cNvPr>
          <p:cNvSpPr/>
          <p:nvPr/>
        </p:nvSpPr>
        <p:spPr>
          <a:xfrm>
            <a:off x="568108" y="3968061"/>
            <a:ext cx="373229" cy="373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234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suhi_p_0401_04_0002.html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B50730F-0B33-4CCC-900F-564CBF18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1" y="2304393"/>
            <a:ext cx="6184280" cy="285351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341327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33103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새로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486794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476501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198755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188462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07012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96719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32223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21930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568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\lesson04\ops\ms_lesson04\images\ms_41_4_01_01_01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08004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0800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7A313AD-27FD-4259-A448-43A60CB9C480}"/>
              </a:ext>
            </a:extLst>
          </p:cNvPr>
          <p:cNvSpPr txBox="1"/>
          <p:nvPr/>
        </p:nvSpPr>
        <p:spPr>
          <a:xfrm>
            <a:off x="3491880" y="2525671"/>
            <a:ext cx="2969714" cy="1011341"/>
          </a:xfrm>
          <a:prstGeom prst="wedgeRoundRectCallout">
            <a:avLst>
              <a:gd name="adj1" fmla="val -57020"/>
              <a:gd name="adj2" fmla="val 1943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어느 방향으로 밀어도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모양은 변하지 않고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도형의 위치만 변해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xmlns="" id="{9E5469DC-E21F-4C28-A842-F6E5151C3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E675E58B-B989-47CE-978B-01A7EAF6E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오른쪽으로 밀었습니다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D1E5570-7EBC-4470-9D11-3D58A4B62D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468" y="2369540"/>
            <a:ext cx="6770846" cy="2072007"/>
          </a:xfrm>
          <a:prstGeom prst="rect">
            <a:avLst/>
          </a:prstGeom>
        </p:spPr>
      </p:pic>
      <p:pic>
        <p:nvPicPr>
          <p:cNvPr id="32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FA7DF9CD-C6AA-49D2-BCA3-4032C3C75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163" y="1593630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37AD91A-0D4B-4CB1-B05E-F0B4A69641AC}"/>
              </a:ext>
            </a:extLst>
          </p:cNvPr>
          <p:cNvSpPr/>
          <p:nvPr/>
        </p:nvSpPr>
        <p:spPr>
          <a:xfrm>
            <a:off x="3851920" y="3825044"/>
            <a:ext cx="3024336" cy="6165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0C389ACD-AE24-405C-9EE2-0F100CA4F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600" y="2930970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8AB312E3-CD10-44CC-A478-DB4B199CD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830" y="2940914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68B87B62-6F03-4EBE-AA95-0789EB57EEDA}"/>
              </a:ext>
            </a:extLst>
          </p:cNvPr>
          <p:cNvSpPr/>
          <p:nvPr/>
        </p:nvSpPr>
        <p:spPr>
          <a:xfrm>
            <a:off x="5206449" y="33064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>
            <a:extLst>
              <a:ext uri="{FF2B5EF4-FFF2-40B4-BE49-F238E27FC236}">
                <a16:creationId xmlns:a16="http://schemas.microsoft.com/office/drawing/2014/main" xmlns="" id="{CBA100B4-F139-4195-9A5D-B034FF3A9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9468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2972DDE-14D3-4722-A925-003FFEC334F4}"/>
              </a:ext>
            </a:extLst>
          </p:cNvPr>
          <p:cNvSpPr/>
          <p:nvPr/>
        </p:nvSpPr>
        <p:spPr>
          <a:xfrm>
            <a:off x="32825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912512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xmlns="" id="{3F7281A4-EC8C-4FB6-8461-4934A551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7" y="1472325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727C74C7-D96E-4063-83ED-8AF6E4D99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96CFF6F3-4879-4094-9C39-C9AF3F67E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550929CC-47AF-49ED-823B-6B3E6D8B820F}"/>
              </a:ext>
            </a:extLst>
          </p:cNvPr>
          <p:cNvSpPr txBox="1"/>
          <p:nvPr/>
        </p:nvSpPr>
        <p:spPr>
          <a:xfrm>
            <a:off x="513347" y="1419744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왼쪽으로 밀었습니다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 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97296C1-ADAE-4890-A8BB-ED0715AE7F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15" y="2223582"/>
            <a:ext cx="6651420" cy="2099401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8923B28D-8911-4325-B080-10E233422CBD}"/>
              </a:ext>
            </a:extLst>
          </p:cNvPr>
          <p:cNvSpPr/>
          <p:nvPr/>
        </p:nvSpPr>
        <p:spPr>
          <a:xfrm>
            <a:off x="5912664" y="3739869"/>
            <a:ext cx="337008" cy="3265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5B4EBE9C-4E23-4094-91E8-868A4CAF9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033" y="1412776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FC768F8-27E5-44CC-ACD8-C56898470290}"/>
              </a:ext>
            </a:extLst>
          </p:cNvPr>
          <p:cNvSpPr/>
          <p:nvPr/>
        </p:nvSpPr>
        <p:spPr>
          <a:xfrm>
            <a:off x="3851920" y="3681028"/>
            <a:ext cx="3024336" cy="6165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C325AC2B-0CC5-42E3-A8A1-D1B399F54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465" y="2805458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2BFB1954-92B2-4011-A2CC-29843B82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837" y="2844629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Group 1072">
            <a:extLst>
              <a:ext uri="{FF2B5EF4-FFF2-40B4-BE49-F238E27FC236}">
                <a16:creationId xmlns:a16="http://schemas.microsoft.com/office/drawing/2014/main" xmlns="" id="{C3D5B910-CD00-4CFD-87A7-CF865EC59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5968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오른쪽으로 밀었습니다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D1E5570-7EBC-4470-9D11-3D58A4B62D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468" y="2369540"/>
            <a:ext cx="6770846" cy="2072007"/>
          </a:xfrm>
          <a:prstGeom prst="rect">
            <a:avLst/>
          </a:prstGeom>
        </p:spPr>
      </p:pic>
      <p:pic>
        <p:nvPicPr>
          <p:cNvPr id="32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FA7DF9CD-C6AA-49D2-BCA3-4032C3C75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163" y="1593630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37AD91A-0D4B-4CB1-B05E-F0B4A69641AC}"/>
              </a:ext>
            </a:extLst>
          </p:cNvPr>
          <p:cNvSpPr/>
          <p:nvPr/>
        </p:nvSpPr>
        <p:spPr>
          <a:xfrm>
            <a:off x="3851920" y="3825044"/>
            <a:ext cx="3024336" cy="6165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0C389ACD-AE24-405C-9EE2-0F100CA4F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600" y="2930970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8AB312E3-CD10-44CC-A478-DB4B199CD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830" y="2940914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682DFB3-3440-4B75-9839-E77F16BB1A80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87EDE682-E505-4DDC-BF3B-5CCEB0F2AAF7}"/>
              </a:ext>
            </a:extLst>
          </p:cNvPr>
          <p:cNvSpPr/>
          <p:nvPr/>
        </p:nvSpPr>
        <p:spPr>
          <a:xfrm>
            <a:off x="207825" y="4198092"/>
            <a:ext cx="6667165" cy="8871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29">
            <a:extLst>
              <a:ext uri="{FF2B5EF4-FFF2-40B4-BE49-F238E27FC236}">
                <a16:creationId xmlns:a16="http://schemas.microsoft.com/office/drawing/2014/main" xmlns="" id="{AD71EC3C-653C-4890-9AFA-15DC3435B009}"/>
              </a:ext>
            </a:extLst>
          </p:cNvPr>
          <p:cNvSpPr/>
          <p:nvPr/>
        </p:nvSpPr>
        <p:spPr>
          <a:xfrm>
            <a:off x="338478" y="401920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8" name="직각 삼각형 57">
            <a:extLst>
              <a:ext uri="{FF2B5EF4-FFF2-40B4-BE49-F238E27FC236}">
                <a16:creationId xmlns:a16="http://schemas.microsoft.com/office/drawing/2014/main" xmlns="" id="{7816AC90-3CCF-4A6F-9531-6BF4E9881ECC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76BC97AB-1B40-441E-B4B2-E0E257AB2530}"/>
              </a:ext>
            </a:extLst>
          </p:cNvPr>
          <p:cNvSpPr txBox="1"/>
          <p:nvPr/>
        </p:nvSpPr>
        <p:spPr>
          <a:xfrm>
            <a:off x="262208" y="4486562"/>
            <a:ext cx="6001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밀면 모양은 변화가 없고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위치만 바뀝니다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759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어떻게 움직였는지 설명해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078CC7F-6982-4135-B931-4948FDE32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99" y="2091221"/>
            <a:ext cx="5782406" cy="2104416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D46B135-E29A-4F3A-B0D8-DC56ED815753}"/>
              </a:ext>
            </a:extLst>
          </p:cNvPr>
          <p:cNvSpPr/>
          <p:nvPr/>
        </p:nvSpPr>
        <p:spPr bwMode="auto">
          <a:xfrm>
            <a:off x="2375756" y="4356416"/>
            <a:ext cx="673277" cy="4219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6AADE914-5EEC-4C85-A107-D1F54A630013}"/>
              </a:ext>
            </a:extLst>
          </p:cNvPr>
          <p:cNvSpPr txBox="1"/>
          <p:nvPr/>
        </p:nvSpPr>
        <p:spPr>
          <a:xfrm>
            <a:off x="1079612" y="438049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 도형을              쪽으로 밀면 ㉠ 도형이 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44120F5B-55BC-4B15-A6FA-C42F799299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4247" y="4212372"/>
            <a:ext cx="360000" cy="355000"/>
          </a:xfrm>
          <a:prstGeom prst="rect">
            <a:avLst/>
          </a:prstGeom>
        </p:spPr>
      </p:pic>
      <p:graphicFrame>
        <p:nvGraphicFramePr>
          <p:cNvPr id="33" name="Group 1072">
            <a:extLst>
              <a:ext uri="{FF2B5EF4-FFF2-40B4-BE49-F238E27FC236}">
                <a16:creationId xmlns:a16="http://schemas.microsoft.com/office/drawing/2014/main" xmlns="" id="{D31D76A5-0700-4030-A5C5-18D701CFF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8439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0" name="Picture 20">
            <a:extLst>
              <a:ext uri="{FF2B5EF4-FFF2-40B4-BE49-F238E27FC236}">
                <a16:creationId xmlns:a16="http://schemas.microsoft.com/office/drawing/2014/main" xmlns="" id="{A52B0281-9605-4F9A-B8B6-8C41D5D7C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7174" y="299360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825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B465050F-E735-4D62-B633-52B4ECAD6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" y="1504730"/>
            <a:ext cx="178503" cy="210959"/>
          </a:xfrm>
          <a:prstGeom prst="rect">
            <a:avLst/>
          </a:prstGeom>
        </p:spPr>
      </p:pic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574255F9-0938-46D6-AC3C-7BF636A3C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022E98D4-4C93-484F-B293-0472BD6A2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8C850255-ABEF-4923-89B9-EB30D526D277}"/>
              </a:ext>
            </a:extLst>
          </p:cNvPr>
          <p:cNvSpPr txBox="1"/>
          <p:nvPr/>
        </p:nvSpPr>
        <p:spPr>
          <a:xfrm>
            <a:off x="570293" y="143085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어떻게 움직였는지 설명해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D5D7E6F3-3543-4392-B5DA-3F2F524B7D25}"/>
              </a:ext>
            </a:extLst>
          </p:cNvPr>
          <p:cNvSpPr/>
          <p:nvPr/>
        </p:nvSpPr>
        <p:spPr bwMode="auto">
          <a:xfrm>
            <a:off x="2350551" y="4356416"/>
            <a:ext cx="673277" cy="4219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오른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5D01154F-FCD5-4790-AAB4-F0D18AB3930D}"/>
              </a:ext>
            </a:extLst>
          </p:cNvPr>
          <p:cNvSpPr txBox="1"/>
          <p:nvPr/>
        </p:nvSpPr>
        <p:spPr>
          <a:xfrm>
            <a:off x="1079612" y="438049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 도형을              쪽으로 밀면 ㉡ 도형이 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0F047B58-6DFA-4338-AEBC-70AC370C2F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4247" y="4212372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DB914D2-8280-4A0C-ADA4-22890AE5DE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786" y="2018968"/>
            <a:ext cx="5960388" cy="2159561"/>
          </a:xfrm>
          <a:prstGeom prst="rect">
            <a:avLst/>
          </a:prstGeom>
        </p:spPr>
      </p:pic>
      <p:pic>
        <p:nvPicPr>
          <p:cNvPr id="22" name="Picture 20">
            <a:extLst>
              <a:ext uri="{FF2B5EF4-FFF2-40B4-BE49-F238E27FC236}">
                <a16:creationId xmlns:a16="http://schemas.microsoft.com/office/drawing/2014/main" xmlns="" id="{026D22B4-AD68-45CB-9DE2-10CB7E626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41" y="294085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Group 1072">
            <a:extLst>
              <a:ext uri="{FF2B5EF4-FFF2-40B4-BE49-F238E27FC236}">
                <a16:creationId xmlns:a16="http://schemas.microsoft.com/office/drawing/2014/main" xmlns="" id="{FEEA67DB-8A61-4B28-895C-F7A33FDF8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9554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330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301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526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97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52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323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밀어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51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51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어떻게 움직였는지 설명해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66873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37699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844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69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078CC7F-6982-4135-B931-4948FDE32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99" y="2091221"/>
            <a:ext cx="5782406" cy="2104416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D46B135-E29A-4F3A-B0D8-DC56ED815753}"/>
              </a:ext>
            </a:extLst>
          </p:cNvPr>
          <p:cNvSpPr/>
          <p:nvPr/>
        </p:nvSpPr>
        <p:spPr bwMode="auto">
          <a:xfrm>
            <a:off x="2188404" y="4356416"/>
            <a:ext cx="814666" cy="4219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6AADE914-5EEC-4C85-A107-D1F54A630013}"/>
              </a:ext>
            </a:extLst>
          </p:cNvPr>
          <p:cNvSpPr txBox="1"/>
          <p:nvPr/>
        </p:nvSpPr>
        <p:spPr>
          <a:xfrm>
            <a:off x="1079612" y="438049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 도형을              쪽으로 밀면 ㉠ 도형이 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44120F5B-55BC-4B15-A6FA-C42F799299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4247" y="4212372"/>
            <a:ext cx="360000" cy="355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FFBD3F0-4435-4F8C-A501-0DB75037927C}"/>
              </a:ext>
            </a:extLst>
          </p:cNvPr>
          <p:cNvSpPr txBox="1"/>
          <p:nvPr/>
        </p:nvSpPr>
        <p:spPr>
          <a:xfrm>
            <a:off x="6980625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2E0966E-3AE4-4A87-9747-D5132930D82B}"/>
              </a:ext>
            </a:extLst>
          </p:cNvPr>
          <p:cNvSpPr/>
          <p:nvPr/>
        </p:nvSpPr>
        <p:spPr>
          <a:xfrm>
            <a:off x="207825" y="4198092"/>
            <a:ext cx="6667165" cy="8871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29">
            <a:extLst>
              <a:ext uri="{FF2B5EF4-FFF2-40B4-BE49-F238E27FC236}">
                <a16:creationId xmlns:a16="http://schemas.microsoft.com/office/drawing/2014/main" xmlns="" id="{0977F8F9-D673-4581-8900-9182B1B2EA97}"/>
              </a:ext>
            </a:extLst>
          </p:cNvPr>
          <p:cNvSpPr/>
          <p:nvPr/>
        </p:nvSpPr>
        <p:spPr>
          <a:xfrm>
            <a:off x="338478" y="401920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5" name="직각 삼각형 54">
            <a:extLst>
              <a:ext uri="{FF2B5EF4-FFF2-40B4-BE49-F238E27FC236}">
                <a16:creationId xmlns:a16="http://schemas.microsoft.com/office/drawing/2014/main" xmlns="" id="{0F41E6EB-E5DA-4202-8060-7858BAA287CF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4BBEB333-4544-4038-B0DE-B2C18BFB5ECC}"/>
              </a:ext>
            </a:extLst>
          </p:cNvPr>
          <p:cNvSpPr txBox="1"/>
          <p:nvPr/>
        </p:nvSpPr>
        <p:spPr>
          <a:xfrm>
            <a:off x="179512" y="4463037"/>
            <a:ext cx="47106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 도형의 위치가 왼쪽으로 바뀌었습니다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0">
            <a:extLst>
              <a:ext uri="{FF2B5EF4-FFF2-40B4-BE49-F238E27FC236}">
                <a16:creationId xmlns:a16="http://schemas.microsoft.com/office/drawing/2014/main" xmlns="" id="{476E41D6-BD83-43D6-8985-5F62EFB0E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7174" y="299360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14920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41603</TotalTime>
  <Words>1606</Words>
  <Application>Microsoft Office PowerPoint</Application>
  <PresentationFormat>화면 슬라이드 쇼(4:3)</PresentationFormat>
  <Paragraphs>424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7390</cp:revision>
  <dcterms:created xsi:type="dcterms:W3CDTF">2008-07-15T12:19:11Z</dcterms:created>
  <dcterms:modified xsi:type="dcterms:W3CDTF">2022-02-18T01:05:12Z</dcterms:modified>
</cp:coreProperties>
</file>