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7" r:id="rId4"/>
    <p:sldId id="1358" r:id="rId5"/>
    <p:sldId id="1339" r:id="rId6"/>
    <p:sldId id="1408" r:id="rId7"/>
    <p:sldId id="1380" r:id="rId8"/>
    <p:sldId id="1342" r:id="rId9"/>
    <p:sldId id="1404" r:id="rId10"/>
    <p:sldId id="1345" r:id="rId11"/>
    <p:sldId id="1346" r:id="rId12"/>
    <p:sldId id="1405" r:id="rId13"/>
    <p:sldId id="1348" r:id="rId14"/>
    <p:sldId id="1349" r:id="rId15"/>
    <p:sldId id="1406" r:id="rId16"/>
    <p:sldId id="1397" r:id="rId17"/>
    <p:sldId id="1352" r:id="rId18"/>
    <p:sldId id="1407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0" Type="http://schemas.openxmlformats.org/officeDocument/2006/relationships/image" Target="../media/image16.png"/><Relationship Id="rId4" Type="http://schemas.openxmlformats.org/officeDocument/2006/relationships/image" Target="../media/image28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63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836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8E8D804-5895-4D70-A808-AD762071D375}"/>
              </a:ext>
            </a:extLst>
          </p:cNvPr>
          <p:cNvGrpSpPr/>
          <p:nvPr/>
        </p:nvGrpSpPr>
        <p:grpSpPr>
          <a:xfrm>
            <a:off x="1794882" y="2319504"/>
            <a:ext cx="3326059" cy="3197728"/>
            <a:chOff x="367315" y="1346365"/>
            <a:chExt cx="5917722" cy="568939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C046CBC-C28B-4A9C-8661-AC25E3B89A97}"/>
                </a:ext>
              </a:extLst>
            </p:cNvPr>
            <p:cNvGrpSpPr/>
            <p:nvPr/>
          </p:nvGrpSpPr>
          <p:grpSpPr>
            <a:xfrm>
              <a:off x="367315" y="1346365"/>
              <a:ext cx="5917722" cy="3608353"/>
              <a:chOff x="578608" y="2243338"/>
              <a:chExt cx="5917722" cy="360835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FB33466B-7523-45DB-B67A-AE8B6EB1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7206" y="2243338"/>
                <a:ext cx="1572713" cy="1959061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863EFE80-1497-43C5-BE61-0E9639291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08" y="4239244"/>
                <a:ext cx="5917722" cy="1612447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D7A807E2-1010-4FC4-81AC-1A089B2D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5913" y="4942770"/>
              <a:ext cx="1629687" cy="2092990"/>
            </a:xfrm>
            <a:prstGeom prst="rect">
              <a:avLst/>
            </a:prstGeom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주어진 각도만큼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71F2913-E2F6-48DD-961C-42C860E835E5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E3EBBC5B-9C66-4D6A-9BAB-7154FC71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384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answer_01.svg~answer_04.svg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/ q1_item_01.svg~q1_item_04.svg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8AC4A85-9F20-4FB9-9645-F6BBA0412100}"/>
              </a:ext>
            </a:extLst>
          </p:cNvPr>
          <p:cNvGrpSpPr/>
          <p:nvPr/>
        </p:nvGrpSpPr>
        <p:grpSpPr>
          <a:xfrm>
            <a:off x="1589428" y="2060848"/>
            <a:ext cx="3657541" cy="3375494"/>
            <a:chOff x="191818" y="1733653"/>
            <a:chExt cx="6055868" cy="55888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85A3402-8AC4-4112-99D4-5E56B99C750E}"/>
                </a:ext>
              </a:extLst>
            </p:cNvPr>
            <p:cNvGrpSpPr/>
            <p:nvPr/>
          </p:nvGrpSpPr>
          <p:grpSpPr>
            <a:xfrm>
              <a:off x="191818" y="1733653"/>
              <a:ext cx="6055868" cy="3672976"/>
              <a:chOff x="191818" y="1733653"/>
              <a:chExt cx="6055868" cy="367297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4B7A77E5-8CCF-43B0-BC65-7DEE5BFD7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0950" y="1733653"/>
                <a:ext cx="1615711" cy="157899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D0F0A11A-E0FF-43CC-AB13-9CEFA1DDD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820" y="3293323"/>
                <a:ext cx="511620" cy="507427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DC296C9D-C3D0-45F5-9BC4-1086D66B9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18" y="3765280"/>
                <a:ext cx="6055868" cy="1641349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56201757-758A-44D2-B489-DC9ADFB3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2551" y="5425126"/>
              <a:ext cx="1635127" cy="1897403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회전각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\lesson04\ops\ms_lesson04\ms_41_4_03_04_01.html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F6D7A3DC-DCEC-4E35-9C90-6DA1FCA27F82}"/>
              </a:ext>
            </a:extLst>
          </p:cNvPr>
          <p:cNvSpPr txBox="1"/>
          <p:nvPr/>
        </p:nvSpPr>
        <p:spPr>
          <a:xfrm>
            <a:off x="388680" y="1316087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방향으로 주어진 각도만큼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D8F2A78-E611-471E-96AC-EE2B57F0A5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5803" y="1745837"/>
            <a:ext cx="1199874" cy="90835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F5D5632-C9FF-4ABD-9BBB-1DB68086E4C8}"/>
              </a:ext>
            </a:extLst>
          </p:cNvPr>
          <p:cNvSpPr/>
          <p:nvPr/>
        </p:nvSpPr>
        <p:spPr>
          <a:xfrm>
            <a:off x="5460660" y="1781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xmlns="" id="{B12EB5E6-2DCE-47CF-A37A-2C8D0DC3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08082"/>
              </p:ext>
            </p:extLst>
          </p:nvPr>
        </p:nvGraphicFramePr>
        <p:xfrm>
          <a:off x="171046" y="5913276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pop_answer_01.svg~pop_answer_04.svg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/ q2_item_01.svg~q2_item_04.svg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8E8D804-5895-4D70-A808-AD762071D375}"/>
              </a:ext>
            </a:extLst>
          </p:cNvPr>
          <p:cNvGrpSpPr/>
          <p:nvPr/>
        </p:nvGrpSpPr>
        <p:grpSpPr>
          <a:xfrm>
            <a:off x="1794882" y="2312876"/>
            <a:ext cx="3326059" cy="3197728"/>
            <a:chOff x="367315" y="1346365"/>
            <a:chExt cx="5917722" cy="568939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C046CBC-C28B-4A9C-8661-AC25E3B89A97}"/>
                </a:ext>
              </a:extLst>
            </p:cNvPr>
            <p:cNvGrpSpPr/>
            <p:nvPr/>
          </p:nvGrpSpPr>
          <p:grpSpPr>
            <a:xfrm>
              <a:off x="367315" y="1346365"/>
              <a:ext cx="5917722" cy="3608353"/>
              <a:chOff x="578608" y="2243338"/>
              <a:chExt cx="5917722" cy="360835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FB33466B-7523-45DB-B67A-AE8B6EB1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7206" y="2243338"/>
                <a:ext cx="1572713" cy="1959061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863EFE80-1497-43C5-BE61-0E9639291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08" y="4239244"/>
                <a:ext cx="5917722" cy="1612447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D7A807E2-1010-4FC4-81AC-1A089B2D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5913" y="4942770"/>
              <a:ext cx="1629687" cy="2092990"/>
            </a:xfrm>
            <a:prstGeom prst="rect">
              <a:avLst/>
            </a:prstGeom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주어진 각도만큼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71F2913-E2F6-48DD-961C-42C860E835E5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0FAB16C-8C86-4CBD-84EE-6D1C3CD9E58D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37FE8D9-BB62-4699-BF67-4761BDF1D08D}"/>
              </a:ext>
            </a:extLst>
          </p:cNvPr>
          <p:cNvSpPr/>
          <p:nvPr/>
        </p:nvSpPr>
        <p:spPr>
          <a:xfrm>
            <a:off x="207825" y="4289669"/>
            <a:ext cx="6667165" cy="795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xmlns="" id="{80FD9896-7A92-434B-81DA-1B7AC32FC832}"/>
              </a:ext>
            </a:extLst>
          </p:cNvPr>
          <p:cNvSpPr/>
          <p:nvPr/>
        </p:nvSpPr>
        <p:spPr>
          <a:xfrm>
            <a:off x="338478" y="412765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39DE7C7D-41E3-46EA-B80D-B74E86E4BE0E}"/>
              </a:ext>
            </a:extLst>
          </p:cNvPr>
          <p:cNvSpPr txBox="1"/>
          <p:nvPr/>
        </p:nvSpPr>
        <p:spPr>
          <a:xfrm>
            <a:off x="338478" y="4520443"/>
            <a:ext cx="64707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180°, 270°, 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돌려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502F70AC-8A39-4BFD-8092-7F48FD682EA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\lesson04\ops\ms_lesson04\ms_41_4_03_05_01.html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xmlns="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CAB5A01-31AD-49E9-86CF-6CF7EA137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812" y="1913730"/>
            <a:ext cx="957769" cy="7250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7F0A58-B068-4D54-A201-3273F06DB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233" y="2343784"/>
            <a:ext cx="4680520" cy="1924105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E6FBB140-1719-4D73-949B-A24238EBFA61}"/>
              </a:ext>
            </a:extLst>
          </p:cNvPr>
          <p:cNvSpPr txBox="1"/>
          <p:nvPr/>
        </p:nvSpPr>
        <p:spPr>
          <a:xfrm>
            <a:off x="1588482" y="4273508"/>
            <a:ext cx="105369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7753ACB-4909-4389-8B60-2EBCBE65809B}"/>
              </a:ext>
            </a:extLst>
          </p:cNvPr>
          <p:cNvSpPr txBox="1"/>
          <p:nvPr/>
        </p:nvSpPr>
        <p:spPr>
          <a:xfrm>
            <a:off x="4319973" y="4273508"/>
            <a:ext cx="1257700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9F1CB2EF-DC1C-4EEC-A09C-6CE1AFF9432E}"/>
              </a:ext>
            </a:extLst>
          </p:cNvPr>
          <p:cNvSpPr/>
          <p:nvPr/>
        </p:nvSpPr>
        <p:spPr>
          <a:xfrm>
            <a:off x="5682482" y="1906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72DE3953-B3FC-44FF-AB31-517AB668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187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\lesson04\ops\ms_lesson04\ms_41_4_03_05_01.html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16FB1ED-6730-40B8-BC41-0F0419DBC9CA}"/>
              </a:ext>
            </a:extLst>
          </p:cNvPr>
          <p:cNvSpPr/>
          <p:nvPr/>
        </p:nvSpPr>
        <p:spPr>
          <a:xfrm>
            <a:off x="6365196" y="5231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xmlns="" id="{B489BF1E-1171-41DE-9B81-9E26368F7DEC}"/>
              </a:ext>
            </a:extLst>
          </p:cNvPr>
          <p:cNvSpPr txBox="1"/>
          <p:nvPr/>
        </p:nvSpPr>
        <p:spPr>
          <a:xfrm>
            <a:off x="418382" y="1334851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CC1571D-8B18-4185-B9EF-DD2E7DE5A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288" y="2478692"/>
            <a:ext cx="5054560" cy="2077368"/>
          </a:xfrm>
          <a:prstGeom prst="rect">
            <a:avLst/>
          </a:prstGeom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2EEF245-E8D3-4276-B5BC-0ABCD5D4C942}"/>
              </a:ext>
            </a:extLst>
          </p:cNvPr>
          <p:cNvSpPr txBox="1"/>
          <p:nvPr/>
        </p:nvSpPr>
        <p:spPr>
          <a:xfrm>
            <a:off x="1608126" y="4588897"/>
            <a:ext cx="105369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DE8734B3-6D2D-48C9-8D55-729D433DD655}"/>
              </a:ext>
            </a:extLst>
          </p:cNvPr>
          <p:cNvSpPr txBox="1"/>
          <p:nvPr/>
        </p:nvSpPr>
        <p:spPr>
          <a:xfrm>
            <a:off x="4380434" y="4588897"/>
            <a:ext cx="1257700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0485BDE3-3412-4DFC-A3DB-2FC3932AC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7812" y="1700808"/>
            <a:ext cx="957769" cy="725071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818335-E513-40A7-8CE4-2D97B32CFEAD}"/>
              </a:ext>
            </a:extLst>
          </p:cNvPr>
          <p:cNvSpPr/>
          <p:nvPr/>
        </p:nvSpPr>
        <p:spPr>
          <a:xfrm>
            <a:off x="5682482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222CC551-80C0-4E87-98CF-D1CD3A40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37822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xmlns="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CAB5A01-31AD-49E9-86CF-6CF7EA137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812" y="1913730"/>
            <a:ext cx="957769" cy="7250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7F0A58-B068-4D54-A201-3273F06DB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233" y="2343784"/>
            <a:ext cx="4680520" cy="1924105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E6FBB140-1719-4D73-949B-A24238EBFA61}"/>
              </a:ext>
            </a:extLst>
          </p:cNvPr>
          <p:cNvSpPr txBox="1"/>
          <p:nvPr/>
        </p:nvSpPr>
        <p:spPr>
          <a:xfrm>
            <a:off x="1588482" y="4273508"/>
            <a:ext cx="10536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6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7753ACB-4909-4389-8B60-2EBCBE65809B}"/>
              </a:ext>
            </a:extLst>
          </p:cNvPr>
          <p:cNvSpPr txBox="1"/>
          <p:nvPr/>
        </p:nvSpPr>
        <p:spPr>
          <a:xfrm>
            <a:off x="4319973" y="4273508"/>
            <a:ext cx="12577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6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3A78A7E-3A5E-4A03-ACC6-D31AA9D9D7D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A752BC3-17B6-44D9-B8B7-97FA8F64355A}"/>
              </a:ext>
            </a:extLst>
          </p:cNvPr>
          <p:cNvSpPr/>
          <p:nvPr/>
        </p:nvSpPr>
        <p:spPr>
          <a:xfrm>
            <a:off x="207825" y="3915517"/>
            <a:ext cx="6667165" cy="1169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29">
            <a:extLst>
              <a:ext uri="{FF2B5EF4-FFF2-40B4-BE49-F238E27FC236}">
                <a16:creationId xmlns:a16="http://schemas.microsoft.com/office/drawing/2014/main" xmlns="" id="{3CD6E24B-2DAC-4A2B-A8C9-09FE2ACD1D22}"/>
              </a:ext>
            </a:extLst>
          </p:cNvPr>
          <p:cNvSpPr/>
          <p:nvPr/>
        </p:nvSpPr>
        <p:spPr>
          <a:xfrm>
            <a:off x="338478" y="38189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55D00AF5-2F40-494E-A303-56371CC3F863}"/>
              </a:ext>
            </a:extLst>
          </p:cNvPr>
          <p:cNvSpPr txBox="1"/>
          <p:nvPr/>
        </p:nvSpPr>
        <p:spPr>
          <a:xfrm>
            <a:off x="467544" y="4145640"/>
            <a:ext cx="6247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도형의 처음 도형은 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47088EBE-1032-4195-AC18-D6715941CFA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7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숫자를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9A41A8-30F4-437B-8F27-604743DDE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600" y="2959179"/>
            <a:ext cx="495045" cy="369588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B7A740B6-EE6C-491D-8F75-F3E38A46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4" y="2534915"/>
            <a:ext cx="1438583" cy="14385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BAF02423-EAF3-4E29-B357-61A90639F56F}"/>
              </a:ext>
            </a:extLst>
          </p:cNvPr>
          <p:cNvSpPr/>
          <p:nvPr/>
        </p:nvSpPr>
        <p:spPr>
          <a:xfrm>
            <a:off x="3054413" y="2381542"/>
            <a:ext cx="3504389" cy="1125007"/>
          </a:xfrm>
          <a:prstGeom prst="wedgeRoundRectCallout">
            <a:avLst>
              <a:gd name="adj1" fmla="val -61571"/>
              <a:gd name="adj2" fmla="val 33085"/>
              <a:gd name="adj3" fmla="val 16667"/>
            </a:avLst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숫자를 시계 방향으로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돌렸더니        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04C7E94-B58B-4260-B4F0-81DF08D0A2B6}"/>
              </a:ext>
            </a:extLst>
          </p:cNvPr>
          <p:cNvSpPr txBox="1"/>
          <p:nvPr/>
        </p:nvSpPr>
        <p:spPr>
          <a:xfrm>
            <a:off x="3154223" y="4257092"/>
            <a:ext cx="69229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B1BD7E9-4032-4A31-A11C-4A63E5647E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8622" y="4079592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B8F7068A-03E6-4F24-AF02-9E47D643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310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9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C0BACA78-CE30-4790-BB83-343F2762DFE8}"/>
              </a:ext>
            </a:extLst>
          </p:cNvPr>
          <p:cNvSpPr txBox="1"/>
          <p:nvPr/>
        </p:nvSpPr>
        <p:spPr>
          <a:xfrm>
            <a:off x="464533" y="1319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숫자를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xmlns="" id="{7E6857BC-C5F0-42AF-8355-4B09EFC5F299}"/>
              </a:ext>
            </a:extLst>
          </p:cNvPr>
          <p:cNvSpPr/>
          <p:nvPr/>
        </p:nvSpPr>
        <p:spPr>
          <a:xfrm>
            <a:off x="1010319" y="2334262"/>
            <a:ext cx="5334011" cy="1227478"/>
          </a:xfrm>
          <a:prstGeom prst="wedgeRoundRectCallout">
            <a:avLst>
              <a:gd name="adj1" fmla="val -31005"/>
              <a:gd name="adj2" fmla="val 19925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숫자를 시계 방향으로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돌렸더니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DF1B6C-1D6D-477B-8DC3-F1CDB20AA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20" y="2946843"/>
            <a:ext cx="541557" cy="410149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C59FAE05-CC46-4950-843B-FBD735DFCCB1}"/>
              </a:ext>
            </a:extLst>
          </p:cNvPr>
          <p:cNvSpPr txBox="1"/>
          <p:nvPr/>
        </p:nvSpPr>
        <p:spPr>
          <a:xfrm>
            <a:off x="3154223" y="4257092"/>
            <a:ext cx="69229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38A2A0DB-5E50-47B1-90B4-278771EB2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8622" y="4079592"/>
            <a:ext cx="360000" cy="355000"/>
          </a:xfrm>
          <a:prstGeom prst="rect">
            <a:avLst/>
          </a:prstGeom>
        </p:spPr>
      </p:pic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7AD9EEC8-C9A4-4098-AB38-F6C7FBC3C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44980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숫자를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9A41A8-30F4-437B-8F27-604743DDE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600" y="2959179"/>
            <a:ext cx="495045" cy="369588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B7A740B6-EE6C-491D-8F75-F3E38A46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4" y="2534915"/>
            <a:ext cx="1438583" cy="14385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BAF02423-EAF3-4E29-B357-61A90639F56F}"/>
              </a:ext>
            </a:extLst>
          </p:cNvPr>
          <p:cNvSpPr/>
          <p:nvPr/>
        </p:nvSpPr>
        <p:spPr>
          <a:xfrm>
            <a:off x="3054413" y="2381542"/>
            <a:ext cx="3504389" cy="1125007"/>
          </a:xfrm>
          <a:prstGeom prst="wedgeRoundRectCallout">
            <a:avLst>
              <a:gd name="adj1" fmla="val -61571"/>
              <a:gd name="adj2" fmla="val 33085"/>
              <a:gd name="adj3" fmla="val 16667"/>
            </a:avLst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숫자를 시계 방향으로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돌렸더니        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04C7E94-B58B-4260-B4F0-81DF08D0A2B6}"/>
              </a:ext>
            </a:extLst>
          </p:cNvPr>
          <p:cNvSpPr txBox="1"/>
          <p:nvPr/>
        </p:nvSpPr>
        <p:spPr>
          <a:xfrm>
            <a:off x="3081533" y="4257092"/>
            <a:ext cx="837673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B1BD7E9-4032-4A31-A11C-4A63E5647E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8622" y="4079592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407EC58-09D8-44D9-969F-069C3CDF778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6D970A-2764-464A-AD30-6691087CC310}"/>
              </a:ext>
            </a:extLst>
          </p:cNvPr>
          <p:cNvSpPr/>
          <p:nvPr/>
        </p:nvSpPr>
        <p:spPr>
          <a:xfrm>
            <a:off x="192745" y="3653190"/>
            <a:ext cx="6667165" cy="143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79">
            <a:extLst>
              <a:ext uri="{FF2B5EF4-FFF2-40B4-BE49-F238E27FC236}">
                <a16:creationId xmlns:a16="http://schemas.microsoft.com/office/drawing/2014/main" xmlns="" id="{7AF166FE-7B4C-4FA7-A3AB-57B0498644C7}"/>
              </a:ext>
            </a:extLst>
          </p:cNvPr>
          <p:cNvSpPr/>
          <p:nvPr/>
        </p:nvSpPr>
        <p:spPr>
          <a:xfrm>
            <a:off x="338478" y="34451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EBE03D84-7FCA-4408-A609-641A8DB97929}"/>
              </a:ext>
            </a:extLst>
          </p:cNvPr>
          <p:cNvSpPr txBox="1"/>
          <p:nvPr/>
        </p:nvSpPr>
        <p:spPr>
          <a:xfrm>
            <a:off x="122946" y="3789040"/>
            <a:ext cx="680676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처음 숫자와 같아집니다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처음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E25C56A6-4FC3-4860-9A7F-2D6A56651A7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76F862-20BC-431E-890A-D5C336CBD0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9039" y="4121577"/>
            <a:ext cx="2012684" cy="584492"/>
          </a:xfrm>
          <a:prstGeom prst="rect">
            <a:avLst/>
          </a:prstGeom>
        </p:spPr>
      </p:pic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xmlns="" id="{44042859-30A1-4983-AFF5-DC6F5EB9E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96802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explan.svg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2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2CAFBE-C61B-4FEF-97BC-D19506DB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" y="2050100"/>
            <a:ext cx="6358681" cy="349612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341327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103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A313AD-27FD-4259-A448-43A60CB9C480}"/>
              </a:ext>
            </a:extLst>
          </p:cNvPr>
          <p:cNvSpPr txBox="1"/>
          <p:nvPr/>
        </p:nvSpPr>
        <p:spPr>
          <a:xfrm>
            <a:off x="2862172" y="2085703"/>
            <a:ext cx="2421793" cy="947253"/>
          </a:xfrm>
          <a:prstGeom prst="wedgeRoundRectCallout">
            <a:avLst>
              <a:gd name="adj1" fmla="val -57033"/>
              <a:gd name="adj2" fmla="val 677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돌리면 처음과 같아져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3632CD8-8ED6-4CC1-A1C9-D8D99DC57E1E}"/>
              </a:ext>
            </a:extLst>
          </p:cNvPr>
          <p:cNvSpPr txBox="1"/>
          <p:nvPr/>
        </p:nvSpPr>
        <p:spPr>
          <a:xfrm>
            <a:off x="3911948" y="3276839"/>
            <a:ext cx="2871738" cy="1223723"/>
          </a:xfrm>
          <a:prstGeom prst="wedgeRoundRectCallout">
            <a:avLst>
              <a:gd name="adj1" fmla="val -58255"/>
              <a:gd name="adj2" fmla="val 87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90°, 180°, 270°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돌리면 모양은 변하지 않고 방향만 바뀌어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xmlns="" id="{2CD57B4B-0E06-4A05-A2CE-F0370EF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002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F03FF53D-5631-4307-A2C2-A6188905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FFDB805-560B-40E7-AF35-4A06302A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78535F-D080-4255-93F4-48C34AA8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6" y="2692174"/>
            <a:ext cx="6337215" cy="159078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21027DE9-88EB-4689-9BFD-7EAEDAD4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46" y="190425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8627450C-CD74-4031-A9EC-01580B9E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10" y="2838061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9E38E17D-FE4F-4B7B-9493-5AF0E746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34" y="28872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xmlns="" id="{AA417217-64BE-4366-972A-4B9B734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03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858B02C-FDDB-470A-B9F5-21C91AF9CF69}"/>
              </a:ext>
            </a:extLst>
          </p:cNvPr>
          <p:cNvSpPr/>
          <p:nvPr/>
        </p:nvSpPr>
        <p:spPr>
          <a:xfrm>
            <a:off x="3671900" y="3788206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F6171E19-570B-484C-A67C-BC7B53C473A0}"/>
              </a:ext>
            </a:extLst>
          </p:cNvPr>
          <p:cNvSpPr/>
          <p:nvPr/>
        </p:nvSpPr>
        <p:spPr>
          <a:xfrm>
            <a:off x="4959538" y="3136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A9E7B7-A6FA-4263-931B-6294A0FB5D9B}"/>
              </a:ext>
            </a:extLst>
          </p:cNvPr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9577B9F-370E-462B-A3E7-66264C0D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" y="2351134"/>
            <a:ext cx="6771653" cy="184166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912512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7" y="147232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1D8F9EE2-7524-4430-A92B-0D72154AEAFF}"/>
              </a:ext>
            </a:extLst>
          </p:cNvPr>
          <p:cNvSpPr txBox="1"/>
          <p:nvPr/>
        </p:nvSpPr>
        <p:spPr>
          <a:xfrm>
            <a:off x="628153" y="1433580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9589ABEE-8EAD-4B09-BF93-4DCDE8F2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90" y="175752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6D855FA4-7DA3-469A-B1B9-B187CB87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06" y="2659936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05F1B64F-F6A7-4377-9E42-6B7A10513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38" y="2710257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5D53B65-EA4A-4A8B-90A4-94F88412AD37}"/>
              </a:ext>
            </a:extLst>
          </p:cNvPr>
          <p:cNvSpPr/>
          <p:nvPr/>
        </p:nvSpPr>
        <p:spPr>
          <a:xfrm>
            <a:off x="3671900" y="3788206"/>
            <a:ext cx="3188010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DB51365-DED2-4154-90DF-A70EDD680BD9}"/>
              </a:ext>
            </a:extLst>
          </p:cNvPr>
          <p:cNvSpPr/>
          <p:nvPr/>
        </p:nvSpPr>
        <p:spPr>
          <a:xfrm>
            <a:off x="5181248" y="2888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xmlns="" id="{E5505389-40A9-4826-9292-5F22C54C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95684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78535F-D080-4255-93F4-48C34AA8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6" y="2692174"/>
            <a:ext cx="6337215" cy="159078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21027DE9-88EB-4689-9BFD-7EAEDAD4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46" y="190425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8627450C-CD74-4031-A9EC-01580B9E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10" y="2838061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9E38E17D-FE4F-4B7B-9493-5AF0E746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34" y="28872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858B02C-FDDB-470A-B9F5-21C91AF9CF69}"/>
              </a:ext>
            </a:extLst>
          </p:cNvPr>
          <p:cNvSpPr/>
          <p:nvPr/>
        </p:nvSpPr>
        <p:spPr>
          <a:xfrm>
            <a:off x="3671900" y="3788206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50EC79E-86B8-4D6E-8A5C-668E9D5580E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BABF873-5604-4281-93EF-F004AB653CFC}"/>
              </a:ext>
            </a:extLst>
          </p:cNvPr>
          <p:cNvSpPr/>
          <p:nvPr/>
        </p:nvSpPr>
        <p:spPr>
          <a:xfrm>
            <a:off x="207825" y="4041068"/>
            <a:ext cx="6667165" cy="1044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xmlns="" id="{592C4AAA-1EB0-4E59-9AFD-CBE37F5377F4}"/>
              </a:ext>
            </a:extLst>
          </p:cNvPr>
          <p:cNvSpPr/>
          <p:nvPr/>
        </p:nvSpPr>
        <p:spPr>
          <a:xfrm>
            <a:off x="338478" y="392977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70B7C982-C648-4033-B2E6-DA8F251C797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A4FB3D7F-B51D-4C85-9548-CA5715BB455D}"/>
              </a:ext>
            </a:extLst>
          </p:cNvPr>
          <p:cNvSpPr txBox="1"/>
          <p:nvPr/>
        </p:nvSpPr>
        <p:spPr>
          <a:xfrm>
            <a:off x="302279" y="4283115"/>
            <a:ext cx="64617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위쪽에 있던 파란색 조각이 오른쪽으로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03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B6C4D0-E21F-45E1-99CA-F999A9E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3" y="2862456"/>
            <a:ext cx="6220277" cy="178040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\lesson04\ops\ms_lesson04\ms_41_4_03_03_01.html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3A49E81-6BB3-45E8-A9CD-984C8E800625}"/>
              </a:ext>
            </a:extLst>
          </p:cNvPr>
          <p:cNvSpPr/>
          <p:nvPr/>
        </p:nvSpPr>
        <p:spPr>
          <a:xfrm>
            <a:off x="5467177" y="1993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xmlns="" id="{E97B5F59-A4F6-46F4-AAAE-9631CD45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20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/ item_01.svg , item_02.svg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0B064B7-2D77-4DFF-AC1E-5437B2EFBD80}"/>
              </a:ext>
            </a:extLst>
          </p:cNvPr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회전각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회전각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\lesson04\ops\ms_lesson04\ms_41_4_03_03_01.html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4D38EF3-4B52-4929-9DCC-CD7199CF2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656" y="1815448"/>
            <a:ext cx="1199874" cy="90835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CF8DDD5-8B6C-4FC4-9BCB-C5EAACE6C53E}"/>
              </a:ext>
            </a:extLst>
          </p:cNvPr>
          <p:cNvSpPr/>
          <p:nvPr/>
        </p:nvSpPr>
        <p:spPr>
          <a:xfrm>
            <a:off x="5450513" y="1851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877B98F7-6480-4C8A-90D8-F370AA5A3597}"/>
              </a:ext>
            </a:extLst>
          </p:cNvPr>
          <p:cNvSpPr txBox="1"/>
          <p:nvPr/>
        </p:nvSpPr>
        <p:spPr>
          <a:xfrm>
            <a:off x="531110" y="144704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64AB31-0961-4076-B7F1-58EDEA956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34" y="2837736"/>
            <a:ext cx="6480212" cy="1822269"/>
          </a:xfrm>
          <a:prstGeom prst="rect">
            <a:avLst/>
          </a:prstGeom>
        </p:spPr>
      </p:pic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D8A0C0E6-1442-46D3-B917-9DF18414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528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pop_answer_01.svg, pop_answer_02.svg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item_03.svg item_04.svg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B6C4D0-E21F-45E1-99CA-F999A9E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3" y="2862456"/>
            <a:ext cx="6220277" cy="178040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6EB382D-5358-4E48-9DC2-AA36CD1F6B1E}"/>
              </a:ext>
            </a:extLst>
          </p:cNvPr>
          <p:cNvSpPr txBox="1"/>
          <p:nvPr/>
        </p:nvSpPr>
        <p:spPr>
          <a:xfrm>
            <a:off x="6980625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0F953A3-F9EB-4C1A-97F1-B075A2AE2AC2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xmlns="" id="{C86D9AFC-9ADD-404A-B143-8D6E7763BB45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xmlns="" id="{797FE862-DE45-4E74-9A7D-16C9C286ECE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C25BFC-AFB0-4775-82D8-0EAF29F4AD45}"/>
              </a:ext>
            </a:extLst>
          </p:cNvPr>
          <p:cNvSpPr txBox="1"/>
          <p:nvPr/>
        </p:nvSpPr>
        <p:spPr>
          <a:xfrm>
            <a:off x="555380" y="4338648"/>
            <a:ext cx="6040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도형의 모양과 크기가 서로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361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41711</TotalTime>
  <Words>1714</Words>
  <Application>Microsoft Office PowerPoint</Application>
  <PresentationFormat>화면 슬라이드 쇼(4:3)</PresentationFormat>
  <Paragraphs>437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7445</cp:revision>
  <dcterms:created xsi:type="dcterms:W3CDTF">2008-07-15T12:19:11Z</dcterms:created>
  <dcterms:modified xsi:type="dcterms:W3CDTF">2022-02-18T01:06:58Z</dcterms:modified>
</cp:coreProperties>
</file>