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782" r:id="rId2"/>
    <p:sldId id="783" r:id="rId3"/>
    <p:sldId id="1327" r:id="rId4"/>
    <p:sldId id="1351" r:id="rId5"/>
    <p:sldId id="1339" r:id="rId6"/>
    <p:sldId id="1352" r:id="rId7"/>
    <p:sldId id="1360" r:id="rId8"/>
    <p:sldId id="1374" r:id="rId9"/>
    <p:sldId id="1359" r:id="rId10"/>
    <p:sldId id="1375" r:id="rId11"/>
    <p:sldId id="1097" r:id="rId12"/>
    <p:sldId id="1289" r:id="rId13"/>
    <p:sldId id="1361" r:id="rId14"/>
    <p:sldId id="1362" r:id="rId15"/>
    <p:sldId id="1378" r:id="rId16"/>
    <p:sldId id="1363" r:id="rId17"/>
    <p:sldId id="1376" r:id="rId18"/>
    <p:sldId id="1377" r:id="rId19"/>
    <p:sldId id="1379" r:id="rId20"/>
    <p:sldId id="1345" r:id="rId21"/>
    <p:sldId id="1366" r:id="rId22"/>
    <p:sldId id="1365" r:id="rId23"/>
    <p:sldId id="1367" r:id="rId24"/>
    <p:sldId id="1297" r:id="rId25"/>
    <p:sldId id="1315" r:id="rId26"/>
    <p:sldId id="1316" r:id="rId27"/>
    <p:sldId id="1322" r:id="rId28"/>
    <p:sldId id="1370" r:id="rId29"/>
    <p:sldId id="1323" r:id="rId30"/>
    <p:sldId id="1324" r:id="rId31"/>
    <p:sldId id="1317" r:id="rId32"/>
    <p:sldId id="1319" r:id="rId33"/>
    <p:sldId id="1318" r:id="rId34"/>
    <p:sldId id="1371" r:id="rId35"/>
    <p:sldId id="1320" r:id="rId36"/>
    <p:sldId id="1372" r:id="rId37"/>
    <p:sldId id="1321" r:id="rId38"/>
    <p:sldId id="1373" r:id="rId3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FE0"/>
    <a:srgbClr val="85B73B"/>
    <a:srgbClr val="CBDCAA"/>
    <a:srgbClr val="B9D989"/>
    <a:srgbClr val="D1E3AF"/>
    <a:srgbClr val="EBBEC2"/>
    <a:srgbClr val="F6AEB5"/>
    <a:srgbClr val="CFE8E7"/>
    <a:srgbClr val="C5E1E0"/>
    <a:srgbClr val="FCE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21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27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3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13.png"/><Relationship Id="rId4" Type="http://schemas.openxmlformats.org/officeDocument/2006/relationships/image" Target="../media/image34.pn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openxmlformats.org/officeDocument/2006/relationships/image" Target="../media/image37.jpe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ata2.tsherpa.co.kr/tsherpa/MultiMedia/Flash/2020/curri/index.html?flashxmlnum=pink700&amp;classa=A8-C1-41-MM-MM-04-04-02-0-0-0-0&amp;classno=MM_41_04/suh_0401_03_0002/suh_0401_03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pink700&amp;classa=A8-C1-41-MM-MM-04-04-02-0-0-0-0&amp;classno=MM_41_04/suh_0401_03_0002/suh_0401_03_0002_401_1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pink700&amp;classa=A8-C1-41-MM-MM-04-04-02-0-0-0-0&amp;classno=MM_41_04/suh_0401_03_0002/suh_0401_03_0002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pink700&amp;classa=A8-C1-41-MM-MM-04-04-02-0-0-0-0&amp;classno=MM_41_04/suh_0401_03_0002/suh_0401_03_0002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cdata2.tsherpa.co.kr/tsherpa/MultiMedia/Flash/2020/curri/index.html?flashxmlnum=pink700&amp;classa=A8-C1-41-MM-MM-04-04-02-0-0-0-0&amp;classno=MM_41_04/suh_0401_03_0002/suh_0401_03_0002_401_1.html" TargetMode="External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8.png"/><Relationship Id="rId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image" Target="../media/image39.png"/><Relationship Id="rId9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72061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2021.1.17.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2421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D12B8849-28F7-4970-9CD8-26B1231FBABD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2A1D933C-60FE-4E46-905E-7AB6A58402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t="14231" r="2093" b="19909"/>
          <a:stretch/>
        </p:blipFill>
        <p:spPr>
          <a:xfrm>
            <a:off x="105731" y="1736812"/>
            <a:ext cx="3664861" cy="29905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달린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44414"/>
            <a:ext cx="2974460" cy="4363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8000 m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쯤일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16691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삽화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CFC4933-5DA1-4764-A904-057F33957EDC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말풍선: 사각형 8">
            <a:extLst>
              <a:ext uri="{FF2B5EF4-FFF2-40B4-BE49-F238E27FC236}">
                <a16:creationId xmlns:a16="http://schemas.microsoft.com/office/drawing/2014/main" xmlns="" id="{12E50183-F863-4EFA-9095-3BFAD609B4C2}"/>
              </a:ext>
            </a:extLst>
          </p:cNvPr>
          <p:cNvSpPr/>
          <p:nvPr/>
        </p:nvSpPr>
        <p:spPr>
          <a:xfrm flipH="1">
            <a:off x="115384" y="2576934"/>
            <a:ext cx="1833208" cy="643004"/>
          </a:xfrm>
          <a:prstGeom prst="wedgeRoundRectCallout">
            <a:avLst>
              <a:gd name="adj1" fmla="val 19864"/>
              <a:gd name="adj2" fmla="val 9797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건강을 위해 매일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352 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달려 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말풍선: 사각형 8">
            <a:extLst>
              <a:ext uri="{FF2B5EF4-FFF2-40B4-BE49-F238E27FC236}">
                <a16:creationId xmlns:a16="http://schemas.microsoft.com/office/drawing/2014/main" xmlns="" id="{1DA7035A-D3CA-4309-AAF7-2D6D61D559CE}"/>
              </a:ext>
            </a:extLst>
          </p:cNvPr>
          <p:cNvSpPr/>
          <p:nvPr/>
        </p:nvSpPr>
        <p:spPr>
          <a:xfrm flipH="1">
            <a:off x="1869913" y="2445189"/>
            <a:ext cx="2103676" cy="801369"/>
          </a:xfrm>
          <a:prstGeom prst="wedgeRoundRectCallout">
            <a:avLst>
              <a:gd name="adj1" fmla="val 29968"/>
              <a:gd name="adj2" fmla="val 7045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달린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거리는 몇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어림해 볼까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C8EEA7F8-E4CF-42AB-A110-F82A4C031138}"/>
              </a:ext>
            </a:extLst>
          </p:cNvPr>
          <p:cNvSpPr/>
          <p:nvPr/>
        </p:nvSpPr>
        <p:spPr>
          <a:xfrm>
            <a:off x="1800323" y="2183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627CF638-CAF5-4893-BD2E-8FD4523403E3}"/>
              </a:ext>
            </a:extLst>
          </p:cNvPr>
          <p:cNvSpPr/>
          <p:nvPr/>
        </p:nvSpPr>
        <p:spPr>
          <a:xfrm>
            <a:off x="1800323" y="2183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F8CDF7C0-96E3-406D-9C31-C184F5E419C8}"/>
              </a:ext>
            </a:extLst>
          </p:cNvPr>
          <p:cNvGrpSpPr/>
          <p:nvPr/>
        </p:nvGrpSpPr>
        <p:grpSpPr>
          <a:xfrm>
            <a:off x="3707904" y="1368385"/>
            <a:ext cx="3243534" cy="260415"/>
            <a:chOff x="3707904" y="1332381"/>
            <a:chExt cx="3243534" cy="260415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CF46EA98-86AC-47DC-9702-B43D77D52337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D6F5EBA8-4BBE-41DE-BBCA-FFB94E16ED6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9889CDEF-3032-47FF-86C0-AF3B1E2656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104DA624-0FDB-4CDA-B134-418346A28DC8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CD514E26-F9BA-4117-907B-78D4EFA70F3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4F1B0C3C-B699-4DE5-BDC8-46EBDD3CF8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7C4FA833-2A6E-475E-8515-03901D641494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9FB6DEDA-4054-47B0-A3B1-90A129C3991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03DF4890-C009-42CA-82CD-A3727AF42E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EFA1E62B-6D37-4A52-B6A5-1EA7151AC011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783EE530-774B-41FF-B5EA-13B0E686846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170FB441-4DDE-4F39-885A-73C977C4E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23F45505-35D9-4F9D-9F4F-14E540B90A23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0D925F56-94E5-4A50-834F-F37F744BB45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D5F8A83B-4752-4DF6-9A90-FC3ED3E07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FDFC57B6-BF2C-42E4-9030-C7A6656C012A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4554E5D8-99E0-4439-A9FA-3DE0ADCCAC1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495E6C23-B0EE-4751-8855-7DC541AF2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958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82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5860" y="278092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9395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곱셈식으로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동안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달린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E8A642C-FBD3-4F41-9BEF-EF3781F5A8E0}"/>
              </a:ext>
            </a:extLst>
          </p:cNvPr>
          <p:cNvSpPr/>
          <p:nvPr/>
        </p:nvSpPr>
        <p:spPr bwMode="auto">
          <a:xfrm>
            <a:off x="2829008" y="2418368"/>
            <a:ext cx="1274940" cy="4363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352×20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570" y="2240868"/>
            <a:ext cx="360000" cy="355000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97EE343-E7D3-4C23-B9DF-B0692E2B495B}"/>
              </a:ext>
            </a:extLst>
          </p:cNvPr>
          <p:cNvGrpSpPr/>
          <p:nvPr/>
        </p:nvGrpSpPr>
        <p:grpSpPr>
          <a:xfrm>
            <a:off x="4793634" y="1340768"/>
            <a:ext cx="2154630" cy="260415"/>
            <a:chOff x="4283968" y="1340768"/>
            <a:chExt cx="2154630" cy="26041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BBD140A6-F48B-4B9F-8466-F0EAC7E45E87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DE1EC3D2-2740-4790-85D3-68C6065FE1B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16291F52-76CD-495C-ADF0-60C3CE8B8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01418E97-9B5C-48FF-88CD-E06410FB21C1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B0E019AB-7D05-43A6-8F47-82A10DF4165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637270D9-3231-4889-AAF9-1B706340B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11F8DCE5-E160-45DE-941E-09CEFE66552E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EA4C3AC0-94EA-4080-ACBC-045F47621A5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257ED440-3E7C-4E2A-8560-1AB103D83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F9C2433E-8B9C-4653-8F76-E636501B13D4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C8C70079-31F6-4677-AEF4-4242304C4A3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99332602-E717-4167-BEED-4504B5EF0F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4531812" y="1421126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80644289-9F9D-430B-B1C4-C2A5548AEE8A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클릭할 때마다 두 개씩 묶음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생기도록 파란 정답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기능과 동일하게 설정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정답 선은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선은 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물음표가 손가락 약물로 대체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3_1_03.html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텍스트는 새로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217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3_1_03_01.sgv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4087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묶어보고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352 × 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A407027-F60E-42FC-8642-08CBC54C40A3}"/>
              </a:ext>
            </a:extLst>
          </p:cNvPr>
          <p:cNvGrpSpPr/>
          <p:nvPr/>
        </p:nvGrpSpPr>
        <p:grpSpPr>
          <a:xfrm>
            <a:off x="352574" y="2323906"/>
            <a:ext cx="6307658" cy="996047"/>
            <a:chOff x="316570" y="2331053"/>
            <a:chExt cx="6307658" cy="99604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8028DBF8-6C48-4CE5-B49B-5652F6EB58C3}"/>
                </a:ext>
              </a:extLst>
            </p:cNvPr>
            <p:cNvGrpSpPr/>
            <p:nvPr/>
          </p:nvGrpSpPr>
          <p:grpSpPr>
            <a:xfrm>
              <a:off x="395018" y="2382121"/>
              <a:ext cx="527397" cy="446628"/>
              <a:chOff x="-1012644" y="2312876"/>
              <a:chExt cx="527397" cy="446628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xmlns="" id="{74B1A19D-DD89-4AFD-B42F-2C81404E8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68E495F2-CAD9-4332-B51B-1FE19C6C48F4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4210F18A-1872-4C57-9290-E7DC14BB513B}"/>
                </a:ext>
              </a:extLst>
            </p:cNvPr>
            <p:cNvGrpSpPr/>
            <p:nvPr/>
          </p:nvGrpSpPr>
          <p:grpSpPr>
            <a:xfrm>
              <a:off x="395018" y="2816932"/>
              <a:ext cx="527397" cy="446628"/>
              <a:chOff x="-1012644" y="2312876"/>
              <a:chExt cx="527397" cy="446628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xmlns="" id="{2AFEAF23-ACF2-4EF4-8FC2-03F5ED82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9B7F3DAA-F904-4C1A-B4AA-92445FAC90BF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BD138F1E-3C0D-4C9F-8BB7-122DB6EA24A1}"/>
                </a:ext>
              </a:extLst>
            </p:cNvPr>
            <p:cNvGrpSpPr/>
            <p:nvPr/>
          </p:nvGrpSpPr>
          <p:grpSpPr>
            <a:xfrm>
              <a:off x="1007604" y="2382121"/>
              <a:ext cx="527397" cy="446628"/>
              <a:chOff x="-1012644" y="2312876"/>
              <a:chExt cx="527397" cy="446628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xmlns="" id="{D4B2D65C-0C2E-4A1A-AF94-93CE0B2DE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74F5E753-1153-4BAE-B853-723AF1918534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99BE6BCB-D85E-4973-9987-FDBFC3712BD9}"/>
                </a:ext>
              </a:extLst>
            </p:cNvPr>
            <p:cNvGrpSpPr/>
            <p:nvPr/>
          </p:nvGrpSpPr>
          <p:grpSpPr>
            <a:xfrm>
              <a:off x="1007604" y="2816932"/>
              <a:ext cx="527397" cy="446628"/>
              <a:chOff x="-1012644" y="2312876"/>
              <a:chExt cx="527397" cy="446628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xmlns="" id="{15DE6E57-F6A2-49C6-8866-865FD2EA3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2BB7653-8AC5-4039-BCF8-267D81AA96AB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2B0F8700-1A86-483A-B3B5-31B6834B0939}"/>
                </a:ext>
              </a:extLst>
            </p:cNvPr>
            <p:cNvGrpSpPr/>
            <p:nvPr/>
          </p:nvGrpSpPr>
          <p:grpSpPr>
            <a:xfrm>
              <a:off x="1655952" y="2382121"/>
              <a:ext cx="527397" cy="446628"/>
              <a:chOff x="-1012644" y="2312876"/>
              <a:chExt cx="527397" cy="446628"/>
            </a:xfrm>
          </p:grpSpPr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xmlns="" id="{2F36653D-2A4B-4EF6-A794-A9FAB6779A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1A76D0AB-5D1B-482D-9D6F-73F379F3C259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D11EBEC6-278C-407B-9C72-2949E69D03B4}"/>
                </a:ext>
              </a:extLst>
            </p:cNvPr>
            <p:cNvGrpSpPr/>
            <p:nvPr/>
          </p:nvGrpSpPr>
          <p:grpSpPr>
            <a:xfrm>
              <a:off x="1655952" y="2816932"/>
              <a:ext cx="527397" cy="446628"/>
              <a:chOff x="-1012644" y="2312876"/>
              <a:chExt cx="527397" cy="446628"/>
            </a:xfrm>
          </p:grpSpPr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xmlns="" id="{4A28D4C8-AB17-4431-9232-58C18B1F6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E6A7DD19-260B-4CE0-AB45-E08EF0976207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F77132AE-957D-43B2-9401-B177884B29E3}"/>
                </a:ext>
              </a:extLst>
            </p:cNvPr>
            <p:cNvGrpSpPr/>
            <p:nvPr/>
          </p:nvGrpSpPr>
          <p:grpSpPr>
            <a:xfrm>
              <a:off x="2268538" y="2382121"/>
              <a:ext cx="527397" cy="446628"/>
              <a:chOff x="-1012644" y="2312876"/>
              <a:chExt cx="527397" cy="446628"/>
            </a:xfrm>
          </p:grpSpPr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xmlns="" id="{3A93B11A-8AA2-4FAB-BF42-A529E3BC4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6B94D52D-B3CE-4062-BAA0-FB7089CEECAE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01CB81B6-9522-4182-A52E-FB394E42ABEA}"/>
                </a:ext>
              </a:extLst>
            </p:cNvPr>
            <p:cNvGrpSpPr/>
            <p:nvPr/>
          </p:nvGrpSpPr>
          <p:grpSpPr>
            <a:xfrm>
              <a:off x="2268538" y="2816932"/>
              <a:ext cx="527397" cy="446628"/>
              <a:chOff x="-1012644" y="2312876"/>
              <a:chExt cx="527397" cy="446628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xmlns="" id="{BAE94EF4-BBBE-4896-BF7D-1F031CB07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1CCBE769-564D-4B7F-B3C1-DC46A4545B23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321E47C3-084D-41A5-9584-FA3CCB2023C3}"/>
                </a:ext>
              </a:extLst>
            </p:cNvPr>
            <p:cNvGrpSpPr/>
            <p:nvPr/>
          </p:nvGrpSpPr>
          <p:grpSpPr>
            <a:xfrm>
              <a:off x="2892475" y="2382121"/>
              <a:ext cx="527397" cy="446628"/>
              <a:chOff x="-1012644" y="2312876"/>
              <a:chExt cx="527397" cy="446628"/>
            </a:xfrm>
          </p:grpSpPr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xmlns="" id="{4426E1CF-05AD-444D-A878-ACAAB6DA2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2A208B7D-DD3A-4F36-8C60-3FA4FC8BD1AA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13FEA4EB-8716-4B37-A908-D671A233070C}"/>
                </a:ext>
              </a:extLst>
            </p:cNvPr>
            <p:cNvGrpSpPr/>
            <p:nvPr/>
          </p:nvGrpSpPr>
          <p:grpSpPr>
            <a:xfrm>
              <a:off x="2892475" y="2821770"/>
              <a:ext cx="527397" cy="446628"/>
              <a:chOff x="-1012644" y="2312876"/>
              <a:chExt cx="527397" cy="446628"/>
            </a:xfrm>
          </p:grpSpPr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xmlns="" id="{C9B50575-37B1-4D57-B1FE-91243F141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9B787744-BA3D-46D0-B86C-245E740AE31F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xmlns="" id="{A8690295-D7AE-47E2-981E-C788922E4BDA}"/>
                </a:ext>
              </a:extLst>
            </p:cNvPr>
            <p:cNvGrpSpPr/>
            <p:nvPr/>
          </p:nvGrpSpPr>
          <p:grpSpPr>
            <a:xfrm>
              <a:off x="3504543" y="2382121"/>
              <a:ext cx="527397" cy="446628"/>
              <a:chOff x="-1012644" y="2312876"/>
              <a:chExt cx="527397" cy="446628"/>
            </a:xfrm>
          </p:grpSpPr>
          <p:pic>
            <p:nvPicPr>
              <p:cNvPr id="128" name="그림 127">
                <a:extLst>
                  <a:ext uri="{FF2B5EF4-FFF2-40B4-BE49-F238E27FC236}">
                    <a16:creationId xmlns:a16="http://schemas.microsoft.com/office/drawing/2014/main" xmlns="" id="{7627F3A2-5C73-45D1-AB1F-33856C283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134E57DE-129F-4660-9A48-8516C801AE66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E3BA603B-ABB8-4305-853A-739BDB543EE1}"/>
                </a:ext>
              </a:extLst>
            </p:cNvPr>
            <p:cNvGrpSpPr/>
            <p:nvPr/>
          </p:nvGrpSpPr>
          <p:grpSpPr>
            <a:xfrm>
              <a:off x="3504543" y="2816932"/>
              <a:ext cx="527397" cy="446628"/>
              <a:chOff x="-1012644" y="2312876"/>
              <a:chExt cx="527397" cy="446628"/>
            </a:xfrm>
          </p:grpSpPr>
          <p:pic>
            <p:nvPicPr>
              <p:cNvPr id="131" name="그림 130">
                <a:extLst>
                  <a:ext uri="{FF2B5EF4-FFF2-40B4-BE49-F238E27FC236}">
                    <a16:creationId xmlns:a16="http://schemas.microsoft.com/office/drawing/2014/main" xmlns="" id="{93797B2F-1BE8-4D39-8BF1-21631ED483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xmlns="" id="{9501099C-5893-4D35-BF31-593FB138E79C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8AD7CA2D-F4D3-4C76-BCB7-A3291DACADE6}"/>
                </a:ext>
              </a:extLst>
            </p:cNvPr>
            <p:cNvGrpSpPr/>
            <p:nvPr/>
          </p:nvGrpSpPr>
          <p:grpSpPr>
            <a:xfrm>
              <a:off x="4127763" y="2382121"/>
              <a:ext cx="527397" cy="446628"/>
              <a:chOff x="-1012644" y="2312876"/>
              <a:chExt cx="527397" cy="446628"/>
            </a:xfrm>
          </p:grpSpPr>
          <p:pic>
            <p:nvPicPr>
              <p:cNvPr id="134" name="그림 133">
                <a:extLst>
                  <a:ext uri="{FF2B5EF4-FFF2-40B4-BE49-F238E27FC236}">
                    <a16:creationId xmlns:a16="http://schemas.microsoft.com/office/drawing/2014/main" xmlns="" id="{0ECE12BC-1B9A-41F1-B256-8573E813A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4BA69E0C-5977-4431-9255-E7E90299928A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5B4D00D7-3332-45BF-8A51-F6A37F8D9F01}"/>
                </a:ext>
              </a:extLst>
            </p:cNvPr>
            <p:cNvGrpSpPr/>
            <p:nvPr/>
          </p:nvGrpSpPr>
          <p:grpSpPr>
            <a:xfrm>
              <a:off x="4127763" y="2816932"/>
              <a:ext cx="527397" cy="446628"/>
              <a:chOff x="-1012644" y="2312876"/>
              <a:chExt cx="527397" cy="446628"/>
            </a:xfrm>
          </p:grpSpPr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xmlns="" id="{6E45B989-73BE-4F14-8C84-C330BE903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xmlns="" id="{CA157961-2492-4B7D-B467-1E4E1772EFC7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xmlns="" id="{CDE90040-9CD5-454F-9DBB-CF5F4AD1157F}"/>
                </a:ext>
              </a:extLst>
            </p:cNvPr>
            <p:cNvGrpSpPr/>
            <p:nvPr/>
          </p:nvGrpSpPr>
          <p:grpSpPr>
            <a:xfrm>
              <a:off x="4764683" y="2382121"/>
              <a:ext cx="527397" cy="446628"/>
              <a:chOff x="-1012644" y="2312876"/>
              <a:chExt cx="527397" cy="446628"/>
            </a:xfrm>
          </p:grpSpPr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xmlns="" id="{6557D7B5-011B-4D3C-9CD3-0ADEA6B47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xmlns="" id="{0CD0705F-9336-498F-ACF2-3DF01BE86390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7A91656B-038F-4EC4-99AA-CCDD891914E7}"/>
                </a:ext>
              </a:extLst>
            </p:cNvPr>
            <p:cNvGrpSpPr/>
            <p:nvPr/>
          </p:nvGrpSpPr>
          <p:grpSpPr>
            <a:xfrm>
              <a:off x="4764683" y="2816932"/>
              <a:ext cx="527397" cy="446628"/>
              <a:chOff x="-1012644" y="2312876"/>
              <a:chExt cx="527397" cy="446628"/>
            </a:xfrm>
          </p:grpSpPr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xmlns="" id="{072F6CD9-12D4-4E76-A8C1-26D4A00486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A0A598C2-2F3D-45E2-9BC5-4B82390715C0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xmlns="" id="{64A702D4-2D0F-4DE3-B77D-3CE2DCB941D4}"/>
                </a:ext>
              </a:extLst>
            </p:cNvPr>
            <p:cNvGrpSpPr/>
            <p:nvPr/>
          </p:nvGrpSpPr>
          <p:grpSpPr>
            <a:xfrm>
              <a:off x="5412755" y="2382121"/>
              <a:ext cx="527397" cy="446628"/>
              <a:chOff x="-1012644" y="2312876"/>
              <a:chExt cx="527397" cy="446628"/>
            </a:xfrm>
          </p:grpSpPr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xmlns="" id="{1146B213-785F-4D58-9815-9D9F063FE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64638F7C-C6AA-4D44-8535-817EB4AC2BA4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27ED718A-9D19-43A7-8D2B-EF5777F8EB52}"/>
                </a:ext>
              </a:extLst>
            </p:cNvPr>
            <p:cNvGrpSpPr/>
            <p:nvPr/>
          </p:nvGrpSpPr>
          <p:grpSpPr>
            <a:xfrm>
              <a:off x="5412755" y="2816932"/>
              <a:ext cx="527397" cy="446628"/>
              <a:chOff x="-1012644" y="2312876"/>
              <a:chExt cx="527397" cy="446628"/>
            </a:xfrm>
          </p:grpSpPr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xmlns="" id="{8C9723F1-DFDD-495A-AAF5-DDE4306E4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xmlns="" id="{3294C368-E615-4871-90D2-402056B9F0B1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xmlns="" id="{C78A97CA-B7DC-4BE1-8B21-D70F7D5BA925}"/>
                </a:ext>
              </a:extLst>
            </p:cNvPr>
            <p:cNvGrpSpPr/>
            <p:nvPr/>
          </p:nvGrpSpPr>
          <p:grpSpPr>
            <a:xfrm>
              <a:off x="6024823" y="2382121"/>
              <a:ext cx="527397" cy="446628"/>
              <a:chOff x="-1012644" y="2312876"/>
              <a:chExt cx="527397" cy="446628"/>
            </a:xfrm>
          </p:grpSpPr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xmlns="" id="{B6690FB4-C5F1-4587-937E-013B54B14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459C609F-59B2-45A3-A562-54B45A5EA569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xmlns="" id="{30226AA7-B88F-4A5C-B641-348D38188B06}"/>
                </a:ext>
              </a:extLst>
            </p:cNvPr>
            <p:cNvGrpSpPr/>
            <p:nvPr/>
          </p:nvGrpSpPr>
          <p:grpSpPr>
            <a:xfrm>
              <a:off x="6024823" y="2816932"/>
              <a:ext cx="527397" cy="446628"/>
              <a:chOff x="-1012644" y="2312876"/>
              <a:chExt cx="527397" cy="446628"/>
            </a:xfrm>
          </p:grpSpPr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xmlns="" id="{DB5DDCB5-D197-4286-9442-50B9A3349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2644" y="2312876"/>
                <a:ext cx="527397" cy="446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xmlns="" id="{CA179ECD-4B9F-4F43-ABEA-47783CE33433}"/>
                  </a:ext>
                </a:extLst>
              </p:cNvPr>
              <p:cNvSpPr txBox="1"/>
              <p:nvPr/>
            </p:nvSpPr>
            <p:spPr>
              <a:xfrm>
                <a:off x="-923303" y="2382301"/>
                <a:ext cx="360040" cy="307777"/>
              </a:xfrm>
              <a:prstGeom prst="rect">
                <a:avLst/>
              </a:prstGeom>
              <a:solidFill>
                <a:srgbClr val="CBDCAA"/>
              </a:solidFill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352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FFE39683-8BA2-4C90-A525-F0CAD03B9416}"/>
                </a:ext>
              </a:extLst>
            </p:cNvPr>
            <p:cNvSpPr/>
            <p:nvPr/>
          </p:nvSpPr>
          <p:spPr>
            <a:xfrm>
              <a:off x="316570" y="2331053"/>
              <a:ext cx="6307658" cy="996047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21C53C25-023E-4533-8096-06E37C0E2F28}"/>
              </a:ext>
            </a:extLst>
          </p:cNvPr>
          <p:cNvSpPr txBox="1"/>
          <p:nvPr/>
        </p:nvSpPr>
        <p:spPr>
          <a:xfrm>
            <a:off x="369318" y="3640806"/>
            <a:ext cx="1472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352×</a:t>
            </a:r>
            <a:r>
              <a:rPr lang="en-US" altLang="ko-KR" sz="1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0B6B620B-0064-4B71-8BAE-EF11AB898A8C}"/>
              </a:ext>
            </a:extLst>
          </p:cNvPr>
          <p:cNvSpPr/>
          <p:nvPr/>
        </p:nvSpPr>
        <p:spPr bwMode="auto">
          <a:xfrm>
            <a:off x="1355502" y="3675938"/>
            <a:ext cx="84593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xmlns="" id="{84FBE062-EC9A-4282-BE2C-57514A2A9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756" y="3500512"/>
            <a:ext cx="360000" cy="355000"/>
          </a:xfrm>
          <a:prstGeom prst="rect">
            <a:avLst/>
          </a:prstGeom>
        </p:spPr>
      </p:pic>
      <p:sp>
        <p:nvSpPr>
          <p:cNvPr id="160" name="모서리가 둥근 직사각형 4">
            <a:extLst>
              <a:ext uri="{FF2B5EF4-FFF2-40B4-BE49-F238E27FC236}">
                <a16:creationId xmlns:a16="http://schemas.microsoft.com/office/drawing/2014/main" xmlns="" id="{05F4B0E8-6656-4ABB-A5D7-54E83B4D5AD4}"/>
              </a:ext>
            </a:extLst>
          </p:cNvPr>
          <p:cNvSpPr/>
          <p:nvPr/>
        </p:nvSpPr>
        <p:spPr>
          <a:xfrm>
            <a:off x="440395" y="2374974"/>
            <a:ext cx="501714" cy="8814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2F355BC6-AE16-4388-BBB0-493508DB3AA0}"/>
              </a:ext>
            </a:extLst>
          </p:cNvPr>
          <p:cNvSpPr txBox="1"/>
          <p:nvPr/>
        </p:nvSpPr>
        <p:spPr>
          <a:xfrm>
            <a:off x="1701934" y="4699927"/>
            <a:ext cx="1472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352×</a:t>
            </a:r>
            <a:r>
              <a:rPr lang="en-US" altLang="ko-KR" sz="19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3377383D-A219-4979-A398-0A0028AF0219}"/>
              </a:ext>
            </a:extLst>
          </p:cNvPr>
          <p:cNvSpPr/>
          <p:nvPr/>
        </p:nvSpPr>
        <p:spPr bwMode="auto">
          <a:xfrm>
            <a:off x="2807844" y="4720054"/>
            <a:ext cx="85655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xmlns="" id="{8F867F7E-091D-4194-8139-6358B40EA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256" y="4563100"/>
            <a:ext cx="360000" cy="3550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81770B3E-1B26-40A6-805F-034BE098F324}"/>
              </a:ext>
            </a:extLst>
          </p:cNvPr>
          <p:cNvSpPr txBox="1"/>
          <p:nvPr/>
        </p:nvSpPr>
        <p:spPr>
          <a:xfrm>
            <a:off x="3588454" y="4699927"/>
            <a:ext cx="1472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×10=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E06631E6-31F4-4401-A2E0-89BEB2267822}"/>
              </a:ext>
            </a:extLst>
          </p:cNvPr>
          <p:cNvSpPr/>
          <p:nvPr/>
        </p:nvSpPr>
        <p:spPr bwMode="auto">
          <a:xfrm>
            <a:off x="4308534" y="4720054"/>
            <a:ext cx="99009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xmlns="" id="{1707768A-989C-42FF-97D1-E104DE906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629" y="4563100"/>
            <a:ext cx="360000" cy="3550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23DBDD42-0E33-4496-9D06-75AE80BFD375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동안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달린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AC0A7C2A-541D-4830-BE85-44B9243B8653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12D0E17-2AC1-4B72-9315-1D68909786DF}"/>
              </a:ext>
            </a:extLst>
          </p:cNvPr>
          <p:cNvGrpSpPr/>
          <p:nvPr/>
        </p:nvGrpSpPr>
        <p:grpSpPr>
          <a:xfrm>
            <a:off x="4788024" y="1340768"/>
            <a:ext cx="2154630" cy="260415"/>
            <a:chOff x="4788024" y="1340768"/>
            <a:chExt cx="2154630" cy="260415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674ECA29-7F5D-4B94-86F7-258A3AB778FC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xmlns="" id="{8031880B-398E-4D65-AB27-575D1623336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xmlns="" id="{298044F7-62B4-4548-BD1F-B96920ACB1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FA04E82C-0317-469A-98C5-A551398BBCD3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id="{64B0DB2A-BBE2-4360-A3B3-8892C83DF41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xmlns="" id="{18C995A5-6CAD-471F-AF41-2C8B847112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xmlns="" id="{87BC7CC3-C5B2-48E4-8E38-CA87ED56006E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xmlns="" id="{2CE65AD2-C479-420A-9D94-4650E8A599B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xmlns="" id="{A00ED503-0013-40FD-9DD0-0C8D8AB0F9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xmlns="" id="{243FECD5-9D2C-4785-BB84-797B7BCD34ED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xmlns="" id="{BECD86DB-379D-401B-8C2D-B6F4F4F7E40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EE59BC98-197C-4C40-ABEB-280507A517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022" y="3500512"/>
            <a:ext cx="905922" cy="89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72" y="243433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84" y="244291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17" y="246568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03" y="246568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357" y="246568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897" y="248389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09" y="249247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42" y="251524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614" y="251524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68" y="251524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458" y="2528900"/>
            <a:ext cx="355473" cy="3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화살표 연결선 11"/>
          <p:cNvCxnSpPr>
            <a:stCxn id="1027" idx="3"/>
          </p:cNvCxnSpPr>
          <p:nvPr/>
        </p:nvCxnSpPr>
        <p:spPr bwMode="auto">
          <a:xfrm flipV="1">
            <a:off x="8004931" y="2679706"/>
            <a:ext cx="360040" cy="1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7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980" y="252890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6" name="모서리가 둥근 직사각형 4">
            <a:extLst>
              <a:ext uri="{FF2B5EF4-FFF2-40B4-BE49-F238E27FC236}">
                <a16:creationId xmlns:a16="http://schemas.microsoft.com/office/drawing/2014/main" xmlns="" id="{05F4B0E8-6656-4ABB-A5D7-54E83B4D5AD4}"/>
              </a:ext>
            </a:extLst>
          </p:cNvPr>
          <p:cNvSpPr/>
          <p:nvPr/>
        </p:nvSpPr>
        <p:spPr>
          <a:xfrm>
            <a:off x="379421" y="2309592"/>
            <a:ext cx="6280811" cy="102402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60" idx="2"/>
          </p:cNvCxnSpPr>
          <p:nvPr/>
        </p:nvCxnSpPr>
        <p:spPr bwMode="auto">
          <a:xfrm>
            <a:off x="691252" y="3256413"/>
            <a:ext cx="0" cy="41952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7" name="모서리가 둥근 직사각형 4">
            <a:extLst>
              <a:ext uri="{FF2B5EF4-FFF2-40B4-BE49-F238E27FC236}">
                <a16:creationId xmlns:a16="http://schemas.microsoft.com/office/drawing/2014/main" xmlns="" id="{05F4B0E8-6656-4ABB-A5D7-54E83B4D5AD4}"/>
              </a:ext>
            </a:extLst>
          </p:cNvPr>
          <p:cNvSpPr/>
          <p:nvPr/>
        </p:nvSpPr>
        <p:spPr>
          <a:xfrm>
            <a:off x="1044543" y="2368164"/>
            <a:ext cx="501714" cy="88143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987340" y="22511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82883" y="2389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모서리가 둥근 직사각형 4">
            <a:extLst>
              <a:ext uri="{FF2B5EF4-FFF2-40B4-BE49-F238E27FC236}">
                <a16:creationId xmlns:a16="http://schemas.microsoft.com/office/drawing/2014/main" xmlns="" id="{05F4B0E8-6656-4ABB-A5D7-54E83B4D5AD4}"/>
              </a:ext>
            </a:extLst>
          </p:cNvPr>
          <p:cNvSpPr/>
          <p:nvPr/>
        </p:nvSpPr>
        <p:spPr>
          <a:xfrm>
            <a:off x="1691956" y="2384166"/>
            <a:ext cx="501714" cy="88143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3709247" y="33544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4191556" y="3455250"/>
            <a:ext cx="812492" cy="400262"/>
          </a:xfrm>
          <a:prstGeom prst="wedgeRoundRectCallout">
            <a:avLst>
              <a:gd name="adj1" fmla="val -61052"/>
              <a:gd name="adj2" fmla="val 37117"/>
              <a:gd name="adj3" fmla="val 16667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470767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30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76" grpId="0" animBg="1"/>
      <p:bldP spid="177" grpId="0" animBg="1"/>
      <p:bldP spid="1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0065ED4-62E9-499F-B8A0-18113EB1746D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352×2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352×20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xmlns="" id="{4AD45637-C871-4B2B-BAAB-CE462ED17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34340"/>
              </p:ext>
            </p:extLst>
          </p:nvPr>
        </p:nvGraphicFramePr>
        <p:xfrm>
          <a:off x="2631336" y="2560648"/>
          <a:ext cx="1859916" cy="220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979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464979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464979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  <a:gridCol w="464979">
                  <a:extLst>
                    <a:ext uri="{9D8B030D-6E8A-4147-A177-3AD203B41FA5}">
                      <a16:colId xmlns:a16="http://schemas.microsoft.com/office/drawing/2014/main" xmlns="" val="947553167"/>
                    </a:ext>
                  </a:extLst>
                </a:gridCol>
              </a:tblGrid>
              <a:tr h="53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67453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499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CC8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CC8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CC8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FCC8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994647"/>
                  </a:ext>
                </a:extLst>
              </a:tr>
              <a:tr h="499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838569887"/>
                  </a:ext>
                </a:extLst>
              </a:tr>
              <a:tr h="499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CFE4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CFE4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CFE4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CFE4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4116439"/>
                  </a:ext>
                </a:extLst>
              </a:tr>
            </a:tbl>
          </a:graphicData>
        </a:graphic>
      </p:graphicFrame>
      <p:sp>
        <p:nvSpPr>
          <p:cNvPr id="22" name="TextBox 53">
            <a:extLst>
              <a:ext uri="{FF2B5EF4-FFF2-40B4-BE49-F238E27FC236}">
                <a16:creationId xmlns:a16="http://schemas.microsoft.com/office/drawing/2014/main" xmlns="" id="{5FF7307A-4F05-4618-AEBC-91E0B110B980}"/>
              </a:ext>
            </a:extLst>
          </p:cNvPr>
          <p:cNvSpPr txBox="1"/>
          <p:nvPr/>
        </p:nvSpPr>
        <p:spPr>
          <a:xfrm>
            <a:off x="1443204" y="3308420"/>
            <a:ext cx="1353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352×</a:t>
            </a:r>
            <a:r>
              <a:rPr lang="en-US" altLang="ko-KR" sz="1900" dirty="0" smtClean="0">
                <a:solidFill>
                  <a:srgbClr val="C82A63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xmlns="" id="{ED5B5E70-5EEE-4984-BF81-320B72750754}"/>
              </a:ext>
            </a:extLst>
          </p:cNvPr>
          <p:cNvSpPr txBox="1"/>
          <p:nvPr/>
        </p:nvSpPr>
        <p:spPr>
          <a:xfrm>
            <a:off x="1281132" y="4298634"/>
            <a:ext cx="15662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352×</a:t>
            </a:r>
            <a:r>
              <a:rPr lang="en-US" altLang="ko-KR" sz="1900" dirty="0" smtClean="0">
                <a:solidFill>
                  <a:srgbClr val="007E3B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BE91982B-5D2F-4419-B93F-5B81FFF1A224}"/>
              </a:ext>
            </a:extLst>
          </p:cNvPr>
          <p:cNvGrpSpPr/>
          <p:nvPr/>
        </p:nvGrpSpPr>
        <p:grpSpPr>
          <a:xfrm>
            <a:off x="1277878" y="3650562"/>
            <a:ext cx="1353458" cy="671176"/>
            <a:chOff x="302218" y="3515983"/>
            <a:chExt cx="1353458" cy="67117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FD69D2F3-F6D8-4CDF-9170-74EC90CA3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5471" r="73899" b="22170"/>
            <a:stretch/>
          </p:blipFill>
          <p:spPr>
            <a:xfrm>
              <a:off x="302218" y="3515983"/>
              <a:ext cx="1353458" cy="671176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xmlns="" id="{AC98BA5A-87F4-4019-A56D-D5B42986F204}"/>
                </a:ext>
              </a:extLst>
            </p:cNvPr>
            <p:cNvSpPr/>
            <p:nvPr/>
          </p:nvSpPr>
          <p:spPr>
            <a:xfrm>
              <a:off x="1043608" y="3753036"/>
              <a:ext cx="216024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53">
              <a:extLst>
                <a:ext uri="{FF2B5EF4-FFF2-40B4-BE49-F238E27FC236}">
                  <a16:creationId xmlns:a16="http://schemas.microsoft.com/office/drawing/2014/main" xmlns="" id="{76EAC0EF-E550-4497-A372-364EAFD1F833}"/>
                </a:ext>
              </a:extLst>
            </p:cNvPr>
            <p:cNvSpPr txBox="1"/>
            <p:nvPr/>
          </p:nvSpPr>
          <p:spPr>
            <a:xfrm>
              <a:off x="993637" y="3709773"/>
              <a:ext cx="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배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05151C9-49EE-410F-A275-CAE8C3A05E09}"/>
              </a:ext>
            </a:extLst>
          </p:cNvPr>
          <p:cNvSpPr/>
          <p:nvPr/>
        </p:nvSpPr>
        <p:spPr bwMode="auto">
          <a:xfrm>
            <a:off x="1330477" y="3786224"/>
            <a:ext cx="904815" cy="452434"/>
          </a:xfrm>
          <a:prstGeom prst="rect">
            <a:avLst/>
          </a:prstGeom>
          <a:solidFill>
            <a:srgbClr val="FCDF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9F70484F-CEB9-4322-8414-A5590F72B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0488" y="3076788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BB09045-63D6-4106-B0F3-542D86581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139" y="3063734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96AB597E-2930-4B74-A2B1-FEB8E40BA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173" y="3063734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DAA3106-6438-4473-9C6B-2C2428651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147" y="4106659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1D0C0782-6F59-4426-96EE-261BAAB06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454" y="4084404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077C6175-6278-4AEF-AAF1-E6B38CDEB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729" y="4084404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61730F11-9E24-4F20-961C-2062F5632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008" y="4084404"/>
            <a:ext cx="360000" cy="35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579C283-BE0A-4A80-998F-B27F33DA8357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동안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달린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EDB3AAA-BCF5-4F33-B2D2-FA9568E5CC37}"/>
              </a:ext>
            </a:extLst>
          </p:cNvPr>
          <p:cNvGrpSpPr/>
          <p:nvPr/>
        </p:nvGrpSpPr>
        <p:grpSpPr>
          <a:xfrm>
            <a:off x="4788024" y="1340768"/>
            <a:ext cx="2154630" cy="260415"/>
            <a:chOff x="4788024" y="1340768"/>
            <a:chExt cx="2154630" cy="26041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CE7952B8-D850-47F8-85AC-6DBAC492C10D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67240027-B8D7-49D9-A5B7-C40974F6C23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85A9EDC2-F9F0-4F6A-856D-543EEA4DF6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248D28A0-460F-4042-986B-D50BD326882E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BAB9FB6F-9A13-4C77-9F6F-8E51408A014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76DBA37F-752D-4DF1-956B-87E8B9B03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391172F4-E264-47EB-A755-E1B1BF56297F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5DE8F1FA-F9EC-44FD-8712-209ED2906A7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75E34A4B-B3C3-4920-918C-302A20607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9ECE7608-34C6-4A13-AC2D-A4813950DA4B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5725E43E-CA2E-4F5E-A687-2C5D81E92A2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3164AACC-12DF-4A9E-844D-BFC5F3B9F3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58" y="5276810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874" y="535027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05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62" y="52768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97F2C8BA-8FDB-41D3-B140-FC85C5B1A7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 flipV="1">
            <a:off x="4333624" y="3834785"/>
            <a:ext cx="1116351" cy="4102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86676" y="3717032"/>
            <a:ext cx="593242" cy="581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53">
            <a:extLst>
              <a:ext uri="{FF2B5EF4-FFF2-40B4-BE49-F238E27FC236}">
                <a16:creationId xmlns:a16="http://schemas.microsoft.com/office/drawing/2014/main" xmlns="" id="{A327263D-E69D-4A38-87DD-88E047EA5F1F}"/>
              </a:ext>
            </a:extLst>
          </p:cNvPr>
          <p:cNvSpPr txBox="1"/>
          <p:nvPr/>
        </p:nvSpPr>
        <p:spPr>
          <a:xfrm>
            <a:off x="5199338" y="3875584"/>
            <a:ext cx="3807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E6513638-9E5B-4075-8F81-26FBF0B18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392" y="3641307"/>
            <a:ext cx="360000" cy="3550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37539F6A-9331-4460-9C9B-E3D1E75A33F9}"/>
              </a:ext>
            </a:extLst>
          </p:cNvPr>
          <p:cNvSpPr/>
          <p:nvPr/>
        </p:nvSpPr>
        <p:spPr bwMode="auto">
          <a:xfrm>
            <a:off x="4644008" y="3831064"/>
            <a:ext cx="63600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32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0065ED4-62E9-499F-B8A0-18113EB1746D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352×2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352×20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50B6F14B-5727-497A-B5C9-FB5B39905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46453"/>
              </p:ext>
            </p:extLst>
          </p:nvPr>
        </p:nvGraphicFramePr>
        <p:xfrm>
          <a:off x="1827173" y="2606446"/>
          <a:ext cx="1247784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C82A6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AB93BABC-5AE4-4285-B1DA-0CBA6E427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53404"/>
              </p:ext>
            </p:extLst>
          </p:nvPr>
        </p:nvGraphicFramePr>
        <p:xfrm>
          <a:off x="3768237" y="2602493"/>
          <a:ext cx="1247784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8649A6FD-EF7B-443F-B97C-B6D07A086759}"/>
              </a:ext>
            </a:extLst>
          </p:cNvPr>
          <p:cNvSpPr/>
          <p:nvPr/>
        </p:nvSpPr>
        <p:spPr bwMode="auto">
          <a:xfrm>
            <a:off x="2084621" y="3721717"/>
            <a:ext cx="1014250" cy="4368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7  0  4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6A9DF264-DCC2-46F9-BE7B-14830A51F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56" y="3533731"/>
            <a:ext cx="360000" cy="355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7F2C8BA-8FDB-41D3-B140-FC85C5B1A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9058" y="4331680"/>
            <a:ext cx="1712922" cy="410246"/>
          </a:xfrm>
          <a:prstGeom prst="rect">
            <a:avLst/>
          </a:prstGeom>
        </p:spPr>
      </p:pic>
      <p:sp>
        <p:nvSpPr>
          <p:cNvPr id="60" name="TextBox 53">
            <a:extLst>
              <a:ext uri="{FF2B5EF4-FFF2-40B4-BE49-F238E27FC236}">
                <a16:creationId xmlns:a16="http://schemas.microsoft.com/office/drawing/2014/main" xmlns="" id="{A327263D-E69D-4A38-87DD-88E047EA5F1F}"/>
              </a:ext>
            </a:extLst>
          </p:cNvPr>
          <p:cNvSpPr txBox="1"/>
          <p:nvPr/>
        </p:nvSpPr>
        <p:spPr>
          <a:xfrm>
            <a:off x="3615162" y="4401108"/>
            <a:ext cx="3807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33F564EC-721C-414D-AC40-62003FEEBE1D}"/>
              </a:ext>
            </a:extLst>
          </p:cNvPr>
          <p:cNvSpPr/>
          <p:nvPr/>
        </p:nvSpPr>
        <p:spPr bwMode="auto">
          <a:xfrm>
            <a:off x="3756687" y="3753923"/>
            <a:ext cx="1277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E6513638-9E5B-4075-8F81-26FBF0B18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216" y="4166831"/>
            <a:ext cx="360000" cy="35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579C283-BE0A-4A80-998F-B27F33DA8357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동안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달린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EDB3AAA-BCF5-4F33-B2D2-FA9568E5CC37}"/>
              </a:ext>
            </a:extLst>
          </p:cNvPr>
          <p:cNvGrpSpPr/>
          <p:nvPr/>
        </p:nvGrpSpPr>
        <p:grpSpPr>
          <a:xfrm>
            <a:off x="4788024" y="1340768"/>
            <a:ext cx="2154630" cy="260415"/>
            <a:chOff x="4788024" y="1340768"/>
            <a:chExt cx="2154630" cy="26041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CE7952B8-D850-47F8-85AC-6DBAC492C10D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67240027-B8D7-49D9-A5B7-C40974F6C23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85A9EDC2-F9F0-4F6A-856D-543EEA4DF6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248D28A0-460F-4042-986B-D50BD326882E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BAB9FB6F-9A13-4C77-9F6F-8E51408A014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76DBA37F-752D-4DF1-956B-87E8B9B03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391172F4-E264-47EB-A755-E1B1BF56297F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5DE8F1FA-F9EC-44FD-8712-209ED2906A7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75E34A4B-B3C3-4920-918C-302A20607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9ECE7608-34C6-4A13-AC2D-A4813950DA4B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5725E43E-CA2E-4F5E-A687-2C5D81E92A2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3164AACC-12DF-4A9E-844D-BFC5F3B9F3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59ABB0CE-D261-4225-A584-B57D07762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72" y="3659703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37539F6A-9331-4460-9C9B-E3D1E75A33F9}"/>
              </a:ext>
            </a:extLst>
          </p:cNvPr>
          <p:cNvSpPr/>
          <p:nvPr/>
        </p:nvSpPr>
        <p:spPr bwMode="auto">
          <a:xfrm>
            <a:off x="3059832" y="4356588"/>
            <a:ext cx="63600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58" y="5276810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 flipH="1">
            <a:off x="3101874" y="5344000"/>
            <a:ext cx="890959" cy="167338"/>
            <a:chOff x="3101874" y="5344000"/>
            <a:chExt cx="890959" cy="167338"/>
          </a:xfrm>
        </p:grpSpPr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874" y="535027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05" y="5344000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7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62" y="52768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4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CA937FF-45D8-4BAD-BE9B-8023AB12F67A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60839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달린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말하고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1E6FBC4-AE4E-4E73-B3D4-E5CF4C742E15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동안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달린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EC893D1-1A30-4852-9039-1FA31FCEE462}"/>
              </a:ext>
            </a:extLst>
          </p:cNvPr>
          <p:cNvGrpSpPr/>
          <p:nvPr/>
        </p:nvGrpSpPr>
        <p:grpSpPr>
          <a:xfrm>
            <a:off x="4788024" y="1340768"/>
            <a:ext cx="2154630" cy="260415"/>
            <a:chOff x="4788024" y="1340768"/>
            <a:chExt cx="2154630" cy="26041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6FE1C8A3-7A25-4DFB-B3B7-207CEE84938E}"/>
                </a:ext>
              </a:extLst>
            </p:cNvPr>
            <p:cNvGrpSpPr/>
            <p:nvPr/>
          </p:nvGrpSpPr>
          <p:grpSpPr>
            <a:xfrm>
              <a:off x="5332476" y="1341094"/>
              <a:ext cx="521274" cy="258880"/>
              <a:chOff x="3792317" y="345499"/>
              <a:chExt cx="521274" cy="25888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1DAA91A1-DE3D-44A4-B6E7-C3E165FFE32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006DB6F5-CA2E-4E2C-86AE-4C26E4E7D3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B32730F0-D863-4297-81E7-1B45E305FB30}"/>
                </a:ext>
              </a:extLst>
            </p:cNvPr>
            <p:cNvGrpSpPr/>
            <p:nvPr/>
          </p:nvGrpSpPr>
          <p:grpSpPr>
            <a:xfrm>
              <a:off x="5876928" y="1342762"/>
              <a:ext cx="521274" cy="255591"/>
              <a:chOff x="4338619" y="347167"/>
              <a:chExt cx="521274" cy="25559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3C139229-ADBB-4E1E-95D2-6A4462C3EB7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5710FB83-7254-4EE8-B3F9-152005DDC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299871F7-0643-46C6-8820-C4E052BE9B07}"/>
                </a:ext>
              </a:extLst>
            </p:cNvPr>
            <p:cNvGrpSpPr/>
            <p:nvPr/>
          </p:nvGrpSpPr>
          <p:grpSpPr>
            <a:xfrm>
              <a:off x="6421380" y="1341553"/>
              <a:ext cx="521274" cy="255591"/>
              <a:chOff x="4887332" y="345958"/>
              <a:chExt cx="521274" cy="25559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278AF133-82ED-46F5-B20E-85E0BF4B7BC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E8513EBA-9006-416C-91C5-552BF9AD5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00945939-F755-4485-B77A-9CB51B419E26}"/>
                </a:ext>
              </a:extLst>
            </p:cNvPr>
            <p:cNvGrpSpPr/>
            <p:nvPr/>
          </p:nvGrpSpPr>
          <p:grpSpPr>
            <a:xfrm>
              <a:off x="4788024" y="1340768"/>
              <a:ext cx="521274" cy="260415"/>
              <a:chOff x="3240719" y="345173"/>
              <a:chExt cx="521274" cy="26041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3E5E7735-F020-47A3-BEE5-4658A604525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BEE8B5C5-B1B0-433B-A8B6-53CAE1BC2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5" name="직사각형 34"/>
          <p:cNvSpPr/>
          <p:nvPr/>
        </p:nvSpPr>
        <p:spPr bwMode="auto">
          <a:xfrm>
            <a:off x="1187379" y="2564317"/>
            <a:ext cx="1052383" cy="3797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7040 m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187379" y="3052060"/>
            <a:ext cx="4833287" cy="4208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어림한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8000 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960 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차이가 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02" y="3175692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762" y="2412894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038" y="2848433"/>
            <a:ext cx="360000" cy="355000"/>
          </a:xfrm>
          <a:prstGeom prst="rect">
            <a:avLst/>
          </a:prstGeom>
        </p:spPr>
      </p:pic>
      <p:sp>
        <p:nvSpPr>
          <p:cNvPr id="60" name="타원 59"/>
          <p:cNvSpPr/>
          <p:nvPr/>
        </p:nvSpPr>
        <p:spPr>
          <a:xfrm>
            <a:off x="1007604" y="3052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6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>
            <a:extLst>
              <a:ext uri="{FF2B5EF4-FFF2-40B4-BE49-F238E27FC236}">
                <a16:creationId xmlns:a16="http://schemas.microsoft.com/office/drawing/2014/main" xmlns="" id="{8028DBF8-6C48-4CE5-B49B-5652F6EB58C3}"/>
              </a:ext>
            </a:extLst>
          </p:cNvPr>
          <p:cNvGrpSpPr/>
          <p:nvPr/>
        </p:nvGrpSpPr>
        <p:grpSpPr>
          <a:xfrm>
            <a:off x="431022" y="2374974"/>
            <a:ext cx="527397" cy="446628"/>
            <a:chOff x="-1012644" y="2312876"/>
            <a:chExt cx="527397" cy="446628"/>
          </a:xfrm>
        </p:grpSpPr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xmlns="" id="{74B1A19D-DD89-4AFD-B42F-2C81404E8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68E495F2-CAD9-4332-B51B-1FE19C6C48F4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xmlns="" id="{4210F18A-1872-4C57-9290-E7DC14BB513B}"/>
              </a:ext>
            </a:extLst>
          </p:cNvPr>
          <p:cNvGrpSpPr/>
          <p:nvPr/>
        </p:nvGrpSpPr>
        <p:grpSpPr>
          <a:xfrm>
            <a:off x="431022" y="2809785"/>
            <a:ext cx="527397" cy="446628"/>
            <a:chOff x="-1012644" y="2312876"/>
            <a:chExt cx="527397" cy="446628"/>
          </a:xfrm>
        </p:grpSpPr>
        <p:pic>
          <p:nvPicPr>
            <p:cNvPr id="185" name="그림 184">
              <a:extLst>
                <a:ext uri="{FF2B5EF4-FFF2-40B4-BE49-F238E27FC236}">
                  <a16:creationId xmlns:a16="http://schemas.microsoft.com/office/drawing/2014/main" xmlns="" id="{2AFEAF23-ACF2-4EF4-8FC2-03F5ED827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9B7F3DAA-F904-4C1A-B4AA-92445FAC90BF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xmlns="" id="{FDED472A-286A-4D41-9AD5-8D733C94D061}"/>
              </a:ext>
            </a:extLst>
          </p:cNvPr>
          <p:cNvGrpSpPr/>
          <p:nvPr/>
        </p:nvGrpSpPr>
        <p:grpSpPr>
          <a:xfrm>
            <a:off x="1057282" y="2382093"/>
            <a:ext cx="527397" cy="446628"/>
            <a:chOff x="-1012644" y="2312876"/>
            <a:chExt cx="527397" cy="446628"/>
          </a:xfrm>
        </p:grpSpPr>
        <p:pic>
          <p:nvPicPr>
            <p:cNvPr id="188" name="그림 187">
              <a:extLst>
                <a:ext uri="{FF2B5EF4-FFF2-40B4-BE49-F238E27FC236}">
                  <a16:creationId xmlns:a16="http://schemas.microsoft.com/office/drawing/2014/main" xmlns="" id="{8250E46E-04A2-4EA8-8DA5-CB8BFA29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A155D171-518F-49E0-9752-D5001219F39A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xmlns="" id="{C777BF0B-15CC-4597-86C5-9A41DFAFB69F}"/>
              </a:ext>
            </a:extLst>
          </p:cNvPr>
          <p:cNvGrpSpPr/>
          <p:nvPr/>
        </p:nvGrpSpPr>
        <p:grpSpPr>
          <a:xfrm>
            <a:off x="1057282" y="2816904"/>
            <a:ext cx="527397" cy="446628"/>
            <a:chOff x="-1012644" y="2312876"/>
            <a:chExt cx="527397" cy="446628"/>
          </a:xfrm>
        </p:grpSpPr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xmlns="" id="{BD0280A3-2A79-493F-9594-2C091DFC3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xmlns="" id="{C0F41AB6-C81D-41DD-9495-C130ACFC7DC7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xmlns="" id="{CB134AF8-EC33-4CFB-B13B-094856446F59}"/>
              </a:ext>
            </a:extLst>
          </p:cNvPr>
          <p:cNvGrpSpPr/>
          <p:nvPr/>
        </p:nvGrpSpPr>
        <p:grpSpPr>
          <a:xfrm>
            <a:off x="1683542" y="2374672"/>
            <a:ext cx="527397" cy="446628"/>
            <a:chOff x="-1012644" y="2312876"/>
            <a:chExt cx="527397" cy="446628"/>
          </a:xfrm>
        </p:grpSpPr>
        <p:pic>
          <p:nvPicPr>
            <p:cNvPr id="194" name="그림 193">
              <a:extLst>
                <a:ext uri="{FF2B5EF4-FFF2-40B4-BE49-F238E27FC236}">
                  <a16:creationId xmlns:a16="http://schemas.microsoft.com/office/drawing/2014/main" xmlns="" id="{2906CF90-B4B7-4208-A59B-84B8621E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xmlns="" id="{1C911AFA-2CC3-4F6D-B6F8-CED5180250D6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xmlns="" id="{F100AB1A-B9DD-4632-A404-D1E0D792D589}"/>
              </a:ext>
            </a:extLst>
          </p:cNvPr>
          <p:cNvGrpSpPr/>
          <p:nvPr/>
        </p:nvGrpSpPr>
        <p:grpSpPr>
          <a:xfrm>
            <a:off x="1683542" y="2809483"/>
            <a:ext cx="527397" cy="446628"/>
            <a:chOff x="-1012644" y="2312876"/>
            <a:chExt cx="527397" cy="446628"/>
          </a:xfrm>
        </p:grpSpPr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xmlns="" id="{2ECB43B0-E407-4448-B95F-F02C5B6A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7FD31914-ED69-4476-9E39-2719C473D95C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xmlns="" id="{6BC24344-2421-4BF1-B9C0-F81EB72C5598}"/>
              </a:ext>
            </a:extLst>
          </p:cNvPr>
          <p:cNvGrpSpPr/>
          <p:nvPr/>
        </p:nvGrpSpPr>
        <p:grpSpPr>
          <a:xfrm>
            <a:off x="2309802" y="2374974"/>
            <a:ext cx="527397" cy="446628"/>
            <a:chOff x="-1012644" y="2312876"/>
            <a:chExt cx="527397" cy="446628"/>
          </a:xfrm>
        </p:grpSpPr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xmlns="" id="{E842CC92-6152-47D3-8E55-0948E9A8A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BCEBBFA5-7140-435B-9283-7D5421B72C78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xmlns="" id="{C06019E1-4198-44E3-B996-71469D5A32E0}"/>
              </a:ext>
            </a:extLst>
          </p:cNvPr>
          <p:cNvGrpSpPr/>
          <p:nvPr/>
        </p:nvGrpSpPr>
        <p:grpSpPr>
          <a:xfrm>
            <a:off x="2309802" y="2809785"/>
            <a:ext cx="527397" cy="446628"/>
            <a:chOff x="-1012644" y="2312876"/>
            <a:chExt cx="527397" cy="446628"/>
          </a:xfrm>
        </p:grpSpPr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xmlns="" id="{9B507878-6069-406E-8DCA-1703C11F5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xmlns="" id="{641AC572-06CC-4E61-A21A-0221DEC30F4F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xmlns="" id="{63A4860D-63BD-462F-BDF9-B19B53AEFDC1}"/>
              </a:ext>
            </a:extLst>
          </p:cNvPr>
          <p:cNvGrpSpPr/>
          <p:nvPr/>
        </p:nvGrpSpPr>
        <p:grpSpPr>
          <a:xfrm>
            <a:off x="2936062" y="2382093"/>
            <a:ext cx="527397" cy="446628"/>
            <a:chOff x="-1012644" y="2312876"/>
            <a:chExt cx="527397" cy="446628"/>
          </a:xfrm>
        </p:grpSpPr>
        <p:pic>
          <p:nvPicPr>
            <p:cNvPr id="206" name="그림 205">
              <a:extLst>
                <a:ext uri="{FF2B5EF4-FFF2-40B4-BE49-F238E27FC236}">
                  <a16:creationId xmlns:a16="http://schemas.microsoft.com/office/drawing/2014/main" xmlns="" id="{DFC88873-C60A-415C-BA83-D77EA518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xmlns="" id="{908305E9-C4EB-4186-AD9F-817846BA5485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xmlns="" id="{769C37EF-08A0-4876-9C96-DABDEEC99FE3}"/>
              </a:ext>
            </a:extLst>
          </p:cNvPr>
          <p:cNvGrpSpPr/>
          <p:nvPr/>
        </p:nvGrpSpPr>
        <p:grpSpPr>
          <a:xfrm>
            <a:off x="2936062" y="2816904"/>
            <a:ext cx="527397" cy="446628"/>
            <a:chOff x="-1012644" y="2312876"/>
            <a:chExt cx="527397" cy="446628"/>
          </a:xfrm>
        </p:grpSpPr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xmlns="" id="{B42502DA-E05A-4B65-9741-D4E3E425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889F650F-F4B2-4C06-B67F-F24B7017B0F8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xmlns="" id="{AF0382B7-5E25-4F4F-8B9D-D5F53C8EE32E}"/>
              </a:ext>
            </a:extLst>
          </p:cNvPr>
          <p:cNvGrpSpPr/>
          <p:nvPr/>
        </p:nvGrpSpPr>
        <p:grpSpPr>
          <a:xfrm>
            <a:off x="3562322" y="2374672"/>
            <a:ext cx="527397" cy="446628"/>
            <a:chOff x="-1012644" y="2312876"/>
            <a:chExt cx="527397" cy="446628"/>
          </a:xfrm>
        </p:grpSpPr>
        <p:pic>
          <p:nvPicPr>
            <p:cNvPr id="212" name="그림 211">
              <a:extLst>
                <a:ext uri="{FF2B5EF4-FFF2-40B4-BE49-F238E27FC236}">
                  <a16:creationId xmlns:a16="http://schemas.microsoft.com/office/drawing/2014/main" xmlns="" id="{269E0D0D-5153-484E-B6FC-64BE64D71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xmlns="" id="{FCCE1C51-AA1D-4C99-A8C6-B0C65F849532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xmlns="" id="{EBEE6FBD-DEB9-4FF3-9CBC-08D6B5892C29}"/>
              </a:ext>
            </a:extLst>
          </p:cNvPr>
          <p:cNvGrpSpPr/>
          <p:nvPr/>
        </p:nvGrpSpPr>
        <p:grpSpPr>
          <a:xfrm>
            <a:off x="3562322" y="2809483"/>
            <a:ext cx="527397" cy="446628"/>
            <a:chOff x="-1012644" y="2312876"/>
            <a:chExt cx="527397" cy="446628"/>
          </a:xfrm>
        </p:grpSpPr>
        <p:pic>
          <p:nvPicPr>
            <p:cNvPr id="215" name="그림 214">
              <a:extLst>
                <a:ext uri="{FF2B5EF4-FFF2-40B4-BE49-F238E27FC236}">
                  <a16:creationId xmlns:a16="http://schemas.microsoft.com/office/drawing/2014/main" xmlns="" id="{16F8F314-224E-48CA-BB28-50237502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xmlns="" id="{5EF9D578-5375-4598-8BDE-77682EAEC4FC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xmlns="" id="{98065F6C-4D93-4ABD-B798-3759A1F24B5F}"/>
              </a:ext>
            </a:extLst>
          </p:cNvPr>
          <p:cNvGrpSpPr/>
          <p:nvPr/>
        </p:nvGrpSpPr>
        <p:grpSpPr>
          <a:xfrm>
            <a:off x="4188582" y="2374672"/>
            <a:ext cx="527397" cy="446628"/>
            <a:chOff x="-1012644" y="2312876"/>
            <a:chExt cx="527397" cy="446628"/>
          </a:xfrm>
        </p:grpSpPr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xmlns="" id="{35E6FF9F-FD20-4E17-9027-A31034F9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xmlns="" id="{50E8F307-C295-4783-A7A5-BE2CB34390D3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xmlns="" id="{2C64E350-516E-4616-B24A-EAA8BD937DB5}"/>
              </a:ext>
            </a:extLst>
          </p:cNvPr>
          <p:cNvGrpSpPr/>
          <p:nvPr/>
        </p:nvGrpSpPr>
        <p:grpSpPr>
          <a:xfrm>
            <a:off x="4188582" y="2809483"/>
            <a:ext cx="527397" cy="446628"/>
            <a:chOff x="-1012644" y="2312876"/>
            <a:chExt cx="527397" cy="446628"/>
          </a:xfrm>
        </p:grpSpPr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xmlns="" id="{4A80F9A5-8CC6-479C-88CC-F4D00039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xmlns="" id="{A3B805F8-229C-485D-AF7B-83ABE02AFCE4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xmlns="" id="{8215AEE4-7C05-4335-888E-62F623D7DAA3}"/>
              </a:ext>
            </a:extLst>
          </p:cNvPr>
          <p:cNvGrpSpPr/>
          <p:nvPr/>
        </p:nvGrpSpPr>
        <p:grpSpPr>
          <a:xfrm>
            <a:off x="4814842" y="2374974"/>
            <a:ext cx="527397" cy="446628"/>
            <a:chOff x="-1012644" y="2312876"/>
            <a:chExt cx="527397" cy="446628"/>
          </a:xfrm>
        </p:grpSpPr>
        <p:pic>
          <p:nvPicPr>
            <p:cNvPr id="224" name="그림 223">
              <a:extLst>
                <a:ext uri="{FF2B5EF4-FFF2-40B4-BE49-F238E27FC236}">
                  <a16:creationId xmlns:a16="http://schemas.microsoft.com/office/drawing/2014/main" xmlns="" id="{349BB9AE-224A-43C3-89A9-136419050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xmlns="" id="{2F28A350-BFA9-4368-AA98-58604E4A4ECF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xmlns="" id="{81415F17-8589-4011-94D0-6E9CE89FD68E}"/>
              </a:ext>
            </a:extLst>
          </p:cNvPr>
          <p:cNvGrpSpPr/>
          <p:nvPr/>
        </p:nvGrpSpPr>
        <p:grpSpPr>
          <a:xfrm>
            <a:off x="4814842" y="2809785"/>
            <a:ext cx="527397" cy="446628"/>
            <a:chOff x="-1012644" y="2312876"/>
            <a:chExt cx="527397" cy="446628"/>
          </a:xfrm>
        </p:grpSpPr>
        <p:pic>
          <p:nvPicPr>
            <p:cNvPr id="227" name="그림 226">
              <a:extLst>
                <a:ext uri="{FF2B5EF4-FFF2-40B4-BE49-F238E27FC236}">
                  <a16:creationId xmlns:a16="http://schemas.microsoft.com/office/drawing/2014/main" xmlns="" id="{B920962A-2B0E-427E-A344-157D7443D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xmlns="" id="{9868F92E-F5E1-4EB1-BDEE-8B9FE5ECFDB4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xmlns="" id="{078FF755-1CE0-4A1E-89EB-E6CFD8D842E1}"/>
              </a:ext>
            </a:extLst>
          </p:cNvPr>
          <p:cNvGrpSpPr/>
          <p:nvPr/>
        </p:nvGrpSpPr>
        <p:grpSpPr>
          <a:xfrm>
            <a:off x="5441102" y="2382093"/>
            <a:ext cx="527397" cy="446628"/>
            <a:chOff x="-1012644" y="2312876"/>
            <a:chExt cx="527397" cy="446628"/>
          </a:xfrm>
        </p:grpSpPr>
        <p:pic>
          <p:nvPicPr>
            <p:cNvPr id="230" name="그림 229">
              <a:extLst>
                <a:ext uri="{FF2B5EF4-FFF2-40B4-BE49-F238E27FC236}">
                  <a16:creationId xmlns:a16="http://schemas.microsoft.com/office/drawing/2014/main" xmlns="" id="{F2291476-3002-4DC3-83F4-ADEB6745D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xmlns="" id="{48BF16C3-FBB9-444C-B3CF-80A59156F56D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xmlns="" id="{985D19D6-0225-4F3D-A4B2-66557CD0E3D7}"/>
              </a:ext>
            </a:extLst>
          </p:cNvPr>
          <p:cNvGrpSpPr/>
          <p:nvPr/>
        </p:nvGrpSpPr>
        <p:grpSpPr>
          <a:xfrm>
            <a:off x="5441102" y="2816904"/>
            <a:ext cx="527397" cy="446628"/>
            <a:chOff x="-1012644" y="2312876"/>
            <a:chExt cx="527397" cy="446628"/>
          </a:xfrm>
        </p:grpSpPr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xmlns="" id="{FE470C7C-6210-4EC2-B55D-47D5847AE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xmlns="" id="{970D0493-CAFE-455E-BBFC-B0CF58850749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xmlns="" id="{5470CE02-E092-461D-813E-AF10DA690010}"/>
              </a:ext>
            </a:extLst>
          </p:cNvPr>
          <p:cNvGrpSpPr/>
          <p:nvPr/>
        </p:nvGrpSpPr>
        <p:grpSpPr>
          <a:xfrm>
            <a:off x="6067359" y="2374672"/>
            <a:ext cx="527397" cy="446628"/>
            <a:chOff x="-1012644" y="2312876"/>
            <a:chExt cx="527397" cy="446628"/>
          </a:xfrm>
        </p:grpSpPr>
        <p:pic>
          <p:nvPicPr>
            <p:cNvPr id="236" name="그림 235">
              <a:extLst>
                <a:ext uri="{FF2B5EF4-FFF2-40B4-BE49-F238E27FC236}">
                  <a16:creationId xmlns:a16="http://schemas.microsoft.com/office/drawing/2014/main" xmlns="" id="{F487B1DF-FE21-4BDA-A8E6-B6849A005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xmlns="" id="{4145A3F2-FEAA-4E25-B3BF-5A7A82E159FF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xmlns="" id="{7E84A77E-3CD8-4D05-A571-2A702D8D9487}"/>
              </a:ext>
            </a:extLst>
          </p:cNvPr>
          <p:cNvGrpSpPr/>
          <p:nvPr/>
        </p:nvGrpSpPr>
        <p:grpSpPr>
          <a:xfrm>
            <a:off x="6067359" y="2809483"/>
            <a:ext cx="527397" cy="446628"/>
            <a:chOff x="-1012644" y="2312876"/>
            <a:chExt cx="527397" cy="446628"/>
          </a:xfrm>
        </p:grpSpPr>
        <p:pic>
          <p:nvPicPr>
            <p:cNvPr id="239" name="그림 238">
              <a:extLst>
                <a:ext uri="{FF2B5EF4-FFF2-40B4-BE49-F238E27FC236}">
                  <a16:creationId xmlns:a16="http://schemas.microsoft.com/office/drawing/2014/main" xmlns="" id="{7D23063F-E4EB-425D-AF51-784D551EE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2644" y="2312876"/>
              <a:ext cx="527397" cy="446628"/>
            </a:xfrm>
            <a:prstGeom prst="rect">
              <a:avLst/>
            </a:prstGeom>
          </p:spPr>
        </p:pic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xmlns="" id="{FD4DA18D-9F77-4DAB-BBBF-24FBBDF0FBAD}"/>
                </a:ext>
              </a:extLst>
            </p:cNvPr>
            <p:cNvSpPr txBox="1"/>
            <p:nvPr/>
          </p:nvSpPr>
          <p:spPr>
            <a:xfrm>
              <a:off x="-923303" y="2382301"/>
              <a:ext cx="360040" cy="307777"/>
            </a:xfrm>
            <a:prstGeom prst="rect">
              <a:avLst/>
            </a:prstGeom>
            <a:solidFill>
              <a:srgbClr val="CBDCAA"/>
            </a:solidFill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클릭할 때마다 두 개씩 묶음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생기도록 파란 정답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기능과 동일하게 설정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정답 선은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선은 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물음표가 손가락 약물로 대체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3_1_04.html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텍스트는 새로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102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3_1_04_01.sgv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21C53C25-023E-4533-8096-06E37C0E2F28}"/>
              </a:ext>
            </a:extLst>
          </p:cNvPr>
          <p:cNvSpPr txBox="1"/>
          <p:nvPr/>
        </p:nvSpPr>
        <p:spPr>
          <a:xfrm>
            <a:off x="369318" y="3640806"/>
            <a:ext cx="1472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200×</a:t>
            </a:r>
            <a:r>
              <a:rPr lang="en-US" altLang="ko-KR" sz="1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0B6B620B-0064-4B71-8BAE-EF11AB898A8C}"/>
              </a:ext>
            </a:extLst>
          </p:cNvPr>
          <p:cNvSpPr/>
          <p:nvPr/>
        </p:nvSpPr>
        <p:spPr bwMode="auto">
          <a:xfrm>
            <a:off x="1355502" y="3675938"/>
            <a:ext cx="84593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xmlns="" id="{84FBE062-EC9A-4282-BE2C-57514A2A9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756" y="3500512"/>
            <a:ext cx="360000" cy="355000"/>
          </a:xfrm>
          <a:prstGeom prst="rect">
            <a:avLst/>
          </a:prstGeom>
        </p:spPr>
      </p:pic>
      <p:sp>
        <p:nvSpPr>
          <p:cNvPr id="160" name="모서리가 둥근 직사각형 4">
            <a:extLst>
              <a:ext uri="{FF2B5EF4-FFF2-40B4-BE49-F238E27FC236}">
                <a16:creationId xmlns:a16="http://schemas.microsoft.com/office/drawing/2014/main" xmlns="" id="{05F4B0E8-6656-4ABB-A5D7-54E83B4D5AD4}"/>
              </a:ext>
            </a:extLst>
          </p:cNvPr>
          <p:cNvSpPr/>
          <p:nvPr/>
        </p:nvSpPr>
        <p:spPr>
          <a:xfrm>
            <a:off x="440395" y="2374974"/>
            <a:ext cx="501714" cy="8814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2F355BC6-AE16-4388-BBB0-493508DB3AA0}"/>
              </a:ext>
            </a:extLst>
          </p:cNvPr>
          <p:cNvSpPr txBox="1"/>
          <p:nvPr/>
        </p:nvSpPr>
        <p:spPr>
          <a:xfrm>
            <a:off x="1701934" y="4699927"/>
            <a:ext cx="1472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200×</a:t>
            </a:r>
            <a:r>
              <a:rPr lang="en-US" altLang="ko-KR" sz="19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3377383D-A219-4979-A398-0A0028AF0219}"/>
              </a:ext>
            </a:extLst>
          </p:cNvPr>
          <p:cNvSpPr/>
          <p:nvPr/>
        </p:nvSpPr>
        <p:spPr bwMode="auto">
          <a:xfrm>
            <a:off x="2807844" y="4720054"/>
            <a:ext cx="85655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xmlns="" id="{8F867F7E-091D-4194-8139-6358B40EA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256" y="4563100"/>
            <a:ext cx="360000" cy="3550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81770B3E-1B26-40A6-805F-034BE098F324}"/>
              </a:ext>
            </a:extLst>
          </p:cNvPr>
          <p:cNvSpPr txBox="1"/>
          <p:nvPr/>
        </p:nvSpPr>
        <p:spPr>
          <a:xfrm>
            <a:off x="3588454" y="4699927"/>
            <a:ext cx="1472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×10=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E06631E6-31F4-4401-A2E0-89BEB2267822}"/>
              </a:ext>
            </a:extLst>
          </p:cNvPr>
          <p:cNvSpPr/>
          <p:nvPr/>
        </p:nvSpPr>
        <p:spPr bwMode="auto">
          <a:xfrm>
            <a:off x="4308534" y="4720054"/>
            <a:ext cx="99009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xmlns="" id="{1707768A-989C-42FF-97D1-E104DE906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629" y="4563100"/>
            <a:ext cx="360000" cy="355000"/>
          </a:xfrm>
          <a:prstGeom prst="rect">
            <a:avLst/>
          </a:prstGeom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AC0A7C2A-541D-4830-BE85-44B9243B8653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022" y="3500512"/>
            <a:ext cx="905922" cy="89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72" y="243433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84" y="244291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17" y="246568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03" y="246568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357" y="246568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897" y="248389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09" y="249247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42" y="251524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614" y="251524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68" y="251524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458" y="2528900"/>
            <a:ext cx="355473" cy="3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화살표 연결선 11"/>
          <p:cNvCxnSpPr>
            <a:stCxn id="1027" idx="3"/>
          </p:cNvCxnSpPr>
          <p:nvPr/>
        </p:nvCxnSpPr>
        <p:spPr bwMode="auto">
          <a:xfrm flipV="1">
            <a:off x="8004931" y="2679706"/>
            <a:ext cx="360040" cy="1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7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980" y="252890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6" name="모서리가 둥근 직사각형 4">
            <a:extLst>
              <a:ext uri="{FF2B5EF4-FFF2-40B4-BE49-F238E27FC236}">
                <a16:creationId xmlns:a16="http://schemas.microsoft.com/office/drawing/2014/main" xmlns="" id="{05F4B0E8-6656-4ABB-A5D7-54E83B4D5AD4}"/>
              </a:ext>
            </a:extLst>
          </p:cNvPr>
          <p:cNvSpPr/>
          <p:nvPr/>
        </p:nvSpPr>
        <p:spPr>
          <a:xfrm>
            <a:off x="379421" y="2309592"/>
            <a:ext cx="6280811" cy="102402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60" idx="2"/>
          </p:cNvCxnSpPr>
          <p:nvPr/>
        </p:nvCxnSpPr>
        <p:spPr bwMode="auto">
          <a:xfrm>
            <a:off x="691252" y="3256413"/>
            <a:ext cx="0" cy="41952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7" name="모서리가 둥근 직사각형 4">
            <a:extLst>
              <a:ext uri="{FF2B5EF4-FFF2-40B4-BE49-F238E27FC236}">
                <a16:creationId xmlns:a16="http://schemas.microsoft.com/office/drawing/2014/main" xmlns="" id="{05F4B0E8-6656-4ABB-A5D7-54E83B4D5AD4}"/>
              </a:ext>
            </a:extLst>
          </p:cNvPr>
          <p:cNvSpPr/>
          <p:nvPr/>
        </p:nvSpPr>
        <p:spPr>
          <a:xfrm>
            <a:off x="1044543" y="2368164"/>
            <a:ext cx="501714" cy="88143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987340" y="22511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82883" y="2389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모서리가 둥근 직사각형 4">
            <a:extLst>
              <a:ext uri="{FF2B5EF4-FFF2-40B4-BE49-F238E27FC236}">
                <a16:creationId xmlns:a16="http://schemas.microsoft.com/office/drawing/2014/main" xmlns="" id="{05F4B0E8-6656-4ABB-A5D7-54E83B4D5AD4}"/>
              </a:ext>
            </a:extLst>
          </p:cNvPr>
          <p:cNvSpPr/>
          <p:nvPr/>
        </p:nvSpPr>
        <p:spPr>
          <a:xfrm>
            <a:off x="1691956" y="2384166"/>
            <a:ext cx="501714" cy="88143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3709247" y="33544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4191556" y="3455250"/>
            <a:ext cx="812492" cy="400262"/>
          </a:xfrm>
          <a:prstGeom prst="wedgeRoundRectCallout">
            <a:avLst>
              <a:gd name="adj1" fmla="val -61052"/>
              <a:gd name="adj2" fmla="val 37117"/>
              <a:gd name="adj3" fmla="val 16667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xmlns="" id="{505EBFD5-4DFB-4E71-9996-AB61004A5EDF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4087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묶어보고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200×30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4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200×30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46" name="그룹 245">
            <a:extLst>
              <a:ext uri="{FF2B5EF4-FFF2-40B4-BE49-F238E27FC236}">
                <a16:creationId xmlns:a16="http://schemas.microsoft.com/office/drawing/2014/main" xmlns="" id="{9C99A753-0AA0-4965-8E4F-4DD77FFE7E4F}"/>
              </a:ext>
            </a:extLst>
          </p:cNvPr>
          <p:cNvGrpSpPr/>
          <p:nvPr/>
        </p:nvGrpSpPr>
        <p:grpSpPr>
          <a:xfrm>
            <a:off x="5904148" y="1340768"/>
            <a:ext cx="1065726" cy="260415"/>
            <a:chOff x="5904148" y="1340768"/>
            <a:chExt cx="1065726" cy="260415"/>
          </a:xfrm>
        </p:grpSpPr>
        <p:grpSp>
          <p:nvGrpSpPr>
            <p:cNvPr id="247" name="그룹 246">
              <a:extLst>
                <a:ext uri="{FF2B5EF4-FFF2-40B4-BE49-F238E27FC236}">
                  <a16:creationId xmlns:a16="http://schemas.microsoft.com/office/drawing/2014/main" xmlns="" id="{09A73790-44C0-4DBE-A391-138B7150E5EA}"/>
                </a:ext>
              </a:extLst>
            </p:cNvPr>
            <p:cNvGrpSpPr/>
            <p:nvPr/>
          </p:nvGrpSpPr>
          <p:grpSpPr>
            <a:xfrm>
              <a:off x="6448600" y="1341094"/>
              <a:ext cx="521274" cy="258880"/>
              <a:chOff x="3792317" y="345499"/>
              <a:chExt cx="521274" cy="258880"/>
            </a:xfrm>
          </p:grpSpPr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xmlns="" id="{40FD021D-576E-40B1-8BFF-66A96729BBC5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xmlns="" id="{AE5ABFF5-D4C1-4011-855F-25DF40FE5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xmlns="" id="{AFE8C46E-7BE6-4460-AD37-C333BB23BBE8}"/>
                </a:ext>
              </a:extLst>
            </p:cNvPr>
            <p:cNvGrpSpPr/>
            <p:nvPr/>
          </p:nvGrpSpPr>
          <p:grpSpPr>
            <a:xfrm>
              <a:off x="5904148" y="1340768"/>
              <a:ext cx="521274" cy="260415"/>
              <a:chOff x="3240719" y="345173"/>
              <a:chExt cx="521274" cy="260415"/>
            </a:xfrm>
          </p:grpSpPr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xmlns="" id="{95D14C4E-D722-463D-B55F-B9D6B00238BB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xmlns="" id="{C5BEB35E-BF5F-4363-BCF7-A7CA4E1CF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2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1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470767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03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76" grpId="0" animBg="1"/>
      <p:bldP spid="177" grpId="0" animBg="1"/>
      <p:bldP spid="1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651660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xmlns="" id="{4AD45637-C871-4B2B-BAAB-CE462ED17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75613"/>
              </p:ext>
            </p:extLst>
          </p:nvPr>
        </p:nvGraphicFramePr>
        <p:xfrm>
          <a:off x="2559328" y="2564904"/>
          <a:ext cx="1859916" cy="220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979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464979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464979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  <a:gridCol w="464979">
                  <a:extLst>
                    <a:ext uri="{9D8B030D-6E8A-4147-A177-3AD203B41FA5}">
                      <a16:colId xmlns:a16="http://schemas.microsoft.com/office/drawing/2014/main" xmlns="" val="947553167"/>
                    </a:ext>
                  </a:extLst>
                </a:gridCol>
              </a:tblGrid>
              <a:tr h="53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67453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499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CC8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CC8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CC8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FCC8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994647"/>
                  </a:ext>
                </a:extLst>
              </a:tr>
              <a:tr h="499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838569887"/>
                  </a:ext>
                </a:extLst>
              </a:tr>
              <a:tr h="499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CFE4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CFE4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CFE4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CFE4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4116439"/>
                  </a:ext>
                </a:extLst>
              </a:tr>
            </a:tbl>
          </a:graphicData>
        </a:graphic>
      </p:graphicFrame>
      <p:sp>
        <p:nvSpPr>
          <p:cNvPr id="22" name="TextBox 53">
            <a:extLst>
              <a:ext uri="{FF2B5EF4-FFF2-40B4-BE49-F238E27FC236}">
                <a16:creationId xmlns:a16="http://schemas.microsoft.com/office/drawing/2014/main" xmlns="" id="{5FF7307A-4F05-4618-AEBC-91E0B110B980}"/>
              </a:ext>
            </a:extLst>
          </p:cNvPr>
          <p:cNvSpPr txBox="1"/>
          <p:nvPr/>
        </p:nvSpPr>
        <p:spPr>
          <a:xfrm>
            <a:off x="1371196" y="3312676"/>
            <a:ext cx="1353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200×</a:t>
            </a:r>
            <a:r>
              <a:rPr lang="en-US" altLang="ko-KR" sz="1900" dirty="0" smtClean="0">
                <a:solidFill>
                  <a:srgbClr val="C82A63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xmlns="" id="{ED5B5E70-5EEE-4984-BF81-320B72750754}"/>
              </a:ext>
            </a:extLst>
          </p:cNvPr>
          <p:cNvSpPr txBox="1"/>
          <p:nvPr/>
        </p:nvSpPr>
        <p:spPr>
          <a:xfrm>
            <a:off x="1209124" y="4302890"/>
            <a:ext cx="15662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200×</a:t>
            </a:r>
            <a:r>
              <a:rPr lang="en-US" altLang="ko-KR" sz="1900" dirty="0" smtClean="0">
                <a:solidFill>
                  <a:srgbClr val="007E3B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BE91982B-5D2F-4419-B93F-5B81FFF1A224}"/>
              </a:ext>
            </a:extLst>
          </p:cNvPr>
          <p:cNvGrpSpPr/>
          <p:nvPr/>
        </p:nvGrpSpPr>
        <p:grpSpPr>
          <a:xfrm>
            <a:off x="1205870" y="3654818"/>
            <a:ext cx="1353458" cy="671176"/>
            <a:chOff x="302218" y="3515983"/>
            <a:chExt cx="1353458" cy="67117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FD69D2F3-F6D8-4CDF-9170-74EC90CA3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471" r="73899" b="22170"/>
            <a:stretch/>
          </p:blipFill>
          <p:spPr>
            <a:xfrm>
              <a:off x="302218" y="3515983"/>
              <a:ext cx="1353458" cy="671176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xmlns="" id="{AC98BA5A-87F4-4019-A56D-D5B42986F204}"/>
                </a:ext>
              </a:extLst>
            </p:cNvPr>
            <p:cNvSpPr/>
            <p:nvPr/>
          </p:nvSpPr>
          <p:spPr>
            <a:xfrm>
              <a:off x="1043608" y="3753036"/>
              <a:ext cx="216024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53">
              <a:extLst>
                <a:ext uri="{FF2B5EF4-FFF2-40B4-BE49-F238E27FC236}">
                  <a16:creationId xmlns:a16="http://schemas.microsoft.com/office/drawing/2014/main" xmlns="" id="{76EAC0EF-E550-4497-A372-364EAFD1F833}"/>
                </a:ext>
              </a:extLst>
            </p:cNvPr>
            <p:cNvSpPr txBox="1"/>
            <p:nvPr/>
          </p:nvSpPr>
          <p:spPr>
            <a:xfrm>
              <a:off x="993637" y="3709773"/>
              <a:ext cx="444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배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05151C9-49EE-410F-A275-CAE8C3A05E09}"/>
              </a:ext>
            </a:extLst>
          </p:cNvPr>
          <p:cNvSpPr/>
          <p:nvPr/>
        </p:nvSpPr>
        <p:spPr bwMode="auto">
          <a:xfrm>
            <a:off x="1258469" y="3790480"/>
            <a:ext cx="904815" cy="452434"/>
          </a:xfrm>
          <a:prstGeom prst="rect">
            <a:avLst/>
          </a:prstGeom>
          <a:solidFill>
            <a:srgbClr val="FCDF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9F70484F-CEB9-4322-8414-A5590F72B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480" y="3081044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BB09045-63D6-4106-B0F3-542D86581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131" y="3067990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96AB597E-2930-4B74-A2B1-FEB8E40BA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65" y="3067990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DAA3106-6438-4473-9C6B-2C2428651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139" y="4110915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1D0C0782-6F59-4426-96EE-261BAAB06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446" y="4088660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077C6175-6278-4AEF-AAF1-E6B38CDEB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721" y="4088660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61730F11-9E24-4F20-961C-2062F5632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000" y="4088660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DB88FE76-4ECB-42E1-97D2-CF026E872161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200×3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200×30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3BB94DC-CBB0-45E9-8936-F151C7F97072}"/>
              </a:ext>
            </a:extLst>
          </p:cNvPr>
          <p:cNvGrpSpPr/>
          <p:nvPr/>
        </p:nvGrpSpPr>
        <p:grpSpPr>
          <a:xfrm>
            <a:off x="5904148" y="1340768"/>
            <a:ext cx="1065726" cy="260415"/>
            <a:chOff x="5904148" y="1340768"/>
            <a:chExt cx="1065726" cy="260415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3976F47C-C875-40C7-B68E-14B7FF75147C}"/>
                </a:ext>
              </a:extLst>
            </p:cNvPr>
            <p:cNvGrpSpPr/>
            <p:nvPr/>
          </p:nvGrpSpPr>
          <p:grpSpPr>
            <a:xfrm>
              <a:off x="6448600" y="1341094"/>
              <a:ext cx="521274" cy="258880"/>
              <a:chOff x="3792317" y="345499"/>
              <a:chExt cx="521274" cy="258880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16BB4115-D12A-456B-B065-46CE1B9FC477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03CD4285-E078-4AE2-BDE6-CCB597F1E5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833563C6-6E7F-4A82-A716-2F2327750BEF}"/>
                </a:ext>
              </a:extLst>
            </p:cNvPr>
            <p:cNvGrpSpPr/>
            <p:nvPr/>
          </p:nvGrpSpPr>
          <p:grpSpPr>
            <a:xfrm>
              <a:off x="5904148" y="1340768"/>
              <a:ext cx="521274" cy="260415"/>
              <a:chOff x="3240719" y="345173"/>
              <a:chExt cx="521274" cy="260415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8C1B2F57-ED9E-4290-B17D-E7478DC7E68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F9EB1661-2783-4499-A15A-E51E43F1B7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200×30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58" y="5276810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874" y="535027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05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62" y="52768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97F2C8BA-8FDB-41D3-B140-FC85C5B1A7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 flipV="1">
            <a:off x="4261616" y="3834785"/>
            <a:ext cx="1116351" cy="41024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4614668" y="3717032"/>
            <a:ext cx="593242" cy="581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53">
            <a:extLst>
              <a:ext uri="{FF2B5EF4-FFF2-40B4-BE49-F238E27FC236}">
                <a16:creationId xmlns:a16="http://schemas.microsoft.com/office/drawing/2014/main" xmlns="" id="{A327263D-E69D-4A38-87DD-88E047EA5F1F}"/>
              </a:ext>
            </a:extLst>
          </p:cNvPr>
          <p:cNvSpPr txBox="1"/>
          <p:nvPr/>
        </p:nvSpPr>
        <p:spPr>
          <a:xfrm>
            <a:off x="5127330" y="3875584"/>
            <a:ext cx="3807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E6513638-9E5B-4075-8F81-26FBF0B18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84" y="3641307"/>
            <a:ext cx="360000" cy="35500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37539F6A-9331-4460-9C9B-E3D1E75A33F9}"/>
              </a:ext>
            </a:extLst>
          </p:cNvPr>
          <p:cNvSpPr/>
          <p:nvPr/>
        </p:nvSpPr>
        <p:spPr bwMode="auto">
          <a:xfrm>
            <a:off x="4572000" y="3831064"/>
            <a:ext cx="63600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86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651660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50B6F14B-5727-497A-B5C9-FB5B39905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96909"/>
              </p:ext>
            </p:extLst>
          </p:nvPr>
        </p:nvGraphicFramePr>
        <p:xfrm>
          <a:off x="1835696" y="2610702"/>
          <a:ext cx="1247784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C82A6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AB93BABC-5AE4-4285-B1DA-0CBA6E427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54108"/>
              </p:ext>
            </p:extLst>
          </p:nvPr>
        </p:nvGraphicFramePr>
        <p:xfrm>
          <a:off x="3776760" y="2606749"/>
          <a:ext cx="1247784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8649A6FD-EF7B-443F-B97C-B6D07A086759}"/>
              </a:ext>
            </a:extLst>
          </p:cNvPr>
          <p:cNvSpPr/>
          <p:nvPr/>
        </p:nvSpPr>
        <p:spPr bwMode="auto">
          <a:xfrm>
            <a:off x="2093144" y="3725973"/>
            <a:ext cx="1014250" cy="4368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6  0  0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6A9DF264-DCC2-46F9-BE7B-14830A51F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379" y="3537987"/>
            <a:ext cx="360000" cy="355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7F2C8BA-8FDB-41D3-B140-FC85C5B1A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581" y="4335936"/>
            <a:ext cx="1712922" cy="410246"/>
          </a:xfrm>
          <a:prstGeom prst="rect">
            <a:avLst/>
          </a:prstGeom>
        </p:spPr>
      </p:pic>
      <p:sp>
        <p:nvSpPr>
          <p:cNvPr id="60" name="TextBox 53">
            <a:extLst>
              <a:ext uri="{FF2B5EF4-FFF2-40B4-BE49-F238E27FC236}">
                <a16:creationId xmlns:a16="http://schemas.microsoft.com/office/drawing/2014/main" xmlns="" id="{A327263D-E69D-4A38-87DD-88E047EA5F1F}"/>
              </a:ext>
            </a:extLst>
          </p:cNvPr>
          <p:cNvSpPr txBox="1"/>
          <p:nvPr/>
        </p:nvSpPr>
        <p:spPr>
          <a:xfrm>
            <a:off x="3623685" y="4401108"/>
            <a:ext cx="3807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33F564EC-721C-414D-AC40-62003FEEBE1D}"/>
              </a:ext>
            </a:extLst>
          </p:cNvPr>
          <p:cNvSpPr/>
          <p:nvPr/>
        </p:nvSpPr>
        <p:spPr bwMode="auto">
          <a:xfrm>
            <a:off x="3746160" y="3758179"/>
            <a:ext cx="1277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E6513638-9E5B-4075-8F81-26FBF0B1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39" y="4171087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59ABB0CE-D261-4225-A584-B57D0776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595" y="3663959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DB88FE76-4ECB-42E1-97D2-CF026E872161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200×3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200×30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3BB94DC-CBB0-45E9-8936-F151C7F97072}"/>
              </a:ext>
            </a:extLst>
          </p:cNvPr>
          <p:cNvGrpSpPr/>
          <p:nvPr/>
        </p:nvGrpSpPr>
        <p:grpSpPr>
          <a:xfrm>
            <a:off x="5904148" y="1340768"/>
            <a:ext cx="1065726" cy="260415"/>
            <a:chOff x="5904148" y="1340768"/>
            <a:chExt cx="1065726" cy="260415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3976F47C-C875-40C7-B68E-14B7FF75147C}"/>
                </a:ext>
              </a:extLst>
            </p:cNvPr>
            <p:cNvGrpSpPr/>
            <p:nvPr/>
          </p:nvGrpSpPr>
          <p:grpSpPr>
            <a:xfrm>
              <a:off x="6448600" y="1341094"/>
              <a:ext cx="521274" cy="258880"/>
              <a:chOff x="3792317" y="345499"/>
              <a:chExt cx="521274" cy="258880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16BB4115-D12A-456B-B065-46CE1B9FC477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03CD4285-E078-4AE2-BDE6-CCB597F1E5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833563C6-6E7F-4A82-A716-2F2327750BEF}"/>
                </a:ext>
              </a:extLst>
            </p:cNvPr>
            <p:cNvGrpSpPr/>
            <p:nvPr/>
          </p:nvGrpSpPr>
          <p:grpSpPr>
            <a:xfrm>
              <a:off x="5904148" y="1340768"/>
              <a:ext cx="521274" cy="260415"/>
              <a:chOff x="3240719" y="345173"/>
              <a:chExt cx="521274" cy="260415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8C1B2F57-ED9E-4290-B17D-E7478DC7E68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F9EB1661-2783-4499-A15A-E51E43F1B7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200×30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37539F6A-9331-4460-9C9B-E3D1E75A33F9}"/>
              </a:ext>
            </a:extLst>
          </p:cNvPr>
          <p:cNvSpPr/>
          <p:nvPr/>
        </p:nvSpPr>
        <p:spPr bwMode="auto">
          <a:xfrm>
            <a:off x="3068355" y="4360844"/>
            <a:ext cx="63600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58" y="5276810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/>
          <p:cNvGrpSpPr/>
          <p:nvPr/>
        </p:nvGrpSpPr>
        <p:grpSpPr>
          <a:xfrm flipH="1">
            <a:off x="3101874" y="5344000"/>
            <a:ext cx="890959" cy="167338"/>
            <a:chOff x="3101874" y="5344000"/>
            <a:chExt cx="890959" cy="167338"/>
          </a:xfrm>
        </p:grpSpPr>
        <p:pic>
          <p:nvPicPr>
            <p:cNvPr id="7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874" y="535027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05" y="5344000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5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62" y="52768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18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01587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운동장 달리기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20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동안 달린 전체 거리는 몇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20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동안 달린 전체 거리는 몇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200×30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풀이화면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83568" y="1069534"/>
            <a:ext cx="63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17C9179-2124-44C2-97B7-5B57605A552B}"/>
              </a:ext>
            </a:extLst>
          </p:cNvPr>
          <p:cNvSpPr/>
          <p:nvPr/>
        </p:nvSpPr>
        <p:spPr>
          <a:xfrm>
            <a:off x="5571606" y="5060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DC77F5B-C60B-4E84-BE1F-736E9F36D2D3}"/>
              </a:ext>
            </a:extLst>
          </p:cNvPr>
          <p:cNvSpPr txBox="1"/>
          <p:nvPr/>
        </p:nvSpPr>
        <p:spPr>
          <a:xfrm>
            <a:off x="2343835" y="2777206"/>
            <a:ext cx="1472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245×20=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A986DC7-F23B-4D6A-9EA6-8E64980BABDC}"/>
              </a:ext>
            </a:extLst>
          </p:cNvPr>
          <p:cNvSpPr txBox="1"/>
          <p:nvPr/>
        </p:nvSpPr>
        <p:spPr>
          <a:xfrm>
            <a:off x="2329744" y="3598585"/>
            <a:ext cx="14861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180×40=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C706B177-BDB8-49B6-9A73-694B51A5F37B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32" name="Picture 11">
              <a:extLst>
                <a:ext uri="{FF2B5EF4-FFF2-40B4-BE49-F238E27FC236}">
                  <a16:creationId xmlns:a16="http://schemas.microsoft.com/office/drawing/2014/main" xmlns="" id="{EBE85B7B-3B4D-47EB-B7C6-86906DDA3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:a16="http://schemas.microsoft.com/office/drawing/2014/main" xmlns="" id="{6B0F429A-27AA-4A29-9556-C6B93992B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:a16="http://schemas.microsoft.com/office/drawing/2014/main" xmlns="" id="{47A1E4FB-1284-4AB6-B9FB-1AA029E78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:a16="http://schemas.microsoft.com/office/drawing/2014/main" xmlns="" id="{A5236E03-5E33-47D2-8F55-D0A176CFE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3488590" y="2814412"/>
            <a:ext cx="9061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4900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0641BABA-4511-482C-A067-580DB52364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5292" y="2636912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D2A6F70-D3C0-467F-87D3-3DC0DFC57543}"/>
              </a:ext>
            </a:extLst>
          </p:cNvPr>
          <p:cNvSpPr/>
          <p:nvPr/>
        </p:nvSpPr>
        <p:spPr bwMode="auto">
          <a:xfrm>
            <a:off x="3488590" y="3618176"/>
            <a:ext cx="8879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7200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A0489620-FCEA-45D3-95F4-0C7254834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6756" y="3485818"/>
            <a:ext cx="360000" cy="355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DC77F5B-C60B-4E84-BE1F-736E9F36D2D3}"/>
              </a:ext>
            </a:extLst>
          </p:cNvPr>
          <p:cNvSpPr txBox="1"/>
          <p:nvPr/>
        </p:nvSpPr>
        <p:spPr>
          <a:xfrm>
            <a:off x="2343835" y="2777206"/>
            <a:ext cx="1472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245×20=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A986DC7-F23B-4D6A-9EA6-8E64980BABDC}"/>
              </a:ext>
            </a:extLst>
          </p:cNvPr>
          <p:cNvSpPr txBox="1"/>
          <p:nvPr/>
        </p:nvSpPr>
        <p:spPr>
          <a:xfrm>
            <a:off x="2329744" y="3598585"/>
            <a:ext cx="14861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180×40=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3488590" y="2814412"/>
            <a:ext cx="9061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4900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9D2A6F70-D3C0-467F-87D3-3DC0DFC57543}"/>
              </a:ext>
            </a:extLst>
          </p:cNvPr>
          <p:cNvSpPr/>
          <p:nvPr/>
        </p:nvSpPr>
        <p:spPr bwMode="auto">
          <a:xfrm>
            <a:off x="3488590" y="3618176"/>
            <a:ext cx="8879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7200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A0489620-FCEA-45D3-95F4-0C725483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56" y="3485818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나오는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C706B177-BDB8-49B6-9A73-694B51A5F37B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32" name="Picture 11">
              <a:extLst>
                <a:ext uri="{FF2B5EF4-FFF2-40B4-BE49-F238E27FC236}">
                  <a16:creationId xmlns:a16="http://schemas.microsoft.com/office/drawing/2014/main" xmlns="" id="{EBE85B7B-3B4D-47EB-B7C6-86906DDA3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:a16="http://schemas.microsoft.com/office/drawing/2014/main" xmlns="" id="{6B0F429A-27AA-4A29-9556-C6B93992B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:a16="http://schemas.microsoft.com/office/drawing/2014/main" xmlns="" id="{47A1E4FB-1284-4AB6-B9FB-1AA029E78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:a16="http://schemas.microsoft.com/office/drawing/2014/main" xmlns="" id="{A5236E03-5E33-47D2-8F55-D0A176CFE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FF45E53F-07F6-4BCD-B511-A8CB39BBF3F8}"/>
              </a:ext>
            </a:extLst>
          </p:cNvPr>
          <p:cNvGrpSpPr/>
          <p:nvPr/>
        </p:nvGrpSpPr>
        <p:grpSpPr>
          <a:xfrm>
            <a:off x="143508" y="3197526"/>
            <a:ext cx="6716402" cy="2067678"/>
            <a:chOff x="-245747" y="4257967"/>
            <a:chExt cx="9630194" cy="2857718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xmlns="" id="{08B21993-1294-43A9-B033-C81F8FF573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-245747" y="6853106"/>
              <a:ext cx="9630194" cy="262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xmlns="" id="{86EA1499-9448-4FD2-9D6B-BA700A4B70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-245747" y="4257967"/>
              <a:ext cx="9630194" cy="722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F6FA0B6-5E8D-459E-AAC8-3D8221672036}"/>
              </a:ext>
            </a:extLst>
          </p:cNvPr>
          <p:cNvSpPr txBox="1"/>
          <p:nvPr/>
        </p:nvSpPr>
        <p:spPr>
          <a:xfrm>
            <a:off x="459823" y="3557170"/>
            <a:ext cx="587637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245×2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245×20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245×20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180×4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180×40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180×40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83568" y="1069534"/>
            <a:ext cx="63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26" y="366331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1769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343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풀이화면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17C9179-2124-44C2-97B7-5B57605A552B}"/>
              </a:ext>
            </a:extLst>
          </p:cNvPr>
          <p:cNvSpPr/>
          <p:nvPr/>
        </p:nvSpPr>
        <p:spPr>
          <a:xfrm>
            <a:off x="5571606" y="5060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1347955C-E24D-40E1-ADBB-64C0CD3AC2D3}"/>
              </a:ext>
            </a:extLst>
          </p:cNvPr>
          <p:cNvGrpSpPr/>
          <p:nvPr/>
        </p:nvGrpSpPr>
        <p:grpSpPr>
          <a:xfrm>
            <a:off x="863600" y="2569885"/>
            <a:ext cx="2952316" cy="1057886"/>
            <a:chOff x="1297731" y="4090384"/>
            <a:chExt cx="2952316" cy="1057886"/>
          </a:xfrm>
        </p:grpSpPr>
        <p:sp>
          <p:nvSpPr>
            <p:cNvPr id="22" name="모서리가 둥근 직사각형 22">
              <a:extLst>
                <a:ext uri="{FF2B5EF4-FFF2-40B4-BE49-F238E27FC236}">
                  <a16:creationId xmlns:a16="http://schemas.microsoft.com/office/drawing/2014/main" xmlns="" id="{8A54E9B1-E548-47C5-987E-5B650638F546}"/>
                </a:ext>
              </a:extLst>
            </p:cNvPr>
            <p:cNvSpPr/>
            <p:nvPr/>
          </p:nvSpPr>
          <p:spPr>
            <a:xfrm>
              <a:off x="2359290" y="4090384"/>
              <a:ext cx="1890757" cy="518084"/>
            </a:xfrm>
            <a:prstGeom prst="roundRect">
              <a:avLst>
                <a:gd name="adj" fmla="val 44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206EFD05-5CB6-4299-8090-A84178230B26}"/>
                </a:ext>
              </a:extLst>
            </p:cNvPr>
            <p:cNvCxnSpPr/>
            <p:nvPr/>
          </p:nvCxnSpPr>
          <p:spPr>
            <a:xfrm>
              <a:off x="1297731" y="5137536"/>
              <a:ext cx="21754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7BEEB22-C072-4615-BCE5-9A3E4F52EABD}"/>
                </a:ext>
              </a:extLst>
            </p:cNvPr>
            <p:cNvSpPr txBox="1"/>
            <p:nvPr/>
          </p:nvSpPr>
          <p:spPr>
            <a:xfrm>
              <a:off x="1847242" y="4627321"/>
              <a:ext cx="401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22">
              <a:extLst>
                <a:ext uri="{FF2B5EF4-FFF2-40B4-BE49-F238E27FC236}">
                  <a16:creationId xmlns:a16="http://schemas.microsoft.com/office/drawing/2014/main" xmlns="" id="{EE9ACFC9-4C52-4151-96D3-B28DC4649244}"/>
                </a:ext>
              </a:extLst>
            </p:cNvPr>
            <p:cNvSpPr/>
            <p:nvPr/>
          </p:nvSpPr>
          <p:spPr>
            <a:xfrm>
              <a:off x="2249020" y="4630186"/>
              <a:ext cx="1890757" cy="518084"/>
            </a:xfrm>
            <a:prstGeom prst="roundRect">
              <a:avLst>
                <a:gd name="adj" fmla="val 44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5 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4903F6A-A4C0-482E-B608-ED962A21530D}"/>
              </a:ext>
            </a:extLst>
          </p:cNvPr>
          <p:cNvSpPr/>
          <p:nvPr/>
        </p:nvSpPr>
        <p:spPr bwMode="auto">
          <a:xfrm>
            <a:off x="843642" y="3701580"/>
            <a:ext cx="2213856" cy="3754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 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 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9633A9D6-8F77-4E3B-AA32-AFBFBF4D634A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47" name="Picture 15">
              <a:extLst>
                <a:ext uri="{FF2B5EF4-FFF2-40B4-BE49-F238E27FC236}">
                  <a16:creationId xmlns:a16="http://schemas.microsoft.com/office/drawing/2014/main" xmlns="" id="{109A73B7-C716-4777-98CB-6BAE0BD89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:a16="http://schemas.microsoft.com/office/drawing/2014/main" xmlns="" id="{E2973390-BB77-4B35-B9F1-411912CD6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:a16="http://schemas.microsoft.com/office/drawing/2014/main" xmlns="" id="{F8DA6BAA-D28F-405C-B487-7E85E880A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6">
              <a:extLst>
                <a:ext uri="{FF2B5EF4-FFF2-40B4-BE49-F238E27FC236}">
                  <a16:creationId xmlns:a16="http://schemas.microsoft.com/office/drawing/2014/main" xmlns="" id="{374D0D90-7783-46F1-A731-16C71C6D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498A7C40-326E-46B7-8CE5-8B1FC9A325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0088" y="3643239"/>
            <a:ext cx="360000" cy="35500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1347955C-E24D-40E1-ADBB-64C0CD3AC2D3}"/>
              </a:ext>
            </a:extLst>
          </p:cNvPr>
          <p:cNvGrpSpPr/>
          <p:nvPr/>
        </p:nvGrpSpPr>
        <p:grpSpPr>
          <a:xfrm>
            <a:off x="3814442" y="2569885"/>
            <a:ext cx="2953802" cy="1057886"/>
            <a:chOff x="1296245" y="4090384"/>
            <a:chExt cx="2953802" cy="1057886"/>
          </a:xfrm>
        </p:grpSpPr>
        <p:sp>
          <p:nvSpPr>
            <p:cNvPr id="54" name="모서리가 둥근 직사각형 22">
              <a:extLst>
                <a:ext uri="{FF2B5EF4-FFF2-40B4-BE49-F238E27FC236}">
                  <a16:creationId xmlns:a16="http://schemas.microsoft.com/office/drawing/2014/main" xmlns="" id="{8A54E9B1-E548-47C5-987E-5B650638F546}"/>
                </a:ext>
              </a:extLst>
            </p:cNvPr>
            <p:cNvSpPr/>
            <p:nvPr/>
          </p:nvSpPr>
          <p:spPr>
            <a:xfrm>
              <a:off x="2359290" y="4090384"/>
              <a:ext cx="1890757" cy="518084"/>
            </a:xfrm>
            <a:prstGeom prst="roundRect">
              <a:avLst>
                <a:gd name="adj" fmla="val 44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0   0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206EFD05-5CB6-4299-8090-A84178230B26}"/>
                </a:ext>
              </a:extLst>
            </p:cNvPr>
            <p:cNvCxnSpPr/>
            <p:nvPr/>
          </p:nvCxnSpPr>
          <p:spPr>
            <a:xfrm>
              <a:off x="1296245" y="5137536"/>
              <a:ext cx="21769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D7BEEB22-C072-4615-BCE5-9A3E4F52EABD}"/>
                </a:ext>
              </a:extLst>
            </p:cNvPr>
            <p:cNvSpPr txBox="1"/>
            <p:nvPr/>
          </p:nvSpPr>
          <p:spPr>
            <a:xfrm>
              <a:off x="1847242" y="4627321"/>
              <a:ext cx="401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모서리가 둥근 직사각형 22">
              <a:extLst>
                <a:ext uri="{FF2B5EF4-FFF2-40B4-BE49-F238E27FC236}">
                  <a16:creationId xmlns:a16="http://schemas.microsoft.com/office/drawing/2014/main" xmlns="" id="{EE9ACFC9-4C52-4151-96D3-B28DC4649244}"/>
                </a:ext>
              </a:extLst>
            </p:cNvPr>
            <p:cNvSpPr/>
            <p:nvPr/>
          </p:nvSpPr>
          <p:spPr>
            <a:xfrm>
              <a:off x="2249020" y="4630186"/>
              <a:ext cx="1890757" cy="518084"/>
            </a:xfrm>
            <a:prstGeom prst="roundRect">
              <a:avLst>
                <a:gd name="adj" fmla="val 44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94903F6A-A4C0-482E-B608-ED962A21530D}"/>
              </a:ext>
            </a:extLst>
          </p:cNvPr>
          <p:cNvSpPr/>
          <p:nvPr/>
        </p:nvSpPr>
        <p:spPr bwMode="auto">
          <a:xfrm>
            <a:off x="3814442" y="3701580"/>
            <a:ext cx="2213856" cy="3754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4   0   0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0  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498A7C40-326E-46B7-8CE5-8B1FC9A325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2416" y="3643239"/>
            <a:ext cx="360000" cy="355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83568" y="1069534"/>
            <a:ext cx="63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42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1347955C-E24D-40E1-ADBB-64C0CD3AC2D3}"/>
              </a:ext>
            </a:extLst>
          </p:cNvPr>
          <p:cNvGrpSpPr/>
          <p:nvPr/>
        </p:nvGrpSpPr>
        <p:grpSpPr>
          <a:xfrm>
            <a:off x="825170" y="2569885"/>
            <a:ext cx="2990746" cy="1057886"/>
            <a:chOff x="1259301" y="4090384"/>
            <a:chExt cx="2990746" cy="1057886"/>
          </a:xfrm>
        </p:grpSpPr>
        <p:sp>
          <p:nvSpPr>
            <p:cNvPr id="66" name="모서리가 둥근 직사각형 22">
              <a:extLst>
                <a:ext uri="{FF2B5EF4-FFF2-40B4-BE49-F238E27FC236}">
                  <a16:creationId xmlns:a16="http://schemas.microsoft.com/office/drawing/2014/main" xmlns="" id="{8A54E9B1-E548-47C5-987E-5B650638F546}"/>
                </a:ext>
              </a:extLst>
            </p:cNvPr>
            <p:cNvSpPr/>
            <p:nvPr/>
          </p:nvSpPr>
          <p:spPr>
            <a:xfrm>
              <a:off x="2359290" y="4090384"/>
              <a:ext cx="1890757" cy="518084"/>
            </a:xfrm>
            <a:prstGeom prst="roundRect">
              <a:avLst>
                <a:gd name="adj" fmla="val 44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xmlns="" id="{206EFD05-5CB6-4299-8090-A84178230B26}"/>
                </a:ext>
              </a:extLst>
            </p:cNvPr>
            <p:cNvCxnSpPr/>
            <p:nvPr/>
          </p:nvCxnSpPr>
          <p:spPr>
            <a:xfrm>
              <a:off x="1259301" y="5137536"/>
              <a:ext cx="2213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D7BEEB22-C072-4615-BCE5-9A3E4F52EABD}"/>
                </a:ext>
              </a:extLst>
            </p:cNvPr>
            <p:cNvSpPr txBox="1"/>
            <p:nvPr/>
          </p:nvSpPr>
          <p:spPr>
            <a:xfrm>
              <a:off x="1847242" y="4627321"/>
              <a:ext cx="401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모서리가 둥근 직사각형 22">
              <a:extLst>
                <a:ext uri="{FF2B5EF4-FFF2-40B4-BE49-F238E27FC236}">
                  <a16:creationId xmlns:a16="http://schemas.microsoft.com/office/drawing/2014/main" xmlns="" id="{EE9ACFC9-4C52-4151-96D3-B28DC4649244}"/>
                </a:ext>
              </a:extLst>
            </p:cNvPr>
            <p:cNvSpPr/>
            <p:nvPr/>
          </p:nvSpPr>
          <p:spPr>
            <a:xfrm>
              <a:off x="2249020" y="4630186"/>
              <a:ext cx="1890757" cy="518084"/>
            </a:xfrm>
            <a:prstGeom prst="roundRect">
              <a:avLst>
                <a:gd name="adj" fmla="val 44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5 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94903F6A-A4C0-482E-B608-ED962A21530D}"/>
              </a:ext>
            </a:extLst>
          </p:cNvPr>
          <p:cNvSpPr/>
          <p:nvPr/>
        </p:nvSpPr>
        <p:spPr bwMode="auto">
          <a:xfrm>
            <a:off x="825170" y="3701580"/>
            <a:ext cx="2213856" cy="3754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 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 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498A7C40-326E-46B7-8CE5-8B1FC9A32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88" y="3643239"/>
            <a:ext cx="360000" cy="355000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1347955C-E24D-40E1-ADBB-64C0CD3AC2D3}"/>
              </a:ext>
            </a:extLst>
          </p:cNvPr>
          <p:cNvGrpSpPr/>
          <p:nvPr/>
        </p:nvGrpSpPr>
        <p:grpSpPr>
          <a:xfrm>
            <a:off x="3777498" y="2569885"/>
            <a:ext cx="2990746" cy="1057886"/>
            <a:chOff x="1259301" y="4090384"/>
            <a:chExt cx="2990746" cy="1057886"/>
          </a:xfrm>
        </p:grpSpPr>
        <p:sp>
          <p:nvSpPr>
            <p:cNvPr id="73" name="모서리가 둥근 직사각형 22">
              <a:extLst>
                <a:ext uri="{FF2B5EF4-FFF2-40B4-BE49-F238E27FC236}">
                  <a16:creationId xmlns:a16="http://schemas.microsoft.com/office/drawing/2014/main" xmlns="" id="{8A54E9B1-E548-47C5-987E-5B650638F546}"/>
                </a:ext>
              </a:extLst>
            </p:cNvPr>
            <p:cNvSpPr/>
            <p:nvPr/>
          </p:nvSpPr>
          <p:spPr>
            <a:xfrm>
              <a:off x="2359290" y="4090384"/>
              <a:ext cx="1890757" cy="518084"/>
            </a:xfrm>
            <a:prstGeom prst="roundRect">
              <a:avLst>
                <a:gd name="adj" fmla="val 44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0   0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206EFD05-5CB6-4299-8090-A84178230B26}"/>
                </a:ext>
              </a:extLst>
            </p:cNvPr>
            <p:cNvCxnSpPr/>
            <p:nvPr/>
          </p:nvCxnSpPr>
          <p:spPr>
            <a:xfrm>
              <a:off x="1259301" y="5137536"/>
              <a:ext cx="2213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D7BEEB22-C072-4615-BCE5-9A3E4F52EABD}"/>
                </a:ext>
              </a:extLst>
            </p:cNvPr>
            <p:cNvSpPr txBox="1"/>
            <p:nvPr/>
          </p:nvSpPr>
          <p:spPr>
            <a:xfrm>
              <a:off x="1847242" y="4627321"/>
              <a:ext cx="401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모서리가 둥근 직사각형 22">
              <a:extLst>
                <a:ext uri="{FF2B5EF4-FFF2-40B4-BE49-F238E27FC236}">
                  <a16:creationId xmlns:a16="http://schemas.microsoft.com/office/drawing/2014/main" xmlns="" id="{EE9ACFC9-4C52-4151-96D3-B28DC4649244}"/>
                </a:ext>
              </a:extLst>
            </p:cNvPr>
            <p:cNvSpPr/>
            <p:nvPr/>
          </p:nvSpPr>
          <p:spPr>
            <a:xfrm>
              <a:off x="2249020" y="4630186"/>
              <a:ext cx="1890757" cy="518084"/>
            </a:xfrm>
            <a:prstGeom prst="roundRect">
              <a:avLst>
                <a:gd name="adj" fmla="val 44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94903F6A-A4C0-482E-B608-ED962A21530D}"/>
              </a:ext>
            </a:extLst>
          </p:cNvPr>
          <p:cNvSpPr/>
          <p:nvPr/>
        </p:nvSpPr>
        <p:spPr bwMode="auto">
          <a:xfrm>
            <a:off x="3777498" y="3701580"/>
            <a:ext cx="2213856" cy="3754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4   0   0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0  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498A7C40-326E-46B7-8CE5-8B1FC9A32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16" y="3643239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9633A9D6-8F77-4E3B-AA32-AFBFBF4D634A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47" name="Picture 15">
              <a:extLst>
                <a:ext uri="{FF2B5EF4-FFF2-40B4-BE49-F238E27FC236}">
                  <a16:creationId xmlns:a16="http://schemas.microsoft.com/office/drawing/2014/main" xmlns="" id="{109A73B7-C716-4777-98CB-6BAE0BD89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:a16="http://schemas.microsoft.com/office/drawing/2014/main" xmlns="" id="{E2973390-BB77-4B35-B9F1-411912CD6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:a16="http://schemas.microsoft.com/office/drawing/2014/main" xmlns="" id="{F8DA6BAA-D28F-405C-B487-7E85E880A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6">
              <a:extLst>
                <a:ext uri="{FF2B5EF4-FFF2-40B4-BE49-F238E27FC236}">
                  <a16:creationId xmlns:a16="http://schemas.microsoft.com/office/drawing/2014/main" xmlns="" id="{374D0D90-7783-46F1-A731-16C71C6D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DC77F5B-C60B-4E84-BE1F-736E9F36D2D3}"/>
              </a:ext>
            </a:extLst>
          </p:cNvPr>
          <p:cNvSpPr txBox="1"/>
          <p:nvPr/>
        </p:nvSpPr>
        <p:spPr>
          <a:xfrm>
            <a:off x="395536" y="2858460"/>
            <a:ext cx="22558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245×20=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FF45E53F-07F6-4BCD-B511-A8CB39BBF3F8}"/>
              </a:ext>
            </a:extLst>
          </p:cNvPr>
          <p:cNvGrpSpPr/>
          <p:nvPr/>
        </p:nvGrpSpPr>
        <p:grpSpPr>
          <a:xfrm>
            <a:off x="143508" y="2919054"/>
            <a:ext cx="6716402" cy="2067678"/>
            <a:chOff x="-245747" y="4257967"/>
            <a:chExt cx="9630194" cy="2857718"/>
          </a:xfrm>
        </p:grpSpPr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xmlns="" id="{08B21993-1294-43A9-B033-C81F8FF573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-245747" y="6853106"/>
              <a:ext cx="9630194" cy="262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xmlns="" id="{86EA1499-9448-4FD2-9D6B-BA700A4B70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-245747" y="4257967"/>
              <a:ext cx="9630194" cy="722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6FA0B6-5E8D-459E-AAC8-3D8221672036}"/>
              </a:ext>
            </a:extLst>
          </p:cNvPr>
          <p:cNvSpPr txBox="1"/>
          <p:nvPr/>
        </p:nvSpPr>
        <p:spPr>
          <a:xfrm>
            <a:off x="399646" y="3305142"/>
            <a:ext cx="593655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473×5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2365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473×50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2365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473×50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23650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500×8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500×80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500×80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40000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83568" y="1069534"/>
            <a:ext cx="63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나오는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0" y="343109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2" y="424736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347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4823793" y="3732095"/>
            <a:ext cx="288267" cy="380981"/>
          </a:xfrm>
          <a:prstGeom prst="roundRect">
            <a:avLst/>
          </a:prstGeom>
          <a:solidFill>
            <a:srgbClr val="FCDF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90D2B92-95DC-44A5-A291-9A5FC3B77B7A}"/>
              </a:ext>
            </a:extLst>
          </p:cNvPr>
          <p:cNvGrpSpPr/>
          <p:nvPr/>
        </p:nvGrpSpPr>
        <p:grpSpPr>
          <a:xfrm>
            <a:off x="2045689" y="4081642"/>
            <a:ext cx="3923474" cy="859526"/>
            <a:chOff x="1212376" y="1444928"/>
            <a:chExt cx="5149056" cy="859526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C3D0160B-8574-4314-ABE0-9FBC7316CF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87" t="58656" r="8789" b="4124"/>
            <a:stretch/>
          </p:blipFill>
          <p:spPr>
            <a:xfrm>
              <a:off x="1212376" y="1598949"/>
              <a:ext cx="5149056" cy="70550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07E683C-D773-411C-9A61-CA1ED8C1C4AF}"/>
                </a:ext>
              </a:extLst>
            </p:cNvPr>
            <p:cNvSpPr/>
            <p:nvPr/>
          </p:nvSpPr>
          <p:spPr>
            <a:xfrm>
              <a:off x="4859034" y="1472733"/>
              <a:ext cx="432804" cy="21554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75D1385-604D-48CC-A922-4F6C18894ECC}"/>
                </a:ext>
              </a:extLst>
            </p:cNvPr>
            <p:cNvSpPr/>
            <p:nvPr/>
          </p:nvSpPr>
          <p:spPr>
            <a:xfrm>
              <a:off x="1257562" y="1472733"/>
              <a:ext cx="432804" cy="21554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E57FC731-717F-49DA-B14D-2733ECA49FB1}"/>
                </a:ext>
              </a:extLst>
            </p:cNvPr>
            <p:cNvSpPr/>
            <p:nvPr/>
          </p:nvSpPr>
          <p:spPr>
            <a:xfrm>
              <a:off x="5682368" y="1444928"/>
              <a:ext cx="432804" cy="21554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5382443" y="3737781"/>
            <a:ext cx="763115" cy="380981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871700" y="3737781"/>
            <a:ext cx="625959" cy="380981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62076" y="3737781"/>
            <a:ext cx="288267" cy="380981"/>
          </a:xfrm>
          <a:prstGeom prst="roundRect">
            <a:avLst/>
          </a:prstGeom>
          <a:solidFill>
            <a:srgbClr val="FCDF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계산하기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40DC415-35D7-41D7-8D66-31433AA7D0EE}"/>
              </a:ext>
            </a:extLst>
          </p:cNvPr>
          <p:cNvSpPr/>
          <p:nvPr/>
        </p:nvSpPr>
        <p:spPr>
          <a:xfrm>
            <a:off x="555436" y="2168860"/>
            <a:ext cx="728046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427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427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×3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계산할 수 있습니다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D5518CE-4ACE-49D9-B8A5-F9529AB69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7" t="4037" r="22035" b="61808"/>
          <a:stretch/>
        </p:blipFill>
        <p:spPr>
          <a:xfrm>
            <a:off x="1478833" y="3029529"/>
            <a:ext cx="3669232" cy="647408"/>
          </a:xfrm>
          <a:prstGeom prst="rect">
            <a:avLst/>
          </a:prstGeom>
        </p:spPr>
      </p:pic>
      <p:pic>
        <p:nvPicPr>
          <p:cNvPr id="20" name="Picture 31">
            <a:extLst>
              <a:ext uri="{FF2B5EF4-FFF2-40B4-BE49-F238E27FC236}">
                <a16:creationId xmlns:a16="http://schemas.microsoft.com/office/drawing/2014/main" xmlns="" id="{9C491A5F-41DD-49D1-ACBF-1CA4DD7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3778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A964FBD-39CF-404E-BB0A-D0C7DAEE5712}"/>
              </a:ext>
            </a:extLst>
          </p:cNvPr>
          <p:cNvSpPr/>
          <p:nvPr/>
        </p:nvSpPr>
        <p:spPr>
          <a:xfrm>
            <a:off x="697358" y="3735034"/>
            <a:ext cx="19664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427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3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1281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4E5A785-7547-4F43-BEEC-EFD57A26D208}"/>
              </a:ext>
            </a:extLst>
          </p:cNvPr>
          <p:cNvSpPr/>
          <p:nvPr/>
        </p:nvSpPr>
        <p:spPr>
          <a:xfrm>
            <a:off x="4080057" y="3735034"/>
            <a:ext cx="240015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427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30 = 12810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6049D69-AC6B-4980-A35E-B97A87DE3DD3}"/>
              </a:ext>
            </a:extLst>
          </p:cNvPr>
          <p:cNvSpPr/>
          <p:nvPr/>
        </p:nvSpPr>
        <p:spPr>
          <a:xfrm>
            <a:off x="2987824" y="3065532"/>
            <a:ext cx="576064" cy="399472"/>
          </a:xfrm>
          <a:prstGeom prst="ellipse">
            <a:avLst/>
          </a:prstGeom>
          <a:solidFill>
            <a:srgbClr val="EBBEC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15815" y="3046915"/>
            <a:ext cx="720477" cy="4354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22397" y="3070747"/>
            <a:ext cx="890262" cy="411643"/>
          </a:xfrm>
          <a:prstGeom prst="roundRect">
            <a:avLst/>
          </a:prstGeom>
          <a:solidFill>
            <a:srgbClr val="FCDF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26049D69-AC6B-4980-A35E-B97A87DE3DD3}"/>
              </a:ext>
            </a:extLst>
          </p:cNvPr>
          <p:cNvSpPr/>
          <p:nvPr/>
        </p:nvSpPr>
        <p:spPr>
          <a:xfrm>
            <a:off x="3622725" y="4445604"/>
            <a:ext cx="576064" cy="399472"/>
          </a:xfrm>
          <a:prstGeom prst="ellipse">
            <a:avLst/>
          </a:prstGeom>
          <a:solidFill>
            <a:srgbClr val="EBBEC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550716" y="4426987"/>
            <a:ext cx="720477" cy="4354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457298" y="4450819"/>
            <a:ext cx="890262" cy="411643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1140734" y="34823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67051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86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파란 색 정답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새로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453×30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453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묶고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안에 알맞은 수를 써넣어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453×30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108416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1052736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6B56FE4D-3B3C-4631-94C9-4C5177C8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03" y="1892221"/>
            <a:ext cx="409069" cy="40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:a16="http://schemas.microsoft.com/office/drawing/2014/main" xmlns="" id="{D8EB3C4C-8277-4292-A68E-5A0C7ABC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AFAA7FFF-B676-4B9C-BB4B-C1AE1C67D2EA}"/>
              </a:ext>
            </a:extLst>
          </p:cNvPr>
          <p:cNvSpPr/>
          <p:nvPr/>
        </p:nvSpPr>
        <p:spPr>
          <a:xfrm>
            <a:off x="5472100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E48B12D2-0282-4FD3-905A-B7C6F21E1EE0}"/>
              </a:ext>
            </a:extLst>
          </p:cNvPr>
          <p:cNvSpPr/>
          <p:nvPr/>
        </p:nvSpPr>
        <p:spPr>
          <a:xfrm>
            <a:off x="4391980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_x577999320">
            <a:extLst>
              <a:ext uri="{FF2B5EF4-FFF2-40B4-BE49-F238E27FC236}">
                <a16:creationId xmlns:a16="http://schemas.microsoft.com/office/drawing/2014/main" xmlns="" id="{1B79568E-C66F-43D2-9392-113DAC48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7" y="2492896"/>
            <a:ext cx="6090203" cy="15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5" name="Group 1072">
            <a:extLst>
              <a:ext uri="{FF2B5EF4-FFF2-40B4-BE49-F238E27FC236}">
                <a16:creationId xmlns:a16="http://schemas.microsoft.com/office/drawing/2014/main" xmlns="" id="{DEEC632D-DE63-4122-B233-F0BAE8A8A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4318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TextBox 53">
            <a:extLst>
              <a:ext uri="{FF2B5EF4-FFF2-40B4-BE49-F238E27FC236}">
                <a16:creationId xmlns:a16="http://schemas.microsoft.com/office/drawing/2014/main" xmlns="" id="{E0BE2B5C-833C-43FA-A011-9DA200A079FE}"/>
              </a:ext>
            </a:extLst>
          </p:cNvPr>
          <p:cNvSpPr txBox="1"/>
          <p:nvPr/>
        </p:nvSpPr>
        <p:spPr>
          <a:xfrm>
            <a:off x="350007" y="4362584"/>
            <a:ext cx="528751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453×3=                      453×30=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1">
            <a:extLst>
              <a:ext uri="{FF2B5EF4-FFF2-40B4-BE49-F238E27FC236}">
                <a16:creationId xmlns:a16="http://schemas.microsoft.com/office/drawing/2014/main" xmlns="" id="{3D1AAB3F-52D4-4B1F-BF69-ED8DCEC3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31" y="439367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2042195" y="4211905"/>
            <a:ext cx="1030055" cy="537565"/>
            <a:chOff x="414636" y="2176445"/>
            <a:chExt cx="1030055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414636" y="2348880"/>
              <a:ext cx="8587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1359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4691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4883555" y="4211905"/>
            <a:ext cx="1191088" cy="537565"/>
            <a:chOff x="414636" y="2176445"/>
            <a:chExt cx="1191088" cy="537565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414636" y="2348880"/>
              <a:ext cx="102790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13590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45724" y="2176445"/>
              <a:ext cx="360000" cy="355000"/>
            </a:xfrm>
            <a:prstGeom prst="rect">
              <a:avLst/>
            </a:prstGeom>
          </p:spPr>
        </p:pic>
      </p:grp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00" y="257829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464" y="257829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41" y="257958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360" y="257958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616" y="257958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980" y="257958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257" y="258088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876" y="258088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638" y="258088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47" y="258088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277313" y="51162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112836" y="2346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13748" y="2638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453×30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453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묶고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안에 알맞은 수를 써넣어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453×30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>
            <a:extLst>
              <a:ext uri="{FF2B5EF4-FFF2-40B4-BE49-F238E27FC236}">
                <a16:creationId xmlns:a16="http://schemas.microsoft.com/office/drawing/2014/main" xmlns="" id="{6B56FE4D-3B3C-4631-94C9-4C5177C8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03" y="1892221"/>
            <a:ext cx="409069" cy="40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_x577999320">
            <a:extLst>
              <a:ext uri="{FF2B5EF4-FFF2-40B4-BE49-F238E27FC236}">
                <a16:creationId xmlns:a16="http://schemas.microsoft.com/office/drawing/2014/main" xmlns="" id="{1B79568E-C66F-43D2-9392-113DAC48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7" y="2492896"/>
            <a:ext cx="6090203" cy="15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53">
            <a:extLst>
              <a:ext uri="{FF2B5EF4-FFF2-40B4-BE49-F238E27FC236}">
                <a16:creationId xmlns:a16="http://schemas.microsoft.com/office/drawing/2014/main" xmlns="" id="{E0BE2B5C-833C-43FA-A011-9DA200A079FE}"/>
              </a:ext>
            </a:extLst>
          </p:cNvPr>
          <p:cNvSpPr txBox="1"/>
          <p:nvPr/>
        </p:nvSpPr>
        <p:spPr>
          <a:xfrm>
            <a:off x="350007" y="4362584"/>
            <a:ext cx="528751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453×3=                      453×30=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31">
            <a:extLst>
              <a:ext uri="{FF2B5EF4-FFF2-40B4-BE49-F238E27FC236}">
                <a16:creationId xmlns:a16="http://schemas.microsoft.com/office/drawing/2014/main" xmlns="" id="{3D1AAB3F-52D4-4B1F-BF69-ED8DCEC3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31" y="439367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8" name="그룹 87"/>
          <p:cNvGrpSpPr/>
          <p:nvPr/>
        </p:nvGrpSpPr>
        <p:grpSpPr>
          <a:xfrm>
            <a:off x="2042195" y="4211905"/>
            <a:ext cx="1030055" cy="537565"/>
            <a:chOff x="414636" y="2176445"/>
            <a:chExt cx="1030055" cy="537565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414636" y="2348880"/>
              <a:ext cx="8587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1359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4691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91" name="그룹 90"/>
          <p:cNvGrpSpPr/>
          <p:nvPr/>
        </p:nvGrpSpPr>
        <p:grpSpPr>
          <a:xfrm>
            <a:off x="4883555" y="4211905"/>
            <a:ext cx="1191088" cy="537565"/>
            <a:chOff x="414636" y="2176445"/>
            <a:chExt cx="1191088" cy="537565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414636" y="2348880"/>
              <a:ext cx="102790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13590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5724" y="2176445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10841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105273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108416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1052736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xmlns="" id="{D8EB3C4C-8277-4292-A68E-5A0C7ABC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53">
            <a:extLst>
              <a:ext uri="{FF2B5EF4-FFF2-40B4-BE49-F238E27FC236}">
                <a16:creationId xmlns:a16="http://schemas.microsoft.com/office/drawing/2014/main" xmlns="" id="{E0BE2B5C-833C-43FA-A011-9DA200A079FE}"/>
              </a:ext>
            </a:extLst>
          </p:cNvPr>
          <p:cNvSpPr txBox="1"/>
          <p:nvPr/>
        </p:nvSpPr>
        <p:spPr>
          <a:xfrm>
            <a:off x="359532" y="4362584"/>
            <a:ext cx="528751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453 × 3 =                   453 × 30 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F788E983-51F6-4C78-A173-D60479EC7D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4165" y="4312651"/>
            <a:ext cx="1010348" cy="496187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4A5C70B3-A919-40AD-AE04-AF838AC439FD}"/>
              </a:ext>
            </a:extLst>
          </p:cNvPr>
          <p:cNvSpPr/>
          <p:nvPr/>
        </p:nvSpPr>
        <p:spPr bwMode="auto">
          <a:xfrm>
            <a:off x="5094166" y="4392476"/>
            <a:ext cx="100076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13590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FCCF16B8-1B75-433E-80D3-743065256D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7006" y="4312651"/>
            <a:ext cx="1010348" cy="496187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6EF73151-2D13-49E6-9812-A8F74B9F1872}"/>
              </a:ext>
            </a:extLst>
          </p:cNvPr>
          <p:cNvSpPr/>
          <p:nvPr/>
        </p:nvSpPr>
        <p:spPr bwMode="auto">
          <a:xfrm>
            <a:off x="2097007" y="4392476"/>
            <a:ext cx="100076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1359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31">
            <a:extLst>
              <a:ext uri="{FF2B5EF4-FFF2-40B4-BE49-F238E27FC236}">
                <a16:creationId xmlns:a16="http://schemas.microsoft.com/office/drawing/2014/main" xmlns="" id="{3D1AAB3F-52D4-4B1F-BF69-ED8DCEC3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09" y="441043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00C3E4EA-518D-48A2-A62D-092DB5D41E3C}"/>
              </a:ext>
            </a:extLst>
          </p:cNvPr>
          <p:cNvGrpSpPr/>
          <p:nvPr/>
        </p:nvGrpSpPr>
        <p:grpSpPr>
          <a:xfrm>
            <a:off x="285206" y="3820254"/>
            <a:ext cx="6470174" cy="1364550"/>
            <a:chOff x="285206" y="3503692"/>
            <a:chExt cx="6470174" cy="1364550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xmlns="" id="{6768FB4E-61EF-4C50-B4F9-F0650BCF7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285206" y="4691824"/>
              <a:ext cx="6470174" cy="17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xmlns="" id="{1B2C8A8C-EC5A-416B-BB7C-13C1EF1282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285206" y="3503692"/>
              <a:ext cx="6470174" cy="514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70463C46-DD6F-43F0-AD2B-1123C339CCB8}"/>
                </a:ext>
              </a:extLst>
            </p:cNvPr>
            <p:cNvSpPr txBox="1"/>
            <p:nvPr/>
          </p:nvSpPr>
          <p:spPr>
            <a:xfrm>
              <a:off x="410713" y="3971744"/>
              <a:ext cx="613919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453×30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453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개씩 묶은 것이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묶음 있는 것과 같습니다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05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나오는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4312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F8B35140-8321-4754-812A-E01DB8F7A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03" y="1592796"/>
            <a:ext cx="409069" cy="40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626EAD76-F21C-4A2F-988D-6DD44335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30535"/>
              </p:ext>
            </p:extLst>
          </p:nvPr>
        </p:nvGraphicFramePr>
        <p:xfrm>
          <a:off x="1331640" y="2441220"/>
          <a:ext cx="1247784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3490AF5-85E1-4222-A1FF-B80BE5630B72}"/>
              </a:ext>
            </a:extLst>
          </p:cNvPr>
          <p:cNvSpPr/>
          <p:nvPr/>
        </p:nvSpPr>
        <p:spPr bwMode="auto">
          <a:xfrm>
            <a:off x="1319546" y="3628215"/>
            <a:ext cx="12477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1  0  1  6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B76940B1-E8D9-4B69-961A-AE483DE3D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808" y="3485919"/>
            <a:ext cx="360000" cy="355000"/>
          </a:xfrm>
          <a:prstGeom prst="rect">
            <a:avLst/>
          </a:prstGeom>
        </p:spPr>
      </p:pic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F397E6EF-DF32-48F5-9716-7AFBECFF9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6038"/>
              </p:ext>
            </p:extLst>
          </p:nvPr>
        </p:nvGraphicFramePr>
        <p:xfrm>
          <a:off x="4143669" y="2441220"/>
          <a:ext cx="1559730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AFB78DB-1CDB-4A7E-B2CB-27D56D152E74}"/>
              </a:ext>
            </a:extLst>
          </p:cNvPr>
          <p:cNvSpPr/>
          <p:nvPr/>
        </p:nvSpPr>
        <p:spPr bwMode="auto">
          <a:xfrm>
            <a:off x="4163739" y="3628215"/>
            <a:ext cx="15597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1  0  1  6  0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3EDFC977-7385-4E45-B74C-1EAEFCB96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943" y="3485919"/>
            <a:ext cx="360000" cy="355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5508171-DB37-4B75-A135-D54E06E7B88A}"/>
              </a:ext>
            </a:extLst>
          </p:cNvPr>
          <p:cNvGrpSpPr/>
          <p:nvPr/>
        </p:nvGrpSpPr>
        <p:grpSpPr>
          <a:xfrm>
            <a:off x="3333211" y="2946430"/>
            <a:ext cx="630116" cy="734598"/>
            <a:chOff x="3308465" y="2880391"/>
            <a:chExt cx="630116" cy="734598"/>
          </a:xfrm>
        </p:grpSpPr>
        <p:pic>
          <p:nvPicPr>
            <p:cNvPr id="75" name="Picture 31">
              <a:extLst>
                <a:ext uri="{FF2B5EF4-FFF2-40B4-BE49-F238E27FC236}">
                  <a16:creationId xmlns:a16="http://schemas.microsoft.com/office/drawing/2014/main" xmlns="" id="{383D4168-A614-4DC8-A034-B7054DD31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465" y="3281614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BF20A629-1CA9-490D-8BB6-DA8125C05D10}"/>
                </a:ext>
              </a:extLst>
            </p:cNvPr>
            <p:cNvSpPr txBox="1"/>
            <p:nvPr/>
          </p:nvSpPr>
          <p:spPr>
            <a:xfrm>
              <a:off x="3539142" y="2880391"/>
              <a:ext cx="39943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076674" y="2761878"/>
            <a:ext cx="667194" cy="549435"/>
            <a:chOff x="541079" y="2164575"/>
            <a:chExt cx="667194" cy="54943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541079" y="2348880"/>
              <a:ext cx="53410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8273" y="2164575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타원 57"/>
          <p:cNvSpPr/>
          <p:nvPr/>
        </p:nvSpPr>
        <p:spPr>
          <a:xfrm>
            <a:off x="869389" y="1984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432127" y="3617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335EB5E-78C6-4C7D-B61A-80418777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1" y="917764"/>
            <a:ext cx="6829153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4445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3_1_1_ani.mp4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1998" y="875669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운동장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달리기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8EBF87CB-516D-48DF-9075-C02BF7EB4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1944"/>
              </p:ext>
            </p:extLst>
          </p:nvPr>
        </p:nvGraphicFramePr>
        <p:xfrm>
          <a:off x="1187624" y="2564904"/>
          <a:ext cx="1559730" cy="9401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47009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7009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70956EA-C086-4B5E-B716-2CAC2F2A469A}"/>
              </a:ext>
            </a:extLst>
          </p:cNvPr>
          <p:cNvSpPr/>
          <p:nvPr/>
        </p:nvSpPr>
        <p:spPr bwMode="auto">
          <a:xfrm>
            <a:off x="1187624" y="3628215"/>
            <a:ext cx="15597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2  5  6  0  0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A8F87800-29DD-44B0-99F1-418FE3F35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828" y="3485919"/>
            <a:ext cx="360000" cy="355000"/>
          </a:xfrm>
          <a:prstGeom prst="rect">
            <a:avLst/>
          </a:prstGeom>
        </p:spPr>
      </p:pic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068CABCE-1AD3-4262-ADC7-1AFCDD42B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58316"/>
              </p:ext>
            </p:extLst>
          </p:nvPr>
        </p:nvGraphicFramePr>
        <p:xfrm>
          <a:off x="4143669" y="2600907"/>
          <a:ext cx="1648152" cy="9129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45646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5646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9741AA71-76A8-48D2-B7CD-04E78AB91D81}"/>
              </a:ext>
            </a:extLst>
          </p:cNvPr>
          <p:cNvSpPr/>
          <p:nvPr/>
        </p:nvSpPr>
        <p:spPr bwMode="auto">
          <a:xfrm>
            <a:off x="4236410" y="3628215"/>
            <a:ext cx="15597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2  0  0  0  0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8E1BC82E-D571-4E44-B7E6-714A76FE3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943" y="348591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https://cdata2.tsherpa.co.kr/tsherpa/MultiMedia/Flash/2020/curri/index.html?flashxmlnum=pink700&amp;classa=A8-C1-41-MM-MM-04-04-02-0-0-0-0&amp;classno=MM_41_04/suh_0401_03_0002/suh_0401_03_0002_401_1.html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1F23976-FA5E-4F5A-87E9-6BF8AC54E6DD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1E16CA8B-B14F-436E-B11B-8C48D29E4F18}"/>
              </a:ext>
            </a:extLst>
          </p:cNvPr>
          <p:cNvSpPr/>
          <p:nvPr/>
        </p:nvSpPr>
        <p:spPr>
          <a:xfrm>
            <a:off x="4530896" y="12864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C14BD2FE-A330-4821-927D-9EE6DDAEA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03" y="1592796"/>
            <a:ext cx="409069" cy="40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3FA85784-5531-4842-9F9F-8213B1FB6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69145"/>
              </p:ext>
            </p:extLst>
          </p:nvPr>
        </p:nvGraphicFramePr>
        <p:xfrm>
          <a:off x="4584356" y="2777558"/>
          <a:ext cx="1247784" cy="7920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41108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36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0CDD62A-1BE1-45CE-8F2D-2247A6784C7A}"/>
              </a:ext>
            </a:extLst>
          </p:cNvPr>
          <p:cNvSpPr/>
          <p:nvPr/>
        </p:nvSpPr>
        <p:spPr bwMode="auto">
          <a:xfrm>
            <a:off x="4548876" y="3675938"/>
            <a:ext cx="129548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9  6  0  0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4DE390A6-C6C4-41F8-9928-73E85AFFA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68" y="3533642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7BCFB142-D4F4-4CB3-AE41-E3D69786C3D3}"/>
              </a:ext>
            </a:extLst>
          </p:cNvPr>
          <p:cNvSpPr txBox="1"/>
          <p:nvPr/>
        </p:nvSpPr>
        <p:spPr>
          <a:xfrm>
            <a:off x="1138895" y="2891853"/>
            <a:ext cx="1231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320×3=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6B80E94A-DC5C-4150-AAA1-C3C79CE60C4A}"/>
              </a:ext>
            </a:extLst>
          </p:cNvPr>
          <p:cNvSpPr/>
          <p:nvPr/>
        </p:nvSpPr>
        <p:spPr bwMode="auto">
          <a:xfrm>
            <a:off x="2087724" y="2901648"/>
            <a:ext cx="81707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960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6D7BC0F-BCEB-4F7C-849D-EB08999A1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803" y="2741554"/>
            <a:ext cx="360000" cy="355000"/>
          </a:xfrm>
          <a:prstGeom prst="rect">
            <a:avLst/>
          </a:prstGeom>
        </p:spPr>
      </p:pic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D4002151-7B3D-48C2-AFDF-3F0B1CE0E3A3}"/>
              </a:ext>
            </a:extLst>
          </p:cNvPr>
          <p:cNvSpPr txBox="1"/>
          <p:nvPr/>
        </p:nvSpPr>
        <p:spPr>
          <a:xfrm>
            <a:off x="1138895" y="3568556"/>
            <a:ext cx="13456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320×30=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59D324C0-F1E2-4C33-B798-68E5B1A27794}"/>
              </a:ext>
            </a:extLst>
          </p:cNvPr>
          <p:cNvSpPr/>
          <p:nvPr/>
        </p:nvSpPr>
        <p:spPr bwMode="auto">
          <a:xfrm>
            <a:off x="2231740" y="3578351"/>
            <a:ext cx="87807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9600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96024566-736D-47D1-AF18-B3AC93A11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80" y="341825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https://cdata2.tsherpa.co.kr/tsherpa/MultiMedia/Flash/2020/curri/index.html?flashxmlnum=pink700&amp;classa=A8-C1-41-MM-MM-04-04-02-0-0-0-0&amp;classno=MM_41_04/suh_0401_03_0002/suh_0401_03_0002_401_1.html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8741C777-C740-440F-9224-73FA80AFBC87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DE9DDF51-614E-4148-B218-C4B91C496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56927"/>
              </p:ext>
            </p:extLst>
          </p:nvPr>
        </p:nvGraphicFramePr>
        <p:xfrm>
          <a:off x="1187624" y="2564904"/>
          <a:ext cx="1559730" cy="9401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47009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7009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502FC061-F1B2-4102-B93D-79F573AF94C1}"/>
              </a:ext>
            </a:extLst>
          </p:cNvPr>
          <p:cNvSpPr/>
          <p:nvPr/>
        </p:nvSpPr>
        <p:spPr bwMode="auto">
          <a:xfrm>
            <a:off x="1187624" y="3628215"/>
            <a:ext cx="15597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1  0  5  0  0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FF2E891C-C0A7-4C3E-A461-49847F8AA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828" y="3485919"/>
            <a:ext cx="360000" cy="355000"/>
          </a:xfrm>
          <a:prstGeom prst="rect">
            <a:avLst/>
          </a:prstGeom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DFE89D71-D58A-4B39-B83B-BE29C65B6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74669"/>
              </p:ext>
            </p:extLst>
          </p:nvPr>
        </p:nvGraphicFramePr>
        <p:xfrm>
          <a:off x="4143669" y="2564904"/>
          <a:ext cx="1559730" cy="9401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47009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7009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38E0A9B-4335-4FDB-BD51-D61DAB395FC5}"/>
              </a:ext>
            </a:extLst>
          </p:cNvPr>
          <p:cNvSpPr/>
          <p:nvPr/>
        </p:nvSpPr>
        <p:spPr bwMode="auto">
          <a:xfrm>
            <a:off x="4163739" y="3628215"/>
            <a:ext cx="15597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2  5  8  6  0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5EE26F05-D0D6-424D-B607-C6523EFEF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943" y="348591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결과를 비교하여     안에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, =,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https://cdata2.tsherpa.co.kr/tsherpa/MultiMedia/Flash/2020/curri/index.html?flashxmlnum=pink700&amp;classa=A8-C1-41-MM-MM-04-04-02-0-0-0-0&amp;classno=MM_41_04/suh_0401_03_0002/suh_0401_03_0002_401_1.html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xmlns="" id="{9EFB62FA-66B2-4933-B801-EFA5F8835667}"/>
              </a:ext>
            </a:extLst>
          </p:cNvPr>
          <p:cNvSpPr/>
          <p:nvPr/>
        </p:nvSpPr>
        <p:spPr>
          <a:xfrm>
            <a:off x="1655675" y="2556930"/>
            <a:ext cx="3797919" cy="83735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CDB4D3DF-6292-485E-ADB6-49AC68817E6B}"/>
              </a:ext>
            </a:extLst>
          </p:cNvPr>
          <p:cNvSpPr txBox="1"/>
          <p:nvPr/>
        </p:nvSpPr>
        <p:spPr>
          <a:xfrm>
            <a:off x="1827895" y="2783246"/>
            <a:ext cx="1231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531×40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55493409-8C37-49FF-8A71-160C0CD18421}"/>
              </a:ext>
            </a:extLst>
          </p:cNvPr>
          <p:cNvSpPr txBox="1"/>
          <p:nvPr/>
        </p:nvSpPr>
        <p:spPr>
          <a:xfrm>
            <a:off x="4024139" y="2783246"/>
            <a:ext cx="1231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285×90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269787" y="2636912"/>
            <a:ext cx="546129" cy="587542"/>
            <a:chOff x="3196208" y="2641677"/>
            <a:chExt cx="716852" cy="771212"/>
          </a:xfrm>
        </p:grpSpPr>
        <p:sp>
          <p:nvSpPr>
            <p:cNvPr id="38" name="TextBox 43">
              <a:extLst>
                <a:ext uri="{FF2B5EF4-FFF2-40B4-BE49-F238E27FC236}">
                  <a16:creationId xmlns:a16="http://schemas.microsoft.com/office/drawing/2014/main" xmlns="" id="{6C5DB328-63AB-442F-8A83-E4729CBAE60F}"/>
                </a:ext>
              </a:extLst>
            </p:cNvPr>
            <p:cNvSpPr txBox="1"/>
            <p:nvPr/>
          </p:nvSpPr>
          <p:spPr>
            <a:xfrm>
              <a:off x="3304860" y="2641677"/>
              <a:ext cx="4750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32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＜</a:t>
              </a:r>
              <a:endParaRPr lang="en-US" altLang="ko-KR" sz="3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" name="원형: 비어 있음 1">
              <a:extLst>
                <a:ext uri="{FF2B5EF4-FFF2-40B4-BE49-F238E27FC236}">
                  <a16:creationId xmlns:a16="http://schemas.microsoft.com/office/drawing/2014/main" xmlns="" id="{943D9DA8-884E-46FD-AAA0-9BE7A6782F90}"/>
                </a:ext>
              </a:extLst>
            </p:cNvPr>
            <p:cNvSpPr/>
            <p:nvPr/>
          </p:nvSpPr>
          <p:spPr>
            <a:xfrm>
              <a:off x="3196208" y="2696036"/>
              <a:ext cx="716852" cy="716853"/>
            </a:xfrm>
            <a:prstGeom prst="donut">
              <a:avLst>
                <a:gd name="adj" fmla="val 8443"/>
              </a:avLst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4" name="Picture 6">
            <a:extLst>
              <a:ext uri="{FF2B5EF4-FFF2-40B4-BE49-F238E27FC236}">
                <a16:creationId xmlns:a16="http://schemas.microsoft.com/office/drawing/2014/main" xmlns="" id="{17414FC1-C8D2-4075-BC93-7321AC0BD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5E7095DB-14A2-4343-859D-A8E7831F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4A5099E5-62C4-4D9F-96BF-56BB1EB4C62E}"/>
              </a:ext>
            </a:extLst>
          </p:cNvPr>
          <p:cNvSpPr/>
          <p:nvPr/>
        </p:nvSpPr>
        <p:spPr>
          <a:xfrm>
            <a:off x="5472100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21166763-F86F-4896-A83E-42D978603A34}"/>
              </a:ext>
            </a:extLst>
          </p:cNvPr>
          <p:cNvSpPr/>
          <p:nvPr/>
        </p:nvSpPr>
        <p:spPr>
          <a:xfrm>
            <a:off x="4391980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원형: 비어 있음 1">
            <a:extLst>
              <a:ext uri="{FF2B5EF4-FFF2-40B4-BE49-F238E27FC236}">
                <a16:creationId xmlns:a16="http://schemas.microsoft.com/office/drawing/2014/main" xmlns="" id="{943D9DA8-884E-46FD-AAA0-9BE7A6782F90}"/>
              </a:ext>
            </a:extLst>
          </p:cNvPr>
          <p:cNvSpPr/>
          <p:nvPr/>
        </p:nvSpPr>
        <p:spPr>
          <a:xfrm>
            <a:off x="3137910" y="1625860"/>
            <a:ext cx="360041" cy="360041"/>
          </a:xfrm>
          <a:prstGeom prst="donut">
            <a:avLst>
              <a:gd name="adj" fmla="val 8443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순서도: 대체 처리 47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>
            <a:extLst>
              <a:ext uri="{FF2B5EF4-FFF2-40B4-BE49-F238E27FC236}">
                <a16:creationId xmlns:a16="http://schemas.microsoft.com/office/drawing/2014/main" xmlns="" id="{17414FC1-C8D2-4075-BC93-7321AC0BD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5E7095DB-14A2-4343-859D-A8E7831F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0A1739FE-B7A2-419D-8FC6-D9206A353EC2}"/>
              </a:ext>
            </a:extLst>
          </p:cNvPr>
          <p:cNvGrpSpPr/>
          <p:nvPr/>
        </p:nvGrpSpPr>
        <p:grpSpPr>
          <a:xfrm>
            <a:off x="285206" y="3820254"/>
            <a:ext cx="6470174" cy="1364550"/>
            <a:chOff x="285206" y="3503692"/>
            <a:chExt cx="6470174" cy="1364550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xmlns="" id="{D8828E79-26C3-4A44-BECD-6C754AA211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285206" y="4691824"/>
              <a:ext cx="6470174" cy="17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xmlns="" id="{FCEBD7CE-0E3A-43D0-BF09-910797FF5E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285206" y="3503692"/>
              <a:ext cx="6470174" cy="514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0E85CEDD-2EC7-47C1-BCC1-D959BF50114F}"/>
                </a:ext>
              </a:extLst>
            </p:cNvPr>
            <p:cNvSpPr txBox="1"/>
            <p:nvPr/>
          </p:nvSpPr>
          <p:spPr>
            <a:xfrm>
              <a:off x="399827" y="3928200"/>
              <a:ext cx="613919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531×40=21240, 285×90=25650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endParaRPr lang="en-US" altLang="ko-KR" sz="18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21240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＜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25650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결과를 비교하여     안에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, =,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CDB4D3DF-6292-485E-ADB6-49AC68817E6B}"/>
              </a:ext>
            </a:extLst>
          </p:cNvPr>
          <p:cNvSpPr txBox="1"/>
          <p:nvPr/>
        </p:nvSpPr>
        <p:spPr>
          <a:xfrm>
            <a:off x="1827895" y="2783246"/>
            <a:ext cx="1231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531×40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55493409-8C37-49FF-8A71-160C0CD18421}"/>
              </a:ext>
            </a:extLst>
          </p:cNvPr>
          <p:cNvSpPr txBox="1"/>
          <p:nvPr/>
        </p:nvSpPr>
        <p:spPr>
          <a:xfrm>
            <a:off x="4024139" y="2783246"/>
            <a:ext cx="12319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285×90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3269787" y="2636912"/>
            <a:ext cx="546129" cy="587542"/>
            <a:chOff x="3196208" y="2641677"/>
            <a:chExt cx="716852" cy="771212"/>
          </a:xfrm>
        </p:grpSpPr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xmlns="" id="{6C5DB328-63AB-442F-8A83-E4729CBAE60F}"/>
                </a:ext>
              </a:extLst>
            </p:cNvPr>
            <p:cNvSpPr txBox="1"/>
            <p:nvPr/>
          </p:nvSpPr>
          <p:spPr>
            <a:xfrm>
              <a:off x="3304860" y="2641677"/>
              <a:ext cx="4750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32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＜</a:t>
              </a:r>
              <a:endParaRPr lang="en-US" altLang="ko-KR" sz="3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원형: 비어 있음 1">
              <a:extLst>
                <a:ext uri="{FF2B5EF4-FFF2-40B4-BE49-F238E27FC236}">
                  <a16:creationId xmlns:a16="http://schemas.microsoft.com/office/drawing/2014/main" xmlns="" id="{943D9DA8-884E-46FD-AAA0-9BE7A6782F90}"/>
                </a:ext>
              </a:extLst>
            </p:cNvPr>
            <p:cNvSpPr/>
            <p:nvPr/>
          </p:nvSpPr>
          <p:spPr>
            <a:xfrm>
              <a:off x="3196208" y="2696036"/>
              <a:ext cx="716852" cy="716853"/>
            </a:xfrm>
            <a:prstGeom prst="donut">
              <a:avLst>
                <a:gd name="adj" fmla="val 8443"/>
              </a:avLst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0" name="원형: 비어 있음 1">
            <a:extLst>
              <a:ext uri="{FF2B5EF4-FFF2-40B4-BE49-F238E27FC236}">
                <a16:creationId xmlns:a16="http://schemas.microsoft.com/office/drawing/2014/main" xmlns="" id="{943D9DA8-884E-46FD-AAA0-9BE7A6782F90}"/>
              </a:ext>
            </a:extLst>
          </p:cNvPr>
          <p:cNvSpPr/>
          <p:nvPr/>
        </p:nvSpPr>
        <p:spPr>
          <a:xfrm>
            <a:off x="3137910" y="1625860"/>
            <a:ext cx="360041" cy="360041"/>
          </a:xfrm>
          <a:prstGeom prst="donut">
            <a:avLst>
              <a:gd name="adj" fmla="val 8443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모서리가 둥근 직사각형 32">
            <a:extLst>
              <a:ext uri="{FF2B5EF4-FFF2-40B4-BE49-F238E27FC236}">
                <a16:creationId xmlns:a16="http://schemas.microsoft.com/office/drawing/2014/main" xmlns="" id="{9EFB62FA-66B2-4933-B801-EFA5F8835667}"/>
              </a:ext>
            </a:extLst>
          </p:cNvPr>
          <p:cNvSpPr/>
          <p:nvPr/>
        </p:nvSpPr>
        <p:spPr>
          <a:xfrm>
            <a:off x="1655675" y="2556930"/>
            <a:ext cx="3797919" cy="83735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나오는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399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수학책 한 권의 무게는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440 g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익힉챔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한 권의 무게는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280 g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지혜네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명의 수학책과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익힘책의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무게는 모드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https://cdata2.tsherpa.co.kr/tsherpa/MultiMedia/Flash/2020/curri/index.html?flashxmlnum=pink700&amp;classa=A8-C1-41-MM-MM-04-04-02-0-0-0-0&amp;classno=MM_41_04/suh_0401_03_0002/suh_0401_03_0002_401_1.html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2847D4B-5E14-4BFA-9C2F-09D11E830537}"/>
              </a:ext>
            </a:extLst>
          </p:cNvPr>
          <p:cNvSpPr/>
          <p:nvPr/>
        </p:nvSpPr>
        <p:spPr bwMode="auto">
          <a:xfrm>
            <a:off x="2901697" y="2905584"/>
            <a:ext cx="10007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14400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3F6F70A-5308-4B86-9F69-02F355D77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939" y="2716334"/>
            <a:ext cx="360000" cy="355000"/>
          </a:xfrm>
          <a:prstGeom prst="rect">
            <a:avLst/>
          </a:prstGeom>
        </p:spPr>
      </p:pic>
      <p:pic>
        <p:nvPicPr>
          <p:cNvPr id="43" name="Picture 6">
            <a:extLst>
              <a:ext uri="{FF2B5EF4-FFF2-40B4-BE49-F238E27FC236}">
                <a16:creationId xmlns:a16="http://schemas.microsoft.com/office/drawing/2014/main" xmlns="" id="{2C075B69-080F-45C4-A24A-74CF29B4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AE013C42-0DA3-43C8-AB90-97A52F5D7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98D43596-12DD-4F3E-87BD-D6F694AD36A2}"/>
              </a:ext>
            </a:extLst>
          </p:cNvPr>
          <p:cNvSpPr/>
          <p:nvPr/>
        </p:nvSpPr>
        <p:spPr>
          <a:xfrm>
            <a:off x="5472100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068B69D7-DE36-467F-AC47-44B09D7F732E}"/>
              </a:ext>
            </a:extLst>
          </p:cNvPr>
          <p:cNvSpPr/>
          <p:nvPr/>
        </p:nvSpPr>
        <p:spPr>
          <a:xfrm>
            <a:off x="4391980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3913763" y="2878973"/>
            <a:ext cx="3702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수학책 한 권의 무게는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440 g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익힉챔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한 권의 무게는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280 g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지혜네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명의 수학책과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익힘책의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무게는 모드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6">
            <a:extLst>
              <a:ext uri="{FF2B5EF4-FFF2-40B4-BE49-F238E27FC236}">
                <a16:creationId xmlns:a16="http://schemas.microsoft.com/office/drawing/2014/main" xmlns="" id="{2C075B69-080F-45C4-A24A-74CF29B4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AE013C42-0DA3-43C8-AB90-97A52F5D7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14B39B1A-BAF7-4B52-B5A7-AFD236412F6B}"/>
              </a:ext>
            </a:extLst>
          </p:cNvPr>
          <p:cNvGrpSpPr/>
          <p:nvPr/>
        </p:nvGrpSpPr>
        <p:grpSpPr>
          <a:xfrm>
            <a:off x="285206" y="3573016"/>
            <a:ext cx="6470174" cy="1611788"/>
            <a:chOff x="285206" y="3256454"/>
            <a:chExt cx="6470174" cy="1611788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xmlns="" id="{15673461-CC82-42E7-935A-8B38D3081C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285206" y="4691824"/>
              <a:ext cx="6470174" cy="17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xmlns="" id="{39B08606-17CE-4767-8A83-0CF27FD99B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285206" y="3256454"/>
              <a:ext cx="6470174" cy="514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5ECDF9C-5DB0-4F3D-9C84-1570F5709CC6}"/>
                </a:ext>
              </a:extLst>
            </p:cNvPr>
            <p:cNvSpPr txBox="1"/>
            <p:nvPr/>
          </p:nvSpPr>
          <p:spPr>
            <a:xfrm>
              <a:off x="410713" y="3652498"/>
              <a:ext cx="6139194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수학책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권의 무게는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440×20=8800 (g)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이고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익힘책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권의 무게는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280×20=5600 (g)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이므로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8800+5600=14400 (g)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2847D4B-5E14-4BFA-9C2F-09D11E830537}"/>
              </a:ext>
            </a:extLst>
          </p:cNvPr>
          <p:cNvSpPr/>
          <p:nvPr/>
        </p:nvSpPr>
        <p:spPr bwMode="auto">
          <a:xfrm>
            <a:off x="2901697" y="2905584"/>
            <a:ext cx="10007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14400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913763" y="2878973"/>
            <a:ext cx="3702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나오는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23239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https://cdata2.tsherpa.co.kr/tsherpa/MultiMedia/Flash/2020/curri/index.html?flashxmlnum=pink700&amp;classa=A8-C1-41-MM-MM-04-04-02-0-0-0-0&amp;classno=MM_41_04/suh_0401_03_0002/suh_0401_03_0002_401_1.html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084B5371-AFD1-4719-BFE4-061D94713172}"/>
              </a:ext>
            </a:extLst>
          </p:cNvPr>
          <p:cNvSpPr txBox="1"/>
          <p:nvPr/>
        </p:nvSpPr>
        <p:spPr>
          <a:xfrm>
            <a:off x="644499" y="1604119"/>
            <a:ext cx="61108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652×30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계산하려고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652×3=1956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써야하는 자리를 찾아 기호를 써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모서리가 둥근 직사각형 32">
            <a:extLst>
              <a:ext uri="{FF2B5EF4-FFF2-40B4-BE49-F238E27FC236}">
                <a16:creationId xmlns:a16="http://schemas.microsoft.com/office/drawing/2014/main" xmlns="" id="{B29E45D0-D2AB-4CC3-9943-E2566F3EB08B}"/>
              </a:ext>
            </a:extLst>
          </p:cNvPr>
          <p:cNvSpPr/>
          <p:nvPr/>
        </p:nvSpPr>
        <p:spPr>
          <a:xfrm>
            <a:off x="2268539" y="2492896"/>
            <a:ext cx="2356792" cy="1838007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3814BAA7-3ACD-4F9D-BDDB-72A376533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52910"/>
              </p:ext>
            </p:extLst>
          </p:nvPr>
        </p:nvGraphicFramePr>
        <p:xfrm>
          <a:off x="2634622" y="2609830"/>
          <a:ext cx="1559730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pic>
        <p:nvPicPr>
          <p:cNvPr id="70" name="Picture 8">
            <a:extLst>
              <a:ext uri="{FF2B5EF4-FFF2-40B4-BE49-F238E27FC236}">
                <a16:creationId xmlns:a16="http://schemas.microsoft.com/office/drawing/2014/main" xmlns="" id="{02D90BC2-D0C1-41ED-B98B-AE37061BE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095" y="3745213"/>
            <a:ext cx="290079" cy="29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>
            <a:extLst>
              <a:ext uri="{FF2B5EF4-FFF2-40B4-BE49-F238E27FC236}">
                <a16:creationId xmlns:a16="http://schemas.microsoft.com/office/drawing/2014/main" xmlns="" id="{3946116F-5257-4D8D-A6B5-47FF8838C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86" y="3745213"/>
            <a:ext cx="300823" cy="30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0">
            <a:extLst>
              <a:ext uri="{FF2B5EF4-FFF2-40B4-BE49-F238E27FC236}">
                <a16:creationId xmlns:a16="http://schemas.microsoft.com/office/drawing/2014/main" xmlns="" id="{6989340E-5F18-4E05-8B02-0426CE26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21" y="3745213"/>
            <a:ext cx="290079" cy="30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1">
            <a:extLst>
              <a:ext uri="{FF2B5EF4-FFF2-40B4-BE49-F238E27FC236}">
                <a16:creationId xmlns:a16="http://schemas.microsoft.com/office/drawing/2014/main" xmlns="" id="{C1AA1CE3-6869-4E83-AE7B-6F69F44F9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45213"/>
            <a:ext cx="295451" cy="29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">
            <a:extLst>
              <a:ext uri="{FF2B5EF4-FFF2-40B4-BE49-F238E27FC236}">
                <a16:creationId xmlns:a16="http://schemas.microsoft.com/office/drawing/2014/main" xmlns="" id="{5BA7E74B-CBD9-4F58-B710-3F42F3DBE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158" y="3745213"/>
            <a:ext cx="306195" cy="30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6">
            <a:extLst>
              <a:ext uri="{FF2B5EF4-FFF2-40B4-BE49-F238E27FC236}">
                <a16:creationId xmlns:a16="http://schemas.microsoft.com/office/drawing/2014/main" xmlns="" id="{61A6E253-6332-4A46-BF56-51F8C9794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>
            <a:extLst>
              <a:ext uri="{FF2B5EF4-FFF2-40B4-BE49-F238E27FC236}">
                <a16:creationId xmlns:a16="http://schemas.microsoft.com/office/drawing/2014/main" xmlns="" id="{319AF1F5-CDDB-420F-BC70-4225FE3D7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51B14441-52AF-4D89-B39C-364CF6BF71B1}"/>
              </a:ext>
            </a:extLst>
          </p:cNvPr>
          <p:cNvSpPr/>
          <p:nvPr/>
        </p:nvSpPr>
        <p:spPr>
          <a:xfrm>
            <a:off x="5472100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6BDFCD1C-EA89-4385-8339-86CB3FA7BAD4}"/>
              </a:ext>
            </a:extLst>
          </p:cNvPr>
          <p:cNvSpPr/>
          <p:nvPr/>
        </p:nvSpPr>
        <p:spPr>
          <a:xfrm>
            <a:off x="4391980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131840" y="4330903"/>
            <a:ext cx="840546" cy="537565"/>
            <a:chOff x="414637" y="2176445"/>
            <a:chExt cx="840546" cy="537565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pic>
        <p:nvPicPr>
          <p:cNvPr id="58" name="Picture 9">
            <a:extLst>
              <a:ext uri="{FF2B5EF4-FFF2-40B4-BE49-F238E27FC236}">
                <a16:creationId xmlns:a16="http://schemas.microsoft.com/office/drawing/2014/main" xmlns="" id="{3946116F-5257-4D8D-A6B5-47FF8838C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14" y="4537964"/>
            <a:ext cx="300823" cy="30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3131840" y="4330903"/>
            <a:ext cx="840546" cy="537565"/>
            <a:chOff x="414637" y="2176445"/>
            <a:chExt cx="840546" cy="537565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pic>
        <p:nvPicPr>
          <p:cNvPr id="85" name="Picture 9">
            <a:extLst>
              <a:ext uri="{FF2B5EF4-FFF2-40B4-BE49-F238E27FC236}">
                <a16:creationId xmlns:a16="http://schemas.microsoft.com/office/drawing/2014/main" xmlns="" id="{3946116F-5257-4D8D-A6B5-47FF8838C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14" y="4537964"/>
            <a:ext cx="300823" cy="30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111890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111890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10632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084B5371-AFD1-4719-BFE4-061D94713172}"/>
              </a:ext>
            </a:extLst>
          </p:cNvPr>
          <p:cNvSpPr txBox="1"/>
          <p:nvPr/>
        </p:nvSpPr>
        <p:spPr>
          <a:xfrm>
            <a:off x="644499" y="1604119"/>
            <a:ext cx="61108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652×30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계산하려고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652×3=1956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써야하는 자리를 찾아 기호를 써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모서리가 둥근 직사각형 32">
            <a:extLst>
              <a:ext uri="{FF2B5EF4-FFF2-40B4-BE49-F238E27FC236}">
                <a16:creationId xmlns:a16="http://schemas.microsoft.com/office/drawing/2014/main" xmlns="" id="{B29E45D0-D2AB-4CC3-9943-E2566F3EB08B}"/>
              </a:ext>
            </a:extLst>
          </p:cNvPr>
          <p:cNvSpPr/>
          <p:nvPr/>
        </p:nvSpPr>
        <p:spPr>
          <a:xfrm>
            <a:off x="2268539" y="2492896"/>
            <a:ext cx="2356792" cy="1838007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3814BAA7-3ACD-4F9D-BDDB-72A3765332BE}"/>
              </a:ext>
            </a:extLst>
          </p:cNvPr>
          <p:cNvGraphicFramePr>
            <a:graphicFrameLocks noGrp="1"/>
          </p:cNvGraphicFramePr>
          <p:nvPr/>
        </p:nvGraphicFramePr>
        <p:xfrm>
          <a:off x="2634622" y="2609830"/>
          <a:ext cx="1559730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xmlns="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pic>
        <p:nvPicPr>
          <p:cNvPr id="70" name="Picture 8">
            <a:extLst>
              <a:ext uri="{FF2B5EF4-FFF2-40B4-BE49-F238E27FC236}">
                <a16:creationId xmlns:a16="http://schemas.microsoft.com/office/drawing/2014/main" xmlns="" id="{02D90BC2-D0C1-41ED-B98B-AE37061BE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095" y="3745213"/>
            <a:ext cx="290079" cy="29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>
            <a:extLst>
              <a:ext uri="{FF2B5EF4-FFF2-40B4-BE49-F238E27FC236}">
                <a16:creationId xmlns:a16="http://schemas.microsoft.com/office/drawing/2014/main" xmlns="" id="{3946116F-5257-4D8D-A6B5-47FF8838C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86" y="3745213"/>
            <a:ext cx="300823" cy="30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0">
            <a:extLst>
              <a:ext uri="{FF2B5EF4-FFF2-40B4-BE49-F238E27FC236}">
                <a16:creationId xmlns:a16="http://schemas.microsoft.com/office/drawing/2014/main" xmlns="" id="{6989340E-5F18-4E05-8B02-0426CE26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21" y="3745213"/>
            <a:ext cx="290079" cy="30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1">
            <a:extLst>
              <a:ext uri="{FF2B5EF4-FFF2-40B4-BE49-F238E27FC236}">
                <a16:creationId xmlns:a16="http://schemas.microsoft.com/office/drawing/2014/main" xmlns="" id="{C1AA1CE3-6869-4E83-AE7B-6F69F44F9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45213"/>
            <a:ext cx="295451" cy="29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">
            <a:extLst>
              <a:ext uri="{FF2B5EF4-FFF2-40B4-BE49-F238E27FC236}">
                <a16:creationId xmlns:a16="http://schemas.microsoft.com/office/drawing/2014/main" xmlns="" id="{5BA7E74B-CBD9-4F58-B710-3F42F3DBE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158" y="3745213"/>
            <a:ext cx="306195" cy="30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BF4B7C73-B746-45FD-877B-4BA1B6DE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827" y="4530310"/>
            <a:ext cx="360000" cy="355000"/>
          </a:xfrm>
          <a:prstGeom prst="rect">
            <a:avLst/>
          </a:prstGeom>
        </p:spPr>
      </p:pic>
      <p:pic>
        <p:nvPicPr>
          <p:cNvPr id="52" name="Picture 6">
            <a:extLst>
              <a:ext uri="{FF2B5EF4-FFF2-40B4-BE49-F238E27FC236}">
                <a16:creationId xmlns:a16="http://schemas.microsoft.com/office/drawing/2014/main" xmlns="" id="{1EFDD301-5E02-416C-AD0F-1D13420F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5E3827CF-39B1-4B82-9951-34B5ED771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956392"/>
            <a:ext cx="6667165" cy="1272808"/>
            <a:chOff x="192745" y="2348880"/>
            <a:chExt cx="6667165" cy="127280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0" name="직각 삼각형 79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017281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705CF29-79FD-458B-8F80-75B38628AA92}"/>
              </a:ext>
            </a:extLst>
          </p:cNvPr>
          <p:cNvSpPr txBox="1"/>
          <p:nvPr/>
        </p:nvSpPr>
        <p:spPr>
          <a:xfrm>
            <a:off x="410713" y="4456015"/>
            <a:ext cx="61391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652×30=19560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써야하는 자리는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6" name="Picture 9">
            <a:extLst>
              <a:ext uri="{FF2B5EF4-FFF2-40B4-BE49-F238E27FC236}">
                <a16:creationId xmlns:a16="http://schemas.microsoft.com/office/drawing/2014/main" xmlns="" id="{3946116F-5257-4D8D-A6B5-47FF8838C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99" y="4497517"/>
            <a:ext cx="300823" cy="30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나오는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1066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AD21853E-4873-4F0A-9D1B-3E7D44AFA2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t="14231" r="2093" b="19909"/>
          <a:stretch/>
        </p:blipFill>
        <p:spPr>
          <a:xfrm>
            <a:off x="105731" y="1736812"/>
            <a:ext cx="3664861" cy="29905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3916115" y="2095131"/>
            <a:ext cx="2974460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친구들이 운동장을 달리고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FA291F8-F4BA-440D-A1DE-9C4A0F9A9D89}"/>
              </a:ext>
            </a:extLst>
          </p:cNvPr>
          <p:cNvSpPr/>
          <p:nvPr/>
        </p:nvSpPr>
        <p:spPr>
          <a:xfrm>
            <a:off x="3627589" y="4264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63F43D9-3931-4F72-AE97-B2C59B20516B}"/>
              </a:ext>
            </a:extLst>
          </p:cNvPr>
          <p:cNvSpPr/>
          <p:nvPr/>
        </p:nvSpPr>
        <p:spPr bwMode="auto">
          <a:xfrm>
            <a:off x="3916115" y="2972773"/>
            <a:ext cx="2974460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친구가 준비운동을 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17A6A411-06DB-44AB-8639-70352AD43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834843"/>
            <a:ext cx="360000" cy="355000"/>
          </a:xfrm>
          <a:prstGeom prst="rect">
            <a:avLst/>
          </a:prstGeom>
        </p:spPr>
      </p:pic>
      <p:sp>
        <p:nvSpPr>
          <p:cNvPr id="77" name="말풍선: 사각형 8">
            <a:extLst>
              <a:ext uri="{FF2B5EF4-FFF2-40B4-BE49-F238E27FC236}">
                <a16:creationId xmlns:a16="http://schemas.microsoft.com/office/drawing/2014/main" xmlns="" id="{189B1874-1030-4D59-8EC7-F8F750365751}"/>
              </a:ext>
            </a:extLst>
          </p:cNvPr>
          <p:cNvSpPr/>
          <p:nvPr/>
        </p:nvSpPr>
        <p:spPr>
          <a:xfrm flipH="1">
            <a:off x="115384" y="2576934"/>
            <a:ext cx="1833208" cy="643004"/>
          </a:xfrm>
          <a:prstGeom prst="wedgeRoundRectCallout">
            <a:avLst>
              <a:gd name="adj1" fmla="val 19864"/>
              <a:gd name="adj2" fmla="val 9797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건강을 위해 매일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352 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달려 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말풍선: 사각형 8">
            <a:extLst>
              <a:ext uri="{FF2B5EF4-FFF2-40B4-BE49-F238E27FC236}">
                <a16:creationId xmlns:a16="http://schemas.microsoft.com/office/drawing/2014/main" xmlns="" id="{A94BB6EE-2D50-4CBC-B04F-AFC727BFC986}"/>
              </a:ext>
            </a:extLst>
          </p:cNvPr>
          <p:cNvSpPr/>
          <p:nvPr/>
        </p:nvSpPr>
        <p:spPr>
          <a:xfrm flipH="1">
            <a:off x="1869913" y="2445189"/>
            <a:ext cx="2103676" cy="801369"/>
          </a:xfrm>
          <a:prstGeom prst="wedgeRoundRectCallout">
            <a:avLst>
              <a:gd name="adj1" fmla="val 29968"/>
              <a:gd name="adj2" fmla="val 7045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달린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거리는 몇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어림해 볼까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A70A724F-BD2A-41F5-8920-1660820AFF4B}"/>
              </a:ext>
            </a:extLst>
          </p:cNvPr>
          <p:cNvSpPr/>
          <p:nvPr/>
        </p:nvSpPr>
        <p:spPr>
          <a:xfrm>
            <a:off x="1800323" y="2183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7C650C2-156B-4D2B-A856-C76EE097297A}"/>
              </a:ext>
            </a:extLst>
          </p:cNvPr>
          <p:cNvGrpSpPr/>
          <p:nvPr/>
        </p:nvGrpSpPr>
        <p:grpSpPr>
          <a:xfrm>
            <a:off x="3707904" y="1368385"/>
            <a:ext cx="3243534" cy="260415"/>
            <a:chOff x="3707904" y="1332381"/>
            <a:chExt cx="3243534" cy="260415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2613DC0C-7FFB-406E-81C1-3E9E8E94AD3D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DF85BAFE-FD88-48A0-912F-04B4DE88506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E4305037-2BB5-4905-AD7B-A0418B32FE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2B20E395-A38E-4CBD-AA6E-68F288B93BF4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49E6B9CD-67F1-4E74-9757-5F60F6434EF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CE6BF7AB-D536-4CEF-A862-508986882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A4AE7D9C-5FD4-4BAA-89F9-BA20B9680C27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AE79C9BD-29D9-462B-8D02-9D594582550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86925B2B-47D8-437C-8181-1A437F710B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xmlns="" id="{5D3AB60A-0229-4F25-9840-AB831F67A316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C1E579F6-7D73-4B97-8EE9-8230287508F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D1E475BA-0C4D-4131-8569-8523804FA6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D449E663-2813-4552-9FAA-FC48037C79B6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12750438-8DA4-4BEB-9142-D524793330E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6EEE421-8996-4F8A-81DD-DD63D69DF8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xmlns="" id="{5CBF8DF5-DA3D-4201-AAF1-33AAAE5823CE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9F9D55C5-9085-4591-B1C8-A61B4F32F1F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38C4B263-2C5E-48BD-B774-559AFA8571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sp>
        <p:nvSpPr>
          <p:cNvPr id="46" name="타원 45"/>
          <p:cNvSpPr/>
          <p:nvPr/>
        </p:nvSpPr>
        <p:spPr>
          <a:xfrm>
            <a:off x="3399686" y="13422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6155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F92546FB-10C5-4A88-8A2E-ED092EE6D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43920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95024EE-B571-42E3-AD19-FD78583975AF}"/>
              </a:ext>
            </a:extLst>
          </p:cNvPr>
          <p:cNvSpPr/>
          <p:nvPr/>
        </p:nvSpPr>
        <p:spPr>
          <a:xfrm>
            <a:off x="5334465" y="1453159"/>
            <a:ext cx="1279689" cy="679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EC7DA58-D354-4E89-8BE9-651E8BA101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t="14231" r="2093" b="19909"/>
          <a:stretch/>
        </p:blipFill>
        <p:spPr>
          <a:xfrm>
            <a:off x="442862" y="747407"/>
            <a:ext cx="6131206" cy="5003145"/>
          </a:xfrm>
          <a:prstGeom prst="rect">
            <a:avLst/>
          </a:prstGeom>
        </p:spPr>
      </p:pic>
      <p:sp>
        <p:nvSpPr>
          <p:cNvPr id="25" name="말풍선: 사각형 8">
            <a:extLst>
              <a:ext uri="{FF2B5EF4-FFF2-40B4-BE49-F238E27FC236}">
                <a16:creationId xmlns:a16="http://schemas.microsoft.com/office/drawing/2014/main" xmlns="" id="{1DA96BB1-B7E1-465B-A55D-F1AF957401C7}"/>
              </a:ext>
            </a:extLst>
          </p:cNvPr>
          <p:cNvSpPr/>
          <p:nvPr/>
        </p:nvSpPr>
        <p:spPr>
          <a:xfrm flipH="1">
            <a:off x="115384" y="3107498"/>
            <a:ext cx="1833208" cy="643004"/>
          </a:xfrm>
          <a:prstGeom prst="wedgeRoundRectCallout">
            <a:avLst>
              <a:gd name="adj1" fmla="val -20450"/>
              <a:gd name="adj2" fmla="val 90186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건강을 위해 매일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352 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달려 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말풍선: 사각형 8">
            <a:extLst>
              <a:ext uri="{FF2B5EF4-FFF2-40B4-BE49-F238E27FC236}">
                <a16:creationId xmlns:a16="http://schemas.microsoft.com/office/drawing/2014/main" xmlns="" id="{2E89DE59-F2BB-4A14-9F0B-254CB479A0D6}"/>
              </a:ext>
            </a:extLst>
          </p:cNvPr>
          <p:cNvSpPr/>
          <p:nvPr/>
        </p:nvSpPr>
        <p:spPr>
          <a:xfrm flipH="1">
            <a:off x="2036275" y="2780928"/>
            <a:ext cx="2103676" cy="801369"/>
          </a:xfrm>
          <a:prstGeom prst="wedgeRoundRectCallout">
            <a:avLst>
              <a:gd name="adj1" fmla="val 29968"/>
              <a:gd name="adj2" fmla="val 7045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달린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거리는 몇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어림해 볼까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1307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83E9CF81-22C7-4C5F-829B-CE86964C3340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2A1D933C-60FE-4E46-905E-7AB6A58402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t="14231" r="2093" b="19909"/>
          <a:stretch/>
        </p:blipFill>
        <p:spPr>
          <a:xfrm>
            <a:off x="105731" y="1736812"/>
            <a:ext cx="3664861" cy="29905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건강을 위해 달린 경험이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44414"/>
            <a:ext cx="2974460" cy="7245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빠르게 걷기로 운동장을 걸은 경험이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16691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BCD512F-FD94-4DE4-9781-0FA77C71DD62}"/>
              </a:ext>
            </a:extLst>
          </p:cNvPr>
          <p:cNvSpPr/>
          <p:nvPr/>
        </p:nvSpPr>
        <p:spPr bwMode="auto">
          <a:xfrm>
            <a:off x="3893326" y="3172506"/>
            <a:ext cx="2974460" cy="7245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매일 운동장을 달린 경험이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C23E8294-BCA7-42A5-B214-957D7E639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185" y="2995006"/>
            <a:ext cx="360000" cy="355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AAB989B-5CFB-4CF2-91BC-421671DFF9B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말풍선: 사각형 8">
            <a:extLst>
              <a:ext uri="{FF2B5EF4-FFF2-40B4-BE49-F238E27FC236}">
                <a16:creationId xmlns:a16="http://schemas.microsoft.com/office/drawing/2014/main" xmlns="" id="{CF63F6FD-0AAB-492E-9409-E23B4462F3C1}"/>
              </a:ext>
            </a:extLst>
          </p:cNvPr>
          <p:cNvSpPr/>
          <p:nvPr/>
        </p:nvSpPr>
        <p:spPr>
          <a:xfrm flipH="1">
            <a:off x="115384" y="2576934"/>
            <a:ext cx="1833208" cy="643004"/>
          </a:xfrm>
          <a:prstGeom prst="wedgeRoundRectCallout">
            <a:avLst>
              <a:gd name="adj1" fmla="val 19864"/>
              <a:gd name="adj2" fmla="val 9797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건강을 위해 매일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352 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달려 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말풍선: 사각형 8">
            <a:extLst>
              <a:ext uri="{FF2B5EF4-FFF2-40B4-BE49-F238E27FC236}">
                <a16:creationId xmlns:a16="http://schemas.microsoft.com/office/drawing/2014/main" xmlns="" id="{10B3AED9-5F3B-4E2E-9BA0-62641BCD9FA6}"/>
              </a:ext>
            </a:extLst>
          </p:cNvPr>
          <p:cNvSpPr/>
          <p:nvPr/>
        </p:nvSpPr>
        <p:spPr>
          <a:xfrm flipH="1">
            <a:off x="1869913" y="2445189"/>
            <a:ext cx="2103676" cy="801369"/>
          </a:xfrm>
          <a:prstGeom prst="wedgeRoundRectCallout">
            <a:avLst>
              <a:gd name="adj1" fmla="val 29968"/>
              <a:gd name="adj2" fmla="val 7045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달린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거리는 몇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어림해 볼까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F6160F50-62B7-4FEC-9320-6487AB027AA8}"/>
              </a:ext>
            </a:extLst>
          </p:cNvPr>
          <p:cNvSpPr/>
          <p:nvPr/>
        </p:nvSpPr>
        <p:spPr>
          <a:xfrm>
            <a:off x="1800323" y="2183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49B2DA84-8CBD-42D0-8F12-40A69803EEF9}"/>
              </a:ext>
            </a:extLst>
          </p:cNvPr>
          <p:cNvGrpSpPr/>
          <p:nvPr/>
        </p:nvGrpSpPr>
        <p:grpSpPr>
          <a:xfrm>
            <a:off x="3707904" y="1368385"/>
            <a:ext cx="3243534" cy="260415"/>
            <a:chOff x="3707904" y="1332381"/>
            <a:chExt cx="3243534" cy="260415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5DE08DC7-EA0F-46A4-BF81-43AC9B864BB2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A9E7BCB5-EFFF-429E-8C3C-00AEDF77D34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99BCE58B-5B09-4864-9494-15A356167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1389D548-3931-4CEB-BA5B-A08AD3E5D850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50B92EE3-AED4-44E4-B2A0-F46CEC1DEDD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F13C42E9-E586-4F05-A380-932A638BF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18EC7B69-9FA8-4772-8F73-70E3742E00E1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E39C48C1-FAC8-4BBD-BBDE-040024D3010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E76B3ACB-2CDF-4A8D-821B-E75DA97BD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5EFD361F-F4BB-427F-BFAA-E166569E61AB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73F243E4-60D7-4A4E-AC98-C74479870308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5037E5E4-4C1B-4046-A0C6-652C51290C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DE9FA0DA-D052-402B-806C-02C14D942738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C14F891-2296-4DD6-8C20-6A883FAC426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C0487E00-2C44-46CC-A3D9-16CD6867B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xmlns="" id="{9B77DDF3-536B-44C1-8959-D9F5931D4C99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E7C61A2C-277C-46C8-B873-D5B10BA9283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7693F839-538E-48CF-9F42-C2C65D220B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95FC5979-F6F8-47B9-87C6-A8DD7C7D1BBD}"/>
              </a:ext>
            </a:extLst>
          </p:cNvPr>
          <p:cNvSpPr/>
          <p:nvPr/>
        </p:nvSpPr>
        <p:spPr>
          <a:xfrm>
            <a:off x="1800323" y="2183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삽화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0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7ED26A6-82F7-4C01-A3AE-C73CBA72EF81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2A1D933C-60FE-4E46-905E-7AB6A58402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t="14231" r="2093" b="19909"/>
          <a:stretch/>
        </p:blipFill>
        <p:spPr>
          <a:xfrm>
            <a:off x="105731" y="1736812"/>
            <a:ext cx="3664861" cy="29905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매일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달리려고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94331"/>
            <a:ext cx="2974460" cy="4271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352 m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달리려고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916832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삽화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944E4B0-6D25-4DEA-9C26-F94001A3987B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말풍선: 사각형 8">
            <a:extLst>
              <a:ext uri="{FF2B5EF4-FFF2-40B4-BE49-F238E27FC236}">
                <a16:creationId xmlns:a16="http://schemas.microsoft.com/office/drawing/2014/main" xmlns="" id="{85414FD6-5C19-4DDD-8B90-191EBD4E7558}"/>
              </a:ext>
            </a:extLst>
          </p:cNvPr>
          <p:cNvSpPr/>
          <p:nvPr/>
        </p:nvSpPr>
        <p:spPr>
          <a:xfrm flipH="1">
            <a:off x="115384" y="2576934"/>
            <a:ext cx="1833208" cy="643004"/>
          </a:xfrm>
          <a:prstGeom prst="wedgeRoundRectCallout">
            <a:avLst>
              <a:gd name="adj1" fmla="val 19864"/>
              <a:gd name="adj2" fmla="val 9797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건강을 위해 매일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352 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달려 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말풍선: 사각형 8">
            <a:extLst>
              <a:ext uri="{FF2B5EF4-FFF2-40B4-BE49-F238E27FC236}">
                <a16:creationId xmlns:a16="http://schemas.microsoft.com/office/drawing/2014/main" xmlns="" id="{A618E5ED-F22B-423E-A0C6-37FE71564620}"/>
              </a:ext>
            </a:extLst>
          </p:cNvPr>
          <p:cNvSpPr/>
          <p:nvPr/>
        </p:nvSpPr>
        <p:spPr>
          <a:xfrm flipH="1">
            <a:off x="1869913" y="2445189"/>
            <a:ext cx="2103676" cy="801369"/>
          </a:xfrm>
          <a:prstGeom prst="wedgeRoundRectCallout">
            <a:avLst>
              <a:gd name="adj1" fmla="val 29968"/>
              <a:gd name="adj2" fmla="val 7045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달린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거리는 몇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어림해 볼까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1EF3EA66-BB76-4957-88E7-B0EFEBF451DA}"/>
              </a:ext>
            </a:extLst>
          </p:cNvPr>
          <p:cNvSpPr/>
          <p:nvPr/>
        </p:nvSpPr>
        <p:spPr>
          <a:xfrm>
            <a:off x="1800323" y="2183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D3FEE487-807A-4B1D-B2BC-1C1FA20BD1E2}"/>
              </a:ext>
            </a:extLst>
          </p:cNvPr>
          <p:cNvGrpSpPr/>
          <p:nvPr/>
        </p:nvGrpSpPr>
        <p:grpSpPr>
          <a:xfrm>
            <a:off x="3707904" y="1370707"/>
            <a:ext cx="3243534" cy="260415"/>
            <a:chOff x="3707904" y="1332381"/>
            <a:chExt cx="3243534" cy="26041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3AA1D749-8869-4C31-9D7B-0D1FAE819A12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0F7D51B9-707C-4B6A-BE4E-B02ADAF55C5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38303B2C-20D7-4413-8085-75A2051204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E6DE06D8-36AC-4B15-82F3-6F32CBD292A8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B4ECDD5B-7801-42D5-87BC-812331DBFBE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874BE950-F449-4AB5-B2A6-991F7E3D74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382250F6-5F54-4F04-993D-A679380BCB01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A1E921FB-8FEA-4C90-B205-5FBBA40155A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30820282-0550-4E6E-ABFC-E00B6027F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B36A74FB-87EA-4CC2-92D4-CE82300F872D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80DF6876-28AA-40AF-AA9D-D2C5F3B5183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CB2E022F-DD93-4EC4-990E-A4C24E137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BECDAE49-C7A9-42EE-BDC5-2DC32951144F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D3E5A073-E6AE-4511-8869-49F7591E4A9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0E0A637E-4ACF-487A-8762-6789A9283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A31C949A-199C-4FDE-AA8E-BC029CF686BF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985FD7C2-14A8-4488-AD5B-FFD17F93D42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22835420-A735-4D5E-91B6-5B57F7CEB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FAA9C528-FD91-4A56-B3A3-7CEE5153A051}"/>
              </a:ext>
            </a:extLst>
          </p:cNvPr>
          <p:cNvSpPr/>
          <p:nvPr/>
        </p:nvSpPr>
        <p:spPr>
          <a:xfrm>
            <a:off x="1800323" y="2183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3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7ED26A6-82F7-4C01-A3AE-C73CBA72EF81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2A1D933C-60FE-4E46-905E-7AB6A58402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t="14231" r="2093" b="19909"/>
          <a:stretch/>
        </p:blipFill>
        <p:spPr>
          <a:xfrm>
            <a:off x="105731" y="1736812"/>
            <a:ext cx="3664861" cy="29905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94332"/>
            <a:ext cx="2974460" cy="7245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 동안 달린 전체 거리는 몇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인지 궁금해합니다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916832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삽화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944E4B0-6D25-4DEA-9C26-F94001A3987B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말풍선: 사각형 8">
            <a:extLst>
              <a:ext uri="{FF2B5EF4-FFF2-40B4-BE49-F238E27FC236}">
                <a16:creationId xmlns:a16="http://schemas.microsoft.com/office/drawing/2014/main" xmlns="" id="{85414FD6-5C19-4DDD-8B90-191EBD4E7558}"/>
              </a:ext>
            </a:extLst>
          </p:cNvPr>
          <p:cNvSpPr/>
          <p:nvPr/>
        </p:nvSpPr>
        <p:spPr>
          <a:xfrm flipH="1">
            <a:off x="115384" y="2576934"/>
            <a:ext cx="1833208" cy="643004"/>
          </a:xfrm>
          <a:prstGeom prst="wedgeRoundRectCallout">
            <a:avLst>
              <a:gd name="adj1" fmla="val 19864"/>
              <a:gd name="adj2" fmla="val 9797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건강을 위해 매일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352 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달려 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말풍선: 사각형 8">
            <a:extLst>
              <a:ext uri="{FF2B5EF4-FFF2-40B4-BE49-F238E27FC236}">
                <a16:creationId xmlns:a16="http://schemas.microsoft.com/office/drawing/2014/main" xmlns="" id="{A618E5ED-F22B-423E-A0C6-37FE71564620}"/>
              </a:ext>
            </a:extLst>
          </p:cNvPr>
          <p:cNvSpPr/>
          <p:nvPr/>
        </p:nvSpPr>
        <p:spPr>
          <a:xfrm flipH="1">
            <a:off x="1869913" y="2445189"/>
            <a:ext cx="2103676" cy="801369"/>
          </a:xfrm>
          <a:prstGeom prst="wedgeRoundRectCallout">
            <a:avLst>
              <a:gd name="adj1" fmla="val 29968"/>
              <a:gd name="adj2" fmla="val 7045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달린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거리는 몇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어림해 볼까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1EF3EA66-BB76-4957-88E7-B0EFEBF451DA}"/>
              </a:ext>
            </a:extLst>
          </p:cNvPr>
          <p:cNvSpPr/>
          <p:nvPr/>
        </p:nvSpPr>
        <p:spPr>
          <a:xfrm>
            <a:off x="1800323" y="2183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FAA9C528-FD91-4A56-B3A3-7CEE5153A051}"/>
              </a:ext>
            </a:extLst>
          </p:cNvPr>
          <p:cNvSpPr/>
          <p:nvPr/>
        </p:nvSpPr>
        <p:spPr>
          <a:xfrm>
            <a:off x="1800323" y="2183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A4B72C8F-4B71-4D51-856E-B4BAE13F7960}"/>
              </a:ext>
            </a:extLst>
          </p:cNvPr>
          <p:cNvGrpSpPr/>
          <p:nvPr/>
        </p:nvGrpSpPr>
        <p:grpSpPr>
          <a:xfrm>
            <a:off x="3707904" y="1368385"/>
            <a:ext cx="3243534" cy="260415"/>
            <a:chOff x="3707904" y="1332381"/>
            <a:chExt cx="3243534" cy="260415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xmlns="" id="{DABF9AEE-C329-4D96-AD62-52DE885AC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097" y="1422258"/>
              <a:ext cx="1143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14A47A6F-8D6D-45E8-A1AF-1AFB83D560C0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xmlns="" id="{C4AB10F2-1C55-41BC-BE43-EA1AC0D57AE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E134A0D0-8B67-4BFE-B139-BB773ED18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A592D4A9-DCD4-4940-BC98-C6FC49777FC2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FC60E0F1-70B3-4486-832E-AE175C9FC354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D2CB7057-CCFA-4AD2-8044-248511AB2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D610DE80-DE12-4990-8778-2F2F6697896C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746BA5C8-EC5F-46A5-AB5C-7A69CA4D08D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53B76B68-4EAD-439A-AC5D-8955928B3B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E26F0DB4-536E-4DBC-B917-C36FF0317A06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F7643983-5A31-40DD-BF02-60791BC2327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D3C77F71-3AB1-4A8C-B979-315B4E9D5D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B6F4691-2AB3-4FC3-8924-8EAEFA2A5994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E36BCC99-2052-4A1E-B176-3250BD42EDE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AD17535E-B5EF-4B24-AB44-ADBF531A05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D950B1A2-7599-4C5D-ACE3-BDC4E18F94C1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C5A6AEF3-15DF-4F68-A791-7072D64D76B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00CB3746-28CB-415A-9C5E-05DC4D2EC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455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D12B8849-28F7-4970-9CD8-26B1231FBABD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2A1D933C-60FE-4E46-905E-7AB6A58402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t="14231" r="2093" b="19909"/>
          <a:stretch/>
        </p:blipFill>
        <p:spPr>
          <a:xfrm>
            <a:off x="105731" y="1736812"/>
            <a:ext cx="3664861" cy="29905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016732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달린 전체 거리는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44414"/>
            <a:ext cx="2974460" cy="4363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352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번 더합니다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16691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삽화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BCD512F-FD94-4DE4-9781-0FA77C71DD62}"/>
              </a:ext>
            </a:extLst>
          </p:cNvPr>
          <p:cNvSpPr/>
          <p:nvPr/>
        </p:nvSpPr>
        <p:spPr bwMode="auto">
          <a:xfrm>
            <a:off x="3905311" y="2862689"/>
            <a:ext cx="2974460" cy="7245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352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 한 값에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배를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C23E8294-BCA7-42A5-B214-957D7E639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185" y="2708920"/>
            <a:ext cx="360000" cy="355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CFC4933-5DA1-4764-A904-057F33957EDC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말풍선: 사각형 8">
            <a:extLst>
              <a:ext uri="{FF2B5EF4-FFF2-40B4-BE49-F238E27FC236}">
                <a16:creationId xmlns:a16="http://schemas.microsoft.com/office/drawing/2014/main" xmlns="" id="{12E50183-F863-4EFA-9095-3BFAD609B4C2}"/>
              </a:ext>
            </a:extLst>
          </p:cNvPr>
          <p:cNvSpPr/>
          <p:nvPr/>
        </p:nvSpPr>
        <p:spPr>
          <a:xfrm flipH="1">
            <a:off x="115384" y="2576934"/>
            <a:ext cx="1833208" cy="643004"/>
          </a:xfrm>
          <a:prstGeom prst="wedgeRoundRectCallout">
            <a:avLst>
              <a:gd name="adj1" fmla="val 19864"/>
              <a:gd name="adj2" fmla="val 9797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건강을 위해 매일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352 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달려 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말풍선: 사각형 8">
            <a:extLst>
              <a:ext uri="{FF2B5EF4-FFF2-40B4-BE49-F238E27FC236}">
                <a16:creationId xmlns:a16="http://schemas.microsoft.com/office/drawing/2014/main" xmlns="" id="{1DA7035A-D3CA-4309-AAF7-2D6D61D559CE}"/>
              </a:ext>
            </a:extLst>
          </p:cNvPr>
          <p:cNvSpPr/>
          <p:nvPr/>
        </p:nvSpPr>
        <p:spPr>
          <a:xfrm flipH="1">
            <a:off x="1869913" y="2445189"/>
            <a:ext cx="2103676" cy="801369"/>
          </a:xfrm>
          <a:prstGeom prst="wedgeRoundRectCallout">
            <a:avLst>
              <a:gd name="adj1" fmla="val 29968"/>
              <a:gd name="adj2" fmla="val 7045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달린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거리는 몇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어림해 볼까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C8EEA7F8-E4CF-42AB-A110-F82A4C031138}"/>
              </a:ext>
            </a:extLst>
          </p:cNvPr>
          <p:cNvSpPr/>
          <p:nvPr/>
        </p:nvSpPr>
        <p:spPr>
          <a:xfrm>
            <a:off x="1800323" y="2183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627CF638-CAF5-4893-BD2E-8FD4523403E3}"/>
              </a:ext>
            </a:extLst>
          </p:cNvPr>
          <p:cNvSpPr/>
          <p:nvPr/>
        </p:nvSpPr>
        <p:spPr>
          <a:xfrm>
            <a:off x="1800323" y="2183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34FF7B16-C594-4EE5-9301-153B19602E0E}"/>
              </a:ext>
            </a:extLst>
          </p:cNvPr>
          <p:cNvGrpSpPr/>
          <p:nvPr/>
        </p:nvGrpSpPr>
        <p:grpSpPr>
          <a:xfrm>
            <a:off x="3707904" y="1363195"/>
            <a:ext cx="3243534" cy="265605"/>
            <a:chOff x="3707904" y="1327191"/>
            <a:chExt cx="3243534" cy="265605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xmlns="" id="{7C24D2F7-E387-4185-8328-764EB8AF2546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xmlns="" id="{2CD56E67-C491-4455-86F6-513D808EBB13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582E7DBE-6161-45D7-962D-B1A60B4A1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F0B69E6B-929B-4429-9B9C-4D66A0B67065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D7F6CF37-8A9D-4B7C-ACD8-4A28C8855BF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49B93128-F08D-4932-B407-472953D1B5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xmlns="" id="{CA2904E3-42DE-4F06-B21D-8FD650116A31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xmlns="" id="{41B2DBDF-FB8A-44FA-BF15-4096C9D90A5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162EE73E-DE8A-44F5-A766-87B5A854DE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xmlns="" id="{6EADB3F3-FA2A-4C5F-AF4B-D73C5A271588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xmlns="" id="{9ECA4020-FE25-4965-9CFD-49CD0C9ACF5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E959BB63-7AF4-4D64-84CB-D9484F814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377779F6-EC19-40A2-ABED-F53E86A1E535}"/>
                </a:ext>
              </a:extLst>
            </p:cNvPr>
            <p:cNvGrpSpPr/>
            <p:nvPr/>
          </p:nvGrpSpPr>
          <p:grpSpPr>
            <a:xfrm>
              <a:off x="5885712" y="1327191"/>
              <a:ext cx="521274" cy="261566"/>
              <a:chOff x="4887332" y="339983"/>
              <a:chExt cx="521274" cy="26156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xmlns="" id="{CB9DFE59-AA6F-4955-BF90-25A9CBA6CFF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AAC6D654-1942-44B5-9F9F-28EE9FBD0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3998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xmlns="" id="{5CA4F2E1-6048-4101-AF4A-BAE74CD55768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xmlns="" id="{049F7573-904F-4A12-B991-C617FBF1A0E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3E0F06DC-BFBF-48F0-99AB-3912559E3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75019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43630</TotalTime>
  <Words>3363</Words>
  <Application>Microsoft Office PowerPoint</Application>
  <PresentationFormat>화면 슬라이드 쇼(4:3)</PresentationFormat>
  <Paragraphs>1104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7873</cp:revision>
  <cp:lastPrinted>2021-12-20T01:30:02Z</cp:lastPrinted>
  <dcterms:created xsi:type="dcterms:W3CDTF">2008-07-15T12:19:11Z</dcterms:created>
  <dcterms:modified xsi:type="dcterms:W3CDTF">2022-02-18T02:01:57Z</dcterms:modified>
</cp:coreProperties>
</file>