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9"/>
  </p:notesMasterIdLst>
  <p:handoutMasterIdLst>
    <p:handoutMasterId r:id="rId40"/>
  </p:handoutMasterIdLst>
  <p:sldIdLst>
    <p:sldId id="782" r:id="rId2"/>
    <p:sldId id="783" r:id="rId3"/>
    <p:sldId id="1327" r:id="rId4"/>
    <p:sldId id="1351" r:id="rId5"/>
    <p:sldId id="1339" r:id="rId6"/>
    <p:sldId id="1352" r:id="rId7"/>
    <p:sldId id="1378" r:id="rId8"/>
    <p:sldId id="1379" r:id="rId9"/>
    <p:sldId id="1360" r:id="rId10"/>
    <p:sldId id="1097" r:id="rId11"/>
    <p:sldId id="1289" r:id="rId12"/>
    <p:sldId id="1361" r:id="rId13"/>
    <p:sldId id="1362" r:id="rId14"/>
    <p:sldId id="1368" r:id="rId15"/>
    <p:sldId id="1374" r:id="rId16"/>
    <p:sldId id="1375" r:id="rId17"/>
    <p:sldId id="1371" r:id="rId18"/>
    <p:sldId id="1380" r:id="rId19"/>
    <p:sldId id="1345" r:id="rId20"/>
    <p:sldId id="1376" r:id="rId21"/>
    <p:sldId id="1365" r:id="rId22"/>
    <p:sldId id="1377" r:id="rId23"/>
    <p:sldId id="1297" r:id="rId24"/>
    <p:sldId id="1315" r:id="rId25"/>
    <p:sldId id="1316" r:id="rId26"/>
    <p:sldId id="1322" r:id="rId27"/>
    <p:sldId id="1403" r:id="rId28"/>
    <p:sldId id="1323" r:id="rId29"/>
    <p:sldId id="1324" r:id="rId30"/>
    <p:sldId id="1317" r:id="rId31"/>
    <p:sldId id="1319" r:id="rId32"/>
    <p:sldId id="1404" r:id="rId33"/>
    <p:sldId id="1318" r:id="rId34"/>
    <p:sldId id="1320" r:id="rId35"/>
    <p:sldId id="1405" r:id="rId36"/>
    <p:sldId id="1321" r:id="rId37"/>
    <p:sldId id="1406" r:id="rId3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25" userDrawn="1">
          <p15:clr>
            <a:srgbClr val="A4A3A4"/>
          </p15:clr>
        </p15:guide>
        <p15:guide id="2" pos="45" userDrawn="1">
          <p15:clr>
            <a:srgbClr val="A4A3A4"/>
          </p15:clr>
        </p15:guide>
        <p15:guide id="3" orient="horz" pos="2954" userDrawn="1">
          <p15:clr>
            <a:srgbClr val="A4A3A4"/>
          </p15:clr>
        </p15:guide>
        <p15:guide id="4" pos="240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FE0"/>
    <a:srgbClr val="85B73B"/>
    <a:srgbClr val="CBDCAA"/>
    <a:srgbClr val="B9D989"/>
    <a:srgbClr val="D1E3AF"/>
    <a:srgbClr val="EBBEC2"/>
    <a:srgbClr val="F6AEB5"/>
    <a:srgbClr val="CFE8E7"/>
    <a:srgbClr val="C5E1E0"/>
    <a:srgbClr val="FCE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6" autoAdjust="0"/>
    <p:restoredTop sz="96909" autoAdjust="0"/>
  </p:normalViewPr>
  <p:slideViewPr>
    <p:cSldViewPr>
      <p:cViewPr>
        <p:scale>
          <a:sx n="100" d="100"/>
          <a:sy n="100" d="100"/>
        </p:scale>
        <p:origin x="-1758" y="-474"/>
      </p:cViewPr>
      <p:guideLst>
        <p:guide orient="horz" pos="1525"/>
        <p:guide orient="horz" pos="2954"/>
        <p:guide pos="45"/>
        <p:guide pos="24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4" Type="http://schemas.openxmlformats.org/officeDocument/2006/relationships/image" Target="../media/image27.pn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7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7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5.jpe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blackbox7&amp;classa=A8-C1-41-MM-MM-04-04-05-0-0-0-0&amp;classno=MM_41_04/suh_0401_03_0005/suh_0401_03_0005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hyperlink" Target="https://cdata2.tsherpa.co.kr/tsherpa/MultiMedia/Flash/2020/curri/index.html?flashxmlnum=blackbox7&amp;classa=A8-C1-41-MM-MM-04-04-05-0-0-0-0&amp;classno=MM_41_04/suh_0401_03_0005/suh_0401_03_0005_401_1.html" TargetMode="Externa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s://cdata2.tsherpa.co.kr/tsherpa/MultiMedia/Flash/2020/curri/index.html?flashxmlnum=blackbox7&amp;classa=A8-C1-41-MM-MM-04-04-05-0-0-0-0&amp;classno=MM_41_04/suh_0401_03_0005/suh_0401_03_0005_401_1.html" TargetMode="Externa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3.png"/><Relationship Id="rId4" Type="http://schemas.openxmlformats.org/officeDocument/2006/relationships/hyperlink" Target="https://cdata2.tsherpa.co.kr/tsherpa/MultiMedia/Flash/2020/curri/index.html?flashxmlnum=blackbox7&amp;classa=A8-C1-41-MM-MM-04-04-05-0-0-0-0&amp;classno=MM_41_04/suh_0401_03_0005/suh_0401_03_0005_401_1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3.png"/><Relationship Id="rId4" Type="http://schemas.openxmlformats.org/officeDocument/2006/relationships/hyperlink" Target="https://cdata2.tsherpa.co.kr/tsherpa/MultiMedia/Flash/2020/curri/index.html?flashxmlnum=blackbox7&amp;classa=A8-C1-41-MM-MM-04-03-02-0-0-0-0&amp;classno=MM_41_04/suh_0401_02_0002/suh_0401_02_0002_302_1.html" TargetMode="External"/><Relationship Id="rId9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6389"/>
              </p:ext>
            </p:extLst>
          </p:nvPr>
        </p:nvGraphicFramePr>
        <p:xfrm>
          <a:off x="34925" y="2446338"/>
          <a:ext cx="881543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61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2022.1.19.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5977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7980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몇십으로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나누어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25860" y="2895908"/>
            <a:ext cx="58603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 ÷ 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이해하고 계산할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304529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15" name="모서리가 둥근 직사각형 17">
            <a:extLst>
              <a:ext uri="{FF2B5EF4-FFF2-40B4-BE49-F238E27FC236}">
                <a16:creationId xmlns="" xmlns:a16="http://schemas.microsoft.com/office/drawing/2014/main" id="{2313A43A-F182-4C05-8816-3204B7EB1BB4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3">
            <a:extLst>
              <a:ext uri="{FF2B5EF4-FFF2-40B4-BE49-F238E27FC236}">
                <a16:creationId xmlns="" xmlns:a16="http://schemas.microsoft.com/office/drawing/2014/main" id="{5199FF9F-ECE3-4A61-B72D-603DE309E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B7BE7C1-E267-483A-BAEF-9AC57AA1869C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AB2CDE23-4C7E-4E99-88DD-131379471E1E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것을 나눗셈식으로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꽃은 모두 몇 다발인지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A0E2636C-C92F-4609-A979-E48DF5386F71}"/>
              </a:ext>
            </a:extLst>
          </p:cNvPr>
          <p:cNvGrpSpPr/>
          <p:nvPr/>
        </p:nvGrpSpPr>
        <p:grpSpPr>
          <a:xfrm>
            <a:off x="5338086" y="1268760"/>
            <a:ext cx="1610178" cy="260415"/>
            <a:chOff x="5338086" y="1268760"/>
            <a:chExt cx="1610178" cy="260415"/>
          </a:xfrm>
        </p:grpSpPr>
        <p:grpSp>
          <p:nvGrpSpPr>
            <p:cNvPr id="36" name="그룹 35">
              <a:extLst>
                <a:ext uri="{FF2B5EF4-FFF2-40B4-BE49-F238E27FC236}">
                  <a16:creationId xmlns="" xmlns:a16="http://schemas.microsoft.com/office/drawing/2014/main" id="{2D426F50-9022-4220-A006-65FD788C3EAD}"/>
                </a:ext>
              </a:extLst>
            </p:cNvPr>
            <p:cNvGrpSpPr/>
            <p:nvPr/>
          </p:nvGrpSpPr>
          <p:grpSpPr>
            <a:xfrm>
              <a:off x="5882538" y="1269086"/>
              <a:ext cx="521274" cy="258880"/>
              <a:chOff x="3792317" y="345499"/>
              <a:chExt cx="521274" cy="25888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="" xmlns:a16="http://schemas.microsoft.com/office/drawing/2014/main" id="{D99147B8-643E-498E-BD10-7C17C9AB2D89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DD43D3FB-6B3A-4D99-A3A1-4C575F7E0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984018FE-9190-4C70-A7D5-7F8178DBE673}"/>
                </a:ext>
              </a:extLst>
            </p:cNvPr>
            <p:cNvGrpSpPr/>
            <p:nvPr/>
          </p:nvGrpSpPr>
          <p:grpSpPr>
            <a:xfrm>
              <a:off x="6426990" y="1270754"/>
              <a:ext cx="521274" cy="255591"/>
              <a:chOff x="4338619" y="347167"/>
              <a:chExt cx="521274" cy="255591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1A693BDC-8818-4D7B-BB77-F3DE0D5AA2F0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E0D8089F-560E-4EE4-A3D3-981E82E83B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4552D439-BD99-49DE-A2B5-56F2DC011C1C}"/>
                </a:ext>
              </a:extLst>
            </p:cNvPr>
            <p:cNvGrpSpPr/>
            <p:nvPr/>
          </p:nvGrpSpPr>
          <p:grpSpPr>
            <a:xfrm>
              <a:off x="5338086" y="1268760"/>
              <a:ext cx="521274" cy="260415"/>
              <a:chOff x="3240719" y="345173"/>
              <a:chExt cx="521274" cy="26041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="" xmlns:a16="http://schemas.microsoft.com/office/drawing/2014/main" id="{5EAED8A4-6851-45EB-815A-E27FC742B74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159980D4-38D4-4830-A03A-B81844A15C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FEEE352A-87E1-47FE-BB8C-BEC6F06988E7}"/>
              </a:ext>
            </a:extLst>
          </p:cNvPr>
          <p:cNvSpPr/>
          <p:nvPr/>
        </p:nvSpPr>
        <p:spPr>
          <a:xfrm>
            <a:off x="5112060" y="11566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1E8A642C-FBD3-4F41-9BEF-EF3781F5A8E0}"/>
              </a:ext>
            </a:extLst>
          </p:cNvPr>
          <p:cNvSpPr/>
          <p:nvPr/>
        </p:nvSpPr>
        <p:spPr bwMode="auto">
          <a:xfrm>
            <a:off x="2585798" y="2458056"/>
            <a:ext cx="1806182" cy="3960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160÷20=□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05809B70-6AD8-4F8A-8E18-15B038353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80" y="2301078"/>
            <a:ext cx="360000" cy="355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637046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3_3_03_01.sgv  /  3_3_03_02.sgv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0" y="1759758"/>
            <a:ext cx="64087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십 모형을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묶어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꽃은 모두 몇 다발인지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9" name="타원 108">
            <a:extLst>
              <a:ext uri="{FF2B5EF4-FFF2-40B4-BE49-F238E27FC236}">
                <a16:creationId xmlns="" xmlns:a16="http://schemas.microsoft.com/office/drawing/2014/main" id="{EDC3083F-9FDF-4F9D-B7D3-D9A02D448A88}"/>
              </a:ext>
            </a:extLst>
          </p:cNvPr>
          <p:cNvSpPr/>
          <p:nvPr/>
        </p:nvSpPr>
        <p:spPr>
          <a:xfrm>
            <a:off x="6625014" y="50591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039A879C-1A1B-405A-99CA-36C67A31E92D}"/>
              </a:ext>
            </a:extLst>
          </p:cNvPr>
          <p:cNvGrpSpPr/>
          <p:nvPr/>
        </p:nvGrpSpPr>
        <p:grpSpPr>
          <a:xfrm>
            <a:off x="683568" y="2327645"/>
            <a:ext cx="5637253" cy="2667436"/>
            <a:chOff x="817666" y="2327645"/>
            <a:chExt cx="5637253" cy="2667436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0341D922-EFAA-4601-9D52-E8C223F65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7666" y="2327645"/>
              <a:ext cx="5637253" cy="2667436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F94A90C1-2385-412F-A931-D425F8A1EA85}"/>
                </a:ext>
              </a:extLst>
            </p:cNvPr>
            <p:cNvSpPr/>
            <p:nvPr/>
          </p:nvSpPr>
          <p:spPr>
            <a:xfrm>
              <a:off x="817666" y="3697367"/>
              <a:ext cx="513974" cy="41570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F20C77CE-B676-4602-9146-18EEAACD26AC}"/>
              </a:ext>
            </a:extLst>
          </p:cNvPr>
          <p:cNvSpPr/>
          <p:nvPr/>
        </p:nvSpPr>
        <p:spPr>
          <a:xfrm>
            <a:off x="683568" y="3951528"/>
            <a:ext cx="621986" cy="11261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타원형 6">
            <a:extLst>
              <a:ext uri="{FF2B5EF4-FFF2-40B4-BE49-F238E27FC236}">
                <a16:creationId xmlns="" xmlns:a16="http://schemas.microsoft.com/office/drawing/2014/main" id="{DEDBB7E4-57B3-45E7-9CFB-2987E7036A6B}"/>
              </a:ext>
            </a:extLst>
          </p:cNvPr>
          <p:cNvSpPr/>
          <p:nvPr/>
        </p:nvSpPr>
        <p:spPr>
          <a:xfrm>
            <a:off x="5004048" y="1945431"/>
            <a:ext cx="1846870" cy="791987"/>
          </a:xfrm>
          <a:prstGeom prst="wedgeEllipseCallout">
            <a:avLst>
              <a:gd name="adj1" fmla="val 9304"/>
              <a:gd name="adj2" fmla="val 65663"/>
            </a:avLst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묶으면</a:t>
            </a:r>
            <a:endParaRPr lang="en-US" altLang="ko-KR" sz="140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묶음일까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91C18890-EBE3-4898-9C66-66F94DE93575}"/>
              </a:ext>
            </a:extLst>
          </p:cNvPr>
          <p:cNvSpPr/>
          <p:nvPr/>
        </p:nvSpPr>
        <p:spPr>
          <a:xfrm>
            <a:off x="6070453" y="27374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7">
            <a:extLst>
              <a:ext uri="{FF2B5EF4-FFF2-40B4-BE49-F238E27FC236}">
                <a16:creationId xmlns="" xmlns:a16="http://schemas.microsoft.com/office/drawing/2014/main" id="{5FD650D4-316A-452E-8255-DF6DF1650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452" y="3002156"/>
            <a:ext cx="829173" cy="82917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1A8D9ED3-8164-440B-9D59-A4D7A9519F8D}"/>
              </a:ext>
            </a:extLst>
          </p:cNvPr>
          <p:cNvGrpSpPr/>
          <p:nvPr/>
        </p:nvGrpSpPr>
        <p:grpSpPr>
          <a:xfrm>
            <a:off x="5338086" y="1268760"/>
            <a:ext cx="1610178" cy="260415"/>
            <a:chOff x="5338086" y="1268760"/>
            <a:chExt cx="1610178" cy="260415"/>
          </a:xfrm>
        </p:grpSpPr>
        <p:grpSp>
          <p:nvGrpSpPr>
            <p:cNvPr id="36" name="그룹 35">
              <a:extLst>
                <a:ext uri="{FF2B5EF4-FFF2-40B4-BE49-F238E27FC236}">
                  <a16:creationId xmlns="" xmlns:a16="http://schemas.microsoft.com/office/drawing/2014/main" id="{E8EA8BE3-056B-4563-AFC8-04EB2C80A9C5}"/>
                </a:ext>
              </a:extLst>
            </p:cNvPr>
            <p:cNvGrpSpPr/>
            <p:nvPr/>
          </p:nvGrpSpPr>
          <p:grpSpPr>
            <a:xfrm>
              <a:off x="5882538" y="1269086"/>
              <a:ext cx="521274" cy="258880"/>
              <a:chOff x="3792317" y="345499"/>
              <a:chExt cx="521274" cy="25888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="" xmlns:a16="http://schemas.microsoft.com/office/drawing/2014/main" id="{E6DEB8A7-00B8-43EA-B8A6-40039DF4B106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id="{B76E1E72-B9B0-4B1C-9809-A90A23CC81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C8F53FBE-7142-4477-98B6-A0335BCA703F}"/>
                </a:ext>
              </a:extLst>
            </p:cNvPr>
            <p:cNvGrpSpPr/>
            <p:nvPr/>
          </p:nvGrpSpPr>
          <p:grpSpPr>
            <a:xfrm>
              <a:off x="6426990" y="1270754"/>
              <a:ext cx="521274" cy="255591"/>
              <a:chOff x="4338619" y="347167"/>
              <a:chExt cx="521274" cy="255591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15724A3E-4DFF-47A5-8CF8-EA307C8E6D90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B3262BE5-B591-43B6-B6AE-722B7FA245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782B1426-182F-4D7E-823F-26A8586FF50D}"/>
                </a:ext>
              </a:extLst>
            </p:cNvPr>
            <p:cNvGrpSpPr/>
            <p:nvPr/>
          </p:nvGrpSpPr>
          <p:grpSpPr>
            <a:xfrm>
              <a:off x="5338086" y="1268760"/>
              <a:ext cx="521274" cy="260415"/>
              <a:chOff x="3240719" y="345173"/>
              <a:chExt cx="521274" cy="260415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DDE8BB15-E4F6-4E54-96E2-D699E3F572B9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="" xmlns:a16="http://schemas.microsoft.com/office/drawing/2014/main" id="{3E078811-586A-4AC8-B42E-FD6C224180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2" name="직사각형 51"/>
          <p:cNvSpPr/>
          <p:nvPr/>
        </p:nvSpPr>
        <p:spPr>
          <a:xfrm>
            <a:off x="3262712" y="3590548"/>
            <a:ext cx="437056" cy="389403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Picture 31">
            <a:extLst>
              <a:ext uri="{FF2B5EF4-FFF2-40B4-BE49-F238E27FC236}">
                <a16:creationId xmlns="" xmlns:a16="http://schemas.microsoft.com/office/drawing/2014/main" id="{75CCD55E-532D-4CFC-9D5A-C43A1196B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56677" y="3639831"/>
            <a:ext cx="291033" cy="282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안에 텍스트 들어가게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움직이는 클릭 유도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아래 부분이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기능과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3_3_03.html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빨간 선은 처음부터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파란 정답 선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처음부터 파란 정답 선은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사각형: 둥근 모서리 5">
            <a:extLst>
              <a:ext uri="{FF2B5EF4-FFF2-40B4-BE49-F238E27FC236}">
                <a16:creationId xmlns="" xmlns:a16="http://schemas.microsoft.com/office/drawing/2014/main" id="{F20C77CE-B676-4602-9146-18EEAACD26AC}"/>
              </a:ext>
            </a:extLst>
          </p:cNvPr>
          <p:cNvSpPr/>
          <p:nvPr/>
        </p:nvSpPr>
        <p:spPr>
          <a:xfrm>
            <a:off x="1397735" y="3960555"/>
            <a:ext cx="621986" cy="112613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5">
            <a:extLst>
              <a:ext uri="{FF2B5EF4-FFF2-40B4-BE49-F238E27FC236}">
                <a16:creationId xmlns="" xmlns:a16="http://schemas.microsoft.com/office/drawing/2014/main" id="{F20C77CE-B676-4602-9146-18EEAACD26AC}"/>
              </a:ext>
            </a:extLst>
          </p:cNvPr>
          <p:cNvSpPr/>
          <p:nvPr/>
        </p:nvSpPr>
        <p:spPr>
          <a:xfrm>
            <a:off x="2113552" y="3960764"/>
            <a:ext cx="621986" cy="112613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5">
            <a:extLst>
              <a:ext uri="{FF2B5EF4-FFF2-40B4-BE49-F238E27FC236}">
                <a16:creationId xmlns="" xmlns:a16="http://schemas.microsoft.com/office/drawing/2014/main" id="{F20C77CE-B676-4602-9146-18EEAACD26AC}"/>
              </a:ext>
            </a:extLst>
          </p:cNvPr>
          <p:cNvSpPr/>
          <p:nvPr/>
        </p:nvSpPr>
        <p:spPr>
          <a:xfrm>
            <a:off x="2824654" y="3970000"/>
            <a:ext cx="621986" cy="112613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5">
            <a:extLst>
              <a:ext uri="{FF2B5EF4-FFF2-40B4-BE49-F238E27FC236}">
                <a16:creationId xmlns="" xmlns:a16="http://schemas.microsoft.com/office/drawing/2014/main" id="{F20C77CE-B676-4602-9146-18EEAACD26AC}"/>
              </a:ext>
            </a:extLst>
          </p:cNvPr>
          <p:cNvSpPr/>
          <p:nvPr/>
        </p:nvSpPr>
        <p:spPr>
          <a:xfrm>
            <a:off x="3540471" y="3970209"/>
            <a:ext cx="621986" cy="112613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5">
            <a:extLst>
              <a:ext uri="{FF2B5EF4-FFF2-40B4-BE49-F238E27FC236}">
                <a16:creationId xmlns="" xmlns:a16="http://schemas.microsoft.com/office/drawing/2014/main" id="{F20C77CE-B676-4602-9146-18EEAACD26AC}"/>
              </a:ext>
            </a:extLst>
          </p:cNvPr>
          <p:cNvSpPr/>
          <p:nvPr/>
        </p:nvSpPr>
        <p:spPr>
          <a:xfrm>
            <a:off x="4277545" y="3979951"/>
            <a:ext cx="621986" cy="112613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5">
            <a:extLst>
              <a:ext uri="{FF2B5EF4-FFF2-40B4-BE49-F238E27FC236}">
                <a16:creationId xmlns="" xmlns:a16="http://schemas.microsoft.com/office/drawing/2014/main" id="{F20C77CE-B676-4602-9146-18EEAACD26AC}"/>
              </a:ext>
            </a:extLst>
          </p:cNvPr>
          <p:cNvSpPr/>
          <p:nvPr/>
        </p:nvSpPr>
        <p:spPr>
          <a:xfrm>
            <a:off x="4988647" y="3989187"/>
            <a:ext cx="621986" cy="112613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5">
            <a:extLst>
              <a:ext uri="{FF2B5EF4-FFF2-40B4-BE49-F238E27FC236}">
                <a16:creationId xmlns="" xmlns:a16="http://schemas.microsoft.com/office/drawing/2014/main" id="{F20C77CE-B676-4602-9146-18EEAACD26AC}"/>
              </a:ext>
            </a:extLst>
          </p:cNvPr>
          <p:cNvSpPr/>
          <p:nvPr/>
        </p:nvSpPr>
        <p:spPr>
          <a:xfrm>
            <a:off x="5704464" y="3989396"/>
            <a:ext cx="621986" cy="112613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91C18890-EBE3-4898-9C66-66F94DE93575}"/>
              </a:ext>
            </a:extLst>
          </p:cNvPr>
          <p:cNvSpPr/>
          <p:nvPr/>
        </p:nvSpPr>
        <p:spPr>
          <a:xfrm>
            <a:off x="3063722" y="34799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91C18890-EBE3-4898-9C66-66F94DE93575}"/>
              </a:ext>
            </a:extLst>
          </p:cNvPr>
          <p:cNvSpPr/>
          <p:nvPr/>
        </p:nvSpPr>
        <p:spPr>
          <a:xfrm>
            <a:off x="440395" y="3820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EDC3083F-9FDF-4F9D-B7D3-D9A02D448A88}"/>
              </a:ext>
            </a:extLst>
          </p:cNvPr>
          <p:cNvSpPr/>
          <p:nvPr/>
        </p:nvSpPr>
        <p:spPr>
          <a:xfrm>
            <a:off x="1632164" y="36194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702" y="3861933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366" y="3901773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231" y="3901773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623" y="3901773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59" y="3901773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076" y="3923140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337" y="3923140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30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파란 정답 선 표시해서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0" y="1759758"/>
            <a:ext cx="62777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꽃은 모두 몇 다발인가요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641724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꽃은 모두 몇 다발인지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038D9E54-C515-457C-ACED-623A92814D57}"/>
              </a:ext>
            </a:extLst>
          </p:cNvPr>
          <p:cNvGrpSpPr/>
          <p:nvPr/>
        </p:nvGrpSpPr>
        <p:grpSpPr>
          <a:xfrm>
            <a:off x="5328084" y="1268760"/>
            <a:ext cx="1610178" cy="260415"/>
            <a:chOff x="5328084" y="1268760"/>
            <a:chExt cx="1610178" cy="260415"/>
          </a:xfrm>
        </p:grpSpPr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A7FCE933-4AA3-4BAA-9061-A44D17B254B2}"/>
                </a:ext>
              </a:extLst>
            </p:cNvPr>
            <p:cNvGrpSpPr/>
            <p:nvPr/>
          </p:nvGrpSpPr>
          <p:grpSpPr>
            <a:xfrm>
              <a:off x="5872536" y="1269086"/>
              <a:ext cx="521274" cy="258880"/>
              <a:chOff x="3792317" y="345499"/>
              <a:chExt cx="521274" cy="25888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CEA3547E-C027-418B-A14F-1C44397AA88D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CF8248B1-75D9-410B-A72E-1D62D261AE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="" xmlns:a16="http://schemas.microsoft.com/office/drawing/2014/main" id="{0F2D9CB7-1638-4D2E-9C14-257F2E21F295}"/>
                </a:ext>
              </a:extLst>
            </p:cNvPr>
            <p:cNvGrpSpPr/>
            <p:nvPr/>
          </p:nvGrpSpPr>
          <p:grpSpPr>
            <a:xfrm>
              <a:off x="6416988" y="1270754"/>
              <a:ext cx="521274" cy="255591"/>
              <a:chOff x="4338619" y="347167"/>
              <a:chExt cx="521274" cy="25559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="" xmlns:a16="http://schemas.microsoft.com/office/drawing/2014/main" id="{05A80E31-6C1E-420E-9C27-3B7D93E0F011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2451A96A-A08B-4EA8-9F03-61D90891EA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id="{E03E7497-079A-4C68-8096-99FF419A449E}"/>
                </a:ext>
              </a:extLst>
            </p:cNvPr>
            <p:cNvGrpSpPr/>
            <p:nvPr/>
          </p:nvGrpSpPr>
          <p:grpSpPr>
            <a:xfrm>
              <a:off x="5328084" y="1268760"/>
              <a:ext cx="521274" cy="260415"/>
              <a:chOff x="3240719" y="345173"/>
              <a:chExt cx="521274" cy="26041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4B91687B-4FC6-434C-B3A0-DBFA2CAD7720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300D7792-066F-487F-B9AA-05F2220A4F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0A20C7DC-74B3-46CA-905A-E8E02F6F910D}"/>
              </a:ext>
            </a:extLst>
          </p:cNvPr>
          <p:cNvSpPr/>
          <p:nvPr/>
        </p:nvSpPr>
        <p:spPr bwMode="auto">
          <a:xfrm>
            <a:off x="3019418" y="3861048"/>
            <a:ext cx="798864" cy="3830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다발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8860C5B7-4E06-446F-BC2B-96044B0CB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44" y="3697576"/>
            <a:ext cx="360000" cy="3550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74" y="2446257"/>
            <a:ext cx="6603536" cy="105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사각형: 둥근 모서리 5">
            <a:extLst>
              <a:ext uri="{FF2B5EF4-FFF2-40B4-BE49-F238E27FC236}">
                <a16:creationId xmlns="" xmlns:a16="http://schemas.microsoft.com/office/drawing/2014/main" id="{F20C77CE-B676-4602-9146-18EEAACD26AC}"/>
              </a:ext>
            </a:extLst>
          </p:cNvPr>
          <p:cNvSpPr/>
          <p:nvPr/>
        </p:nvSpPr>
        <p:spPr>
          <a:xfrm>
            <a:off x="254773" y="2401220"/>
            <a:ext cx="621986" cy="112613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5">
            <a:extLst>
              <a:ext uri="{FF2B5EF4-FFF2-40B4-BE49-F238E27FC236}">
                <a16:creationId xmlns="" xmlns:a16="http://schemas.microsoft.com/office/drawing/2014/main" id="{F20C77CE-B676-4602-9146-18EEAACD26AC}"/>
              </a:ext>
            </a:extLst>
          </p:cNvPr>
          <p:cNvSpPr/>
          <p:nvPr/>
        </p:nvSpPr>
        <p:spPr>
          <a:xfrm>
            <a:off x="1115616" y="2401429"/>
            <a:ext cx="621986" cy="112613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">
            <a:extLst>
              <a:ext uri="{FF2B5EF4-FFF2-40B4-BE49-F238E27FC236}">
                <a16:creationId xmlns="" xmlns:a16="http://schemas.microsoft.com/office/drawing/2014/main" id="{F20C77CE-B676-4602-9146-18EEAACD26AC}"/>
              </a:ext>
            </a:extLst>
          </p:cNvPr>
          <p:cNvSpPr/>
          <p:nvPr/>
        </p:nvSpPr>
        <p:spPr>
          <a:xfrm>
            <a:off x="1958837" y="2401220"/>
            <a:ext cx="621986" cy="112613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">
            <a:extLst>
              <a:ext uri="{FF2B5EF4-FFF2-40B4-BE49-F238E27FC236}">
                <a16:creationId xmlns="" xmlns:a16="http://schemas.microsoft.com/office/drawing/2014/main" id="{F20C77CE-B676-4602-9146-18EEAACD26AC}"/>
              </a:ext>
            </a:extLst>
          </p:cNvPr>
          <p:cNvSpPr/>
          <p:nvPr/>
        </p:nvSpPr>
        <p:spPr>
          <a:xfrm>
            <a:off x="2819680" y="2401429"/>
            <a:ext cx="621986" cy="112613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">
            <a:extLst>
              <a:ext uri="{FF2B5EF4-FFF2-40B4-BE49-F238E27FC236}">
                <a16:creationId xmlns="" xmlns:a16="http://schemas.microsoft.com/office/drawing/2014/main" id="{F20C77CE-B676-4602-9146-18EEAACD26AC}"/>
              </a:ext>
            </a:extLst>
          </p:cNvPr>
          <p:cNvSpPr/>
          <p:nvPr/>
        </p:nvSpPr>
        <p:spPr>
          <a:xfrm>
            <a:off x="3663305" y="2410665"/>
            <a:ext cx="621986" cy="112613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">
            <a:extLst>
              <a:ext uri="{FF2B5EF4-FFF2-40B4-BE49-F238E27FC236}">
                <a16:creationId xmlns="" xmlns:a16="http://schemas.microsoft.com/office/drawing/2014/main" id="{F20C77CE-B676-4602-9146-18EEAACD26AC}"/>
              </a:ext>
            </a:extLst>
          </p:cNvPr>
          <p:cNvSpPr/>
          <p:nvPr/>
        </p:nvSpPr>
        <p:spPr>
          <a:xfrm>
            <a:off x="4524148" y="2410874"/>
            <a:ext cx="621986" cy="112613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">
            <a:extLst>
              <a:ext uri="{FF2B5EF4-FFF2-40B4-BE49-F238E27FC236}">
                <a16:creationId xmlns="" xmlns:a16="http://schemas.microsoft.com/office/drawing/2014/main" id="{F20C77CE-B676-4602-9146-18EEAACD26AC}"/>
              </a:ext>
            </a:extLst>
          </p:cNvPr>
          <p:cNvSpPr/>
          <p:nvPr/>
        </p:nvSpPr>
        <p:spPr>
          <a:xfrm>
            <a:off x="5367369" y="2410665"/>
            <a:ext cx="621986" cy="112613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">
            <a:extLst>
              <a:ext uri="{FF2B5EF4-FFF2-40B4-BE49-F238E27FC236}">
                <a16:creationId xmlns="" xmlns:a16="http://schemas.microsoft.com/office/drawing/2014/main" id="{F20C77CE-B676-4602-9146-18EEAACD26AC}"/>
              </a:ext>
            </a:extLst>
          </p:cNvPr>
          <p:cNvSpPr/>
          <p:nvPr/>
        </p:nvSpPr>
        <p:spPr>
          <a:xfrm>
            <a:off x="6228212" y="2410874"/>
            <a:ext cx="621986" cy="112613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557979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3_3_03_02.sgv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91C18890-EBE3-4898-9C66-66F94DE93575}"/>
              </a:ext>
            </a:extLst>
          </p:cNvPr>
          <p:cNvSpPr/>
          <p:nvPr/>
        </p:nvSpPr>
        <p:spPr>
          <a:xfrm>
            <a:off x="101626" y="2255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7320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누르면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나오기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누르면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나오기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187÷30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97C64BE4-4692-41C3-B6C3-E376ADC67A5A}"/>
              </a:ext>
            </a:extLst>
          </p:cNvPr>
          <p:cNvSpPr/>
          <p:nvPr/>
        </p:nvSpPr>
        <p:spPr>
          <a:xfrm>
            <a:off x="5711091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43">
            <a:extLst>
              <a:ext uri="{FF2B5EF4-FFF2-40B4-BE49-F238E27FC236}">
                <a16:creationId xmlns="" xmlns:a16="http://schemas.microsoft.com/office/drawing/2014/main" id="{F20FF01C-83E7-42A0-8BB1-8F52D110C104}"/>
              </a:ext>
            </a:extLst>
          </p:cNvPr>
          <p:cNvSpPr txBox="1"/>
          <p:nvPr/>
        </p:nvSpPr>
        <p:spPr>
          <a:xfrm>
            <a:off x="251520" y="1759758"/>
            <a:ext cx="62777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187÷30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="" xmlns:a16="http://schemas.microsoft.com/office/drawing/2014/main" id="{095A15FC-2199-49DC-A5D0-691B91C50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9019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1FCA06BF-D8E9-4781-9D08-4F923EB1B7E6}"/>
              </a:ext>
            </a:extLst>
          </p:cNvPr>
          <p:cNvSpPr/>
          <p:nvPr/>
        </p:nvSpPr>
        <p:spPr>
          <a:xfrm>
            <a:off x="389042" y="2351287"/>
            <a:ext cx="2556284" cy="3969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몫을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생각하면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EAB00EB7-6ED4-468D-926E-ADC2F290D6A1}"/>
              </a:ext>
            </a:extLst>
          </p:cNvPr>
          <p:cNvSpPr/>
          <p:nvPr/>
        </p:nvSpPr>
        <p:spPr>
          <a:xfrm>
            <a:off x="3959932" y="2351287"/>
            <a:ext cx="2717643" cy="3969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몫을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이라고 생각하면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25499B9F-579F-4F15-9FF8-9F5E6655E7D3}"/>
              </a:ext>
            </a:extLst>
          </p:cNvPr>
          <p:cNvSpPr/>
          <p:nvPr/>
        </p:nvSpPr>
        <p:spPr>
          <a:xfrm>
            <a:off x="1730827" y="3073609"/>
            <a:ext cx="3587926" cy="210892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="" xmlns:a16="http://schemas.microsoft.com/office/drawing/2014/main" id="{0893CD27-053B-4DFE-8DAD-D1E13D882DF1}"/>
              </a:ext>
            </a:extLst>
          </p:cNvPr>
          <p:cNvCxnSpPr/>
          <p:nvPr/>
        </p:nvCxnSpPr>
        <p:spPr bwMode="auto">
          <a:xfrm rot="16200000" flipH="1">
            <a:off x="728604" y="2778275"/>
            <a:ext cx="1029158" cy="969002"/>
          </a:xfrm>
          <a:prstGeom prst="bentConnector3">
            <a:avLst>
              <a:gd name="adj1" fmla="val 99902"/>
            </a:avLst>
          </a:prstGeom>
          <a:noFill/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="" xmlns:a16="http://schemas.microsoft.com/office/drawing/2014/main" id="{E035BE8C-4512-4B3C-B232-2C1DEF7280E8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328084" y="2748196"/>
            <a:ext cx="1088741" cy="1029159"/>
          </a:xfrm>
          <a:prstGeom prst="bentConnector3">
            <a:avLst>
              <a:gd name="adj1" fmla="val -1773"/>
            </a:avLst>
          </a:prstGeom>
          <a:noFill/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EA2231C5-C2A9-452E-A3AF-1A0B17050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22076"/>
              </p:ext>
            </p:extLst>
          </p:nvPr>
        </p:nvGraphicFramePr>
        <p:xfrm>
          <a:off x="1979712" y="3252392"/>
          <a:ext cx="2159732" cy="183279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9933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45819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581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5819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45819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74383CBF-8818-4558-A873-C915A4C80BB3}"/>
              </a:ext>
            </a:extLst>
          </p:cNvPr>
          <p:cNvGrpSpPr/>
          <p:nvPr/>
        </p:nvGrpSpPr>
        <p:grpSpPr>
          <a:xfrm>
            <a:off x="2286067" y="3705347"/>
            <a:ext cx="1853378" cy="454306"/>
            <a:chOff x="-1404664" y="742446"/>
            <a:chExt cx="1853378" cy="454306"/>
          </a:xfrm>
        </p:grpSpPr>
        <p:sp>
          <p:nvSpPr>
            <p:cNvPr id="48" name="원호 47">
              <a:extLst>
                <a:ext uri="{FF2B5EF4-FFF2-40B4-BE49-F238E27FC236}">
                  <a16:creationId xmlns="" xmlns:a16="http://schemas.microsoft.com/office/drawing/2014/main" id="{0626A734-9910-4753-9F1C-7A1C9E14B4F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="" xmlns:a16="http://schemas.microsoft.com/office/drawing/2014/main" id="{73B62550-8696-40CD-A2FD-0292C790ECE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7642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5006D648-0C1A-4329-88B6-068B1266C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6065" y="4041068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A7F7836E-6846-4370-B34E-8B32E7FD1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414" y="4041068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F078E943-69A4-4755-9A9A-80E5D3B29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6954" y="4041068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56C8C084-20D4-4D1C-B1CA-BB2888333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972" y="4607104"/>
            <a:ext cx="360000" cy="355000"/>
          </a:xfrm>
          <a:prstGeom prst="rect">
            <a:avLst/>
          </a:prstGeom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050E26E-5E2C-4555-A2B0-FB927CC9493C}"/>
              </a:ext>
            </a:extLst>
          </p:cNvPr>
          <p:cNvSpPr/>
          <p:nvPr/>
        </p:nvSpPr>
        <p:spPr>
          <a:xfrm>
            <a:off x="3059832" y="22052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BFA1A2AC-4AF5-450F-890C-D2E41AEFF551}"/>
              </a:ext>
            </a:extLst>
          </p:cNvPr>
          <p:cNvGrpSpPr/>
          <p:nvPr/>
        </p:nvGrpSpPr>
        <p:grpSpPr>
          <a:xfrm>
            <a:off x="5338086" y="1268760"/>
            <a:ext cx="1610178" cy="260415"/>
            <a:chOff x="5338086" y="1268760"/>
            <a:chExt cx="1610178" cy="260415"/>
          </a:xfrm>
        </p:grpSpPr>
        <p:grpSp>
          <p:nvGrpSpPr>
            <p:cNvPr id="72" name="그룹 71">
              <a:extLst>
                <a:ext uri="{FF2B5EF4-FFF2-40B4-BE49-F238E27FC236}">
                  <a16:creationId xmlns="" xmlns:a16="http://schemas.microsoft.com/office/drawing/2014/main" id="{6B0B3F03-FE1A-4FB9-9DAA-36F42F9EE116}"/>
                </a:ext>
              </a:extLst>
            </p:cNvPr>
            <p:cNvGrpSpPr/>
            <p:nvPr/>
          </p:nvGrpSpPr>
          <p:grpSpPr>
            <a:xfrm>
              <a:off x="5882538" y="1269086"/>
              <a:ext cx="521274" cy="258880"/>
              <a:chOff x="3792317" y="345499"/>
              <a:chExt cx="521274" cy="258880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="" xmlns:a16="http://schemas.microsoft.com/office/drawing/2014/main" id="{3D6316EA-4931-4D4B-B1D0-DCB9CDA9FD52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="" xmlns:a16="http://schemas.microsoft.com/office/drawing/2014/main" id="{67F09E79-8E77-46D4-9064-21F2583B9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734C96EE-A743-4949-9557-1CD464060CD8}"/>
                </a:ext>
              </a:extLst>
            </p:cNvPr>
            <p:cNvGrpSpPr/>
            <p:nvPr/>
          </p:nvGrpSpPr>
          <p:grpSpPr>
            <a:xfrm>
              <a:off x="6426990" y="1270754"/>
              <a:ext cx="521274" cy="255591"/>
              <a:chOff x="4338619" y="347167"/>
              <a:chExt cx="521274" cy="255591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id="{4F4AB7BD-2D42-493C-9DB9-F4F6605C7E80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63B5F0D9-8EA6-4D03-AF3C-7D58928396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D2264FBB-7C20-4BBC-83B7-184199444E68}"/>
                </a:ext>
              </a:extLst>
            </p:cNvPr>
            <p:cNvGrpSpPr/>
            <p:nvPr/>
          </p:nvGrpSpPr>
          <p:grpSpPr>
            <a:xfrm>
              <a:off x="5338086" y="1268760"/>
              <a:ext cx="521274" cy="260415"/>
              <a:chOff x="3240719" y="345173"/>
              <a:chExt cx="521274" cy="260415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78D8DCDF-3BBE-49A9-AFDE-EABE8BA69688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id="{247C45CB-DF99-4A2F-9615-311C281E65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60" y="2387724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556" y="2388230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96D7BD55-F72A-49E2-ACAC-A32EB8FC89FD}"/>
              </a:ext>
            </a:extLst>
          </p:cNvPr>
          <p:cNvSpPr/>
          <p:nvPr/>
        </p:nvSpPr>
        <p:spPr>
          <a:xfrm>
            <a:off x="6687627" y="21497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F20FF01C-83E7-42A0-8BB1-8F52D110C104}"/>
              </a:ext>
            </a:extLst>
          </p:cNvPr>
          <p:cNvSpPr txBox="1"/>
          <p:nvPr/>
        </p:nvSpPr>
        <p:spPr>
          <a:xfrm>
            <a:off x="4210051" y="4221088"/>
            <a:ext cx="10051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30×</a:t>
            </a:r>
            <a:r>
              <a:rPr lang="en-US" altLang="ko-KR" sz="1900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900" spc="-15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2602717" y="4212105"/>
            <a:ext cx="352713" cy="357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3153605" y="4218568"/>
            <a:ext cx="352713" cy="357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3699768" y="4218568"/>
            <a:ext cx="352713" cy="357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3706536" y="4671756"/>
            <a:ext cx="352713" cy="357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0E659108-6A4A-4B7B-9026-F08D1C7E6D49}"/>
              </a:ext>
            </a:extLst>
          </p:cNvPr>
          <p:cNvSpPr/>
          <p:nvPr/>
        </p:nvSpPr>
        <p:spPr>
          <a:xfrm>
            <a:off x="5170484" y="10872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973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35152" y="1340768"/>
            <a:ext cx="3464940" cy="2516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6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라고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생각하면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설명화면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캐릭터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사용하기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나눗셈 아래 부분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효과는 전자저작물과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3_3_04.html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85247"/>
              </p:ext>
            </p:extLst>
          </p:nvPr>
        </p:nvGraphicFramePr>
        <p:xfrm>
          <a:off x="2142682" y="1629740"/>
          <a:ext cx="2159732" cy="21277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9933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C7682BF7-C771-43F6-80B9-72E24B4DD3B7}"/>
              </a:ext>
            </a:extLst>
          </p:cNvPr>
          <p:cNvGrpSpPr/>
          <p:nvPr/>
        </p:nvGrpSpPr>
        <p:grpSpPr>
          <a:xfrm>
            <a:off x="2449544" y="2219283"/>
            <a:ext cx="1853378" cy="454306"/>
            <a:chOff x="-1404664" y="742446"/>
            <a:chExt cx="1853378" cy="454306"/>
          </a:xfrm>
        </p:grpSpPr>
        <p:sp>
          <p:nvSpPr>
            <p:cNvPr id="24" name="원호 23">
              <a:extLst>
                <a:ext uri="{FF2B5EF4-FFF2-40B4-BE49-F238E27FC236}">
                  <a16:creationId xmlns="" xmlns:a16="http://schemas.microsoft.com/office/drawing/2014/main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7642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1898FA85-C1EB-4DF9-8C3F-2713A5A025D8}"/>
              </a:ext>
            </a:extLst>
          </p:cNvPr>
          <p:cNvSpPr txBox="1"/>
          <p:nvPr/>
        </p:nvSpPr>
        <p:spPr>
          <a:xfrm>
            <a:off x="4302414" y="2767553"/>
            <a:ext cx="1715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말풍선: 사각형 2">
            <a:extLst>
              <a:ext uri="{FF2B5EF4-FFF2-40B4-BE49-F238E27FC236}">
                <a16:creationId xmlns="" xmlns:a16="http://schemas.microsoft.com/office/drawing/2014/main" id="{9433EDE5-3144-44BE-A08B-E0D319C53221}"/>
              </a:ext>
            </a:extLst>
          </p:cNvPr>
          <p:cNvSpPr/>
          <p:nvPr/>
        </p:nvSpPr>
        <p:spPr>
          <a:xfrm>
            <a:off x="1935152" y="4292518"/>
            <a:ext cx="4679002" cy="756084"/>
          </a:xfrm>
          <a:prstGeom prst="wedgeRectCallout">
            <a:avLst>
              <a:gd name="adj1" fmla="val -55790"/>
              <a:gd name="adj2" fmla="val -10763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나머지가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크니까 더 나눌 수 있네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57B64E7C-8A75-4F59-835C-31389A8DB57F}"/>
              </a:ext>
            </a:extLst>
          </p:cNvPr>
          <p:cNvSpPr/>
          <p:nvPr/>
        </p:nvSpPr>
        <p:spPr>
          <a:xfrm>
            <a:off x="1147131" y="3856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2974F9D8-A795-4370-9F42-50EC24B01A98}"/>
              </a:ext>
            </a:extLst>
          </p:cNvPr>
          <p:cNvSpPr/>
          <p:nvPr/>
        </p:nvSpPr>
        <p:spPr>
          <a:xfrm>
            <a:off x="1974987" y="40604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85933" y="1122856"/>
            <a:ext cx="2570566" cy="435823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라고 생각하면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4" y="4149079"/>
            <a:ext cx="1161622" cy="1150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2974F9D8-A795-4370-9F42-50EC24B01A98}"/>
              </a:ext>
            </a:extLst>
          </p:cNvPr>
          <p:cNvSpPr/>
          <p:nvPr/>
        </p:nvSpPr>
        <p:spPr>
          <a:xfrm>
            <a:off x="2153006" y="976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922" y="1788206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2974F9D8-A795-4370-9F42-50EC24B01A98}"/>
              </a:ext>
            </a:extLst>
          </p:cNvPr>
          <p:cNvSpPr/>
          <p:nvPr/>
        </p:nvSpPr>
        <p:spPr>
          <a:xfrm>
            <a:off x="4437431" y="1642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8706" y="2767553"/>
            <a:ext cx="2717370" cy="98548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2974F9D8-A795-4370-9F42-50EC24B01A98}"/>
              </a:ext>
            </a:extLst>
          </p:cNvPr>
          <p:cNvSpPr/>
          <p:nvPr/>
        </p:nvSpPr>
        <p:spPr>
          <a:xfrm>
            <a:off x="5064417" y="25649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989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935152" y="1340768"/>
            <a:ext cx="3464940" cy="25162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99237" y="1122856"/>
            <a:ext cx="2743958" cy="4358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이라고 생각하면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674833"/>
              </p:ext>
            </p:extLst>
          </p:nvPr>
        </p:nvGraphicFramePr>
        <p:xfrm>
          <a:off x="2015716" y="1808820"/>
          <a:ext cx="2159732" cy="15958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9933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C7682BF7-C771-43F6-80B9-72E24B4DD3B7}"/>
              </a:ext>
            </a:extLst>
          </p:cNvPr>
          <p:cNvGrpSpPr/>
          <p:nvPr/>
        </p:nvGrpSpPr>
        <p:grpSpPr>
          <a:xfrm>
            <a:off x="2322578" y="2398363"/>
            <a:ext cx="1853378" cy="454306"/>
            <a:chOff x="-1404664" y="742446"/>
            <a:chExt cx="1853378" cy="454306"/>
          </a:xfrm>
        </p:grpSpPr>
        <p:sp>
          <p:nvSpPr>
            <p:cNvPr id="24" name="원호 23">
              <a:extLst>
                <a:ext uri="{FF2B5EF4-FFF2-40B4-BE49-F238E27FC236}">
                  <a16:creationId xmlns="" xmlns:a16="http://schemas.microsoft.com/office/drawing/2014/main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7642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1898FA85-C1EB-4DF9-8C3F-2713A5A025D8}"/>
              </a:ext>
            </a:extLst>
          </p:cNvPr>
          <p:cNvSpPr txBox="1"/>
          <p:nvPr/>
        </p:nvSpPr>
        <p:spPr>
          <a:xfrm>
            <a:off x="4175448" y="2992813"/>
            <a:ext cx="1715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30 × </a:t>
            </a:r>
            <a:r>
              <a:rPr lang="en-US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이라고 생각하면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설명화면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지니 캐릭터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사용하기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색상 박스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나눗셈 아래 부분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효과는 전자저작물과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3_3_04.html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\app\resource\contents\lesson03\ops\3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말풍선: 사각형 2">
            <a:extLst>
              <a:ext uri="{FF2B5EF4-FFF2-40B4-BE49-F238E27FC236}">
                <a16:creationId xmlns="" xmlns:a16="http://schemas.microsoft.com/office/drawing/2014/main" id="{9433EDE5-3144-44BE-A08B-E0D319C53221}"/>
              </a:ext>
            </a:extLst>
          </p:cNvPr>
          <p:cNvSpPr/>
          <p:nvPr/>
        </p:nvSpPr>
        <p:spPr>
          <a:xfrm>
            <a:off x="1763688" y="4292518"/>
            <a:ext cx="2636848" cy="756084"/>
          </a:xfrm>
          <a:prstGeom prst="wedgeRectCallout">
            <a:avLst>
              <a:gd name="adj1" fmla="val 57098"/>
              <a:gd name="adj2" fmla="val -19315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187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크네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304" y="4187984"/>
            <a:ext cx="10382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57B64E7C-8A75-4F59-835C-31389A8DB57F}"/>
              </a:ext>
            </a:extLst>
          </p:cNvPr>
          <p:cNvSpPr/>
          <p:nvPr/>
        </p:nvSpPr>
        <p:spPr>
          <a:xfrm>
            <a:off x="5602639" y="41367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2974F9D8-A795-4370-9F42-50EC24B01A98}"/>
              </a:ext>
            </a:extLst>
          </p:cNvPr>
          <p:cNvSpPr/>
          <p:nvPr/>
        </p:nvSpPr>
        <p:spPr>
          <a:xfrm>
            <a:off x="4383474" y="40604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2974F9D8-A795-4370-9F42-50EC24B01A98}"/>
              </a:ext>
            </a:extLst>
          </p:cNvPr>
          <p:cNvSpPr/>
          <p:nvPr/>
        </p:nvSpPr>
        <p:spPr>
          <a:xfrm>
            <a:off x="2153006" y="976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38705" y="2857008"/>
            <a:ext cx="2822249" cy="6079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2974F9D8-A795-4370-9F42-50EC24B01A98}"/>
              </a:ext>
            </a:extLst>
          </p:cNvPr>
          <p:cNvSpPr/>
          <p:nvPr/>
        </p:nvSpPr>
        <p:spPr>
          <a:xfrm>
            <a:off x="5171416" y="26879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469" y="1996391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2974F9D8-A795-4370-9F42-50EC24B01A98}"/>
              </a:ext>
            </a:extLst>
          </p:cNvPr>
          <p:cNvSpPr/>
          <p:nvPr/>
        </p:nvSpPr>
        <p:spPr>
          <a:xfrm>
            <a:off x="4368978" y="1850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413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97C64BE4-4692-41C3-B6C3-E376ADC67A5A}"/>
              </a:ext>
            </a:extLst>
          </p:cNvPr>
          <p:cNvSpPr/>
          <p:nvPr/>
        </p:nvSpPr>
        <p:spPr>
          <a:xfrm>
            <a:off x="5681711" y="50972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43">
            <a:extLst>
              <a:ext uri="{FF2B5EF4-FFF2-40B4-BE49-F238E27FC236}">
                <a16:creationId xmlns="" xmlns:a16="http://schemas.microsoft.com/office/drawing/2014/main" id="{1E52919D-4DD6-40AF-AF59-368E5193939B}"/>
              </a:ext>
            </a:extLst>
          </p:cNvPr>
          <p:cNvSpPr txBox="1"/>
          <p:nvPr/>
        </p:nvSpPr>
        <p:spPr>
          <a:xfrm>
            <a:off x="251520" y="1759758"/>
            <a:ext cx="62777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187÷30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몫과 나머지를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B76154EF-497F-4CD6-AB27-DB605B4F2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417C5A49-0402-4825-B0C3-6CAA1309EB58}"/>
              </a:ext>
            </a:extLst>
          </p:cNvPr>
          <p:cNvSpPr/>
          <p:nvPr/>
        </p:nvSpPr>
        <p:spPr bwMode="auto">
          <a:xfrm>
            <a:off x="2686871" y="2556524"/>
            <a:ext cx="6749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5C946939-C013-466A-B22C-CC57EAFA7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822" y="2384089"/>
            <a:ext cx="360000" cy="355000"/>
          </a:xfrm>
          <a:prstGeom prst="rect">
            <a:avLst/>
          </a:prstGeom>
        </p:spPr>
      </p:pic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EA3C8140-0EB6-4F2F-AC1E-039F67AD5973}"/>
              </a:ext>
            </a:extLst>
          </p:cNvPr>
          <p:cNvGrpSpPr/>
          <p:nvPr/>
        </p:nvGrpSpPr>
        <p:grpSpPr>
          <a:xfrm>
            <a:off x="5338086" y="1268760"/>
            <a:ext cx="1610178" cy="260415"/>
            <a:chOff x="5338086" y="1268760"/>
            <a:chExt cx="1610178" cy="260415"/>
          </a:xfrm>
        </p:grpSpPr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FA7FB449-76CC-46F0-AC86-9DC8527810B8}"/>
                </a:ext>
              </a:extLst>
            </p:cNvPr>
            <p:cNvGrpSpPr/>
            <p:nvPr/>
          </p:nvGrpSpPr>
          <p:grpSpPr>
            <a:xfrm>
              <a:off x="5882538" y="1269086"/>
              <a:ext cx="521274" cy="258880"/>
              <a:chOff x="3792317" y="345499"/>
              <a:chExt cx="521274" cy="258880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="" xmlns:a16="http://schemas.microsoft.com/office/drawing/2014/main" id="{0D7D6393-0CDC-43C0-BF1D-B50E104CAADC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="" xmlns:a16="http://schemas.microsoft.com/office/drawing/2014/main" id="{DF68EC4C-8BBB-4EE9-8304-3CA51E04FA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FF2B562B-C600-4810-90CB-12D4DBD17A3F}"/>
                </a:ext>
              </a:extLst>
            </p:cNvPr>
            <p:cNvGrpSpPr/>
            <p:nvPr/>
          </p:nvGrpSpPr>
          <p:grpSpPr>
            <a:xfrm>
              <a:off x="6426990" y="1270754"/>
              <a:ext cx="521274" cy="255591"/>
              <a:chOff x="4338619" y="347167"/>
              <a:chExt cx="521274" cy="255591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43DF91D1-D2DF-4368-9AE9-0C1CDCA4E235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="" xmlns:a16="http://schemas.microsoft.com/office/drawing/2014/main" id="{A300F465-BCD4-4906-ADE3-5BBE729652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="" xmlns:a16="http://schemas.microsoft.com/office/drawing/2014/main" id="{87250D37-042B-42BF-A636-D15F91FA192B}"/>
                </a:ext>
              </a:extLst>
            </p:cNvPr>
            <p:cNvGrpSpPr/>
            <p:nvPr/>
          </p:nvGrpSpPr>
          <p:grpSpPr>
            <a:xfrm>
              <a:off x="5338086" y="1268760"/>
              <a:ext cx="521274" cy="260415"/>
              <a:chOff x="3240719" y="345173"/>
              <a:chExt cx="521274" cy="260415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="" xmlns:a16="http://schemas.microsoft.com/office/drawing/2014/main" id="{5AB60AA2-F2A9-4342-8E51-7C7257BC252F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5188905E-9243-4984-9568-68DC375A04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187÷30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417C5A49-0402-4825-B0C3-6CAA1309EB58}"/>
              </a:ext>
            </a:extLst>
          </p:cNvPr>
          <p:cNvSpPr/>
          <p:nvPr/>
        </p:nvSpPr>
        <p:spPr bwMode="auto">
          <a:xfrm>
            <a:off x="4977189" y="2547402"/>
            <a:ext cx="6749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5C946939-C013-466A-B22C-CC57EAFA7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140" y="2374967"/>
            <a:ext cx="360000" cy="355000"/>
          </a:xfrm>
          <a:prstGeom prst="rect">
            <a:avLst/>
          </a:prstGeom>
        </p:spPr>
      </p:pic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543985" y="2547402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851920" y="2529158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476CE143-9E9C-468E-B542-B2C6AFD7A62A}"/>
              </a:ext>
            </a:extLst>
          </p:cNvPr>
          <p:cNvSpPr/>
          <p:nvPr/>
        </p:nvSpPr>
        <p:spPr>
          <a:xfrm>
            <a:off x="1458644" y="23564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708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97C64BE4-4692-41C3-B6C3-E376ADC67A5A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43">
            <a:extLst>
              <a:ext uri="{FF2B5EF4-FFF2-40B4-BE49-F238E27FC236}">
                <a16:creationId xmlns="" xmlns:a16="http://schemas.microsoft.com/office/drawing/2014/main" id="{1E52919D-4DD6-40AF-AF59-368E5193939B}"/>
              </a:ext>
            </a:extLst>
          </p:cNvPr>
          <p:cNvSpPr txBox="1"/>
          <p:nvPr/>
        </p:nvSpPr>
        <p:spPr>
          <a:xfrm>
            <a:off x="251520" y="1759758"/>
            <a:ext cx="62777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맞는지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E7356D59-BC4E-47FA-B226-AB86A1C42090}"/>
              </a:ext>
            </a:extLst>
          </p:cNvPr>
          <p:cNvSpPr txBox="1"/>
          <p:nvPr/>
        </p:nvSpPr>
        <p:spPr>
          <a:xfrm>
            <a:off x="1325199" y="2438039"/>
            <a:ext cx="797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30×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585D737-5063-4B3F-8877-496A8C11BC81}"/>
              </a:ext>
            </a:extLst>
          </p:cNvPr>
          <p:cNvSpPr txBox="1"/>
          <p:nvPr/>
        </p:nvSpPr>
        <p:spPr>
          <a:xfrm>
            <a:off x="1985071" y="2805544"/>
            <a:ext cx="3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FEFB10BF-9E04-4CC9-A6AA-699A8453539C}"/>
              </a:ext>
            </a:extLst>
          </p:cNvPr>
          <p:cNvSpPr txBox="1"/>
          <p:nvPr/>
        </p:nvSpPr>
        <p:spPr>
          <a:xfrm>
            <a:off x="5154468" y="2777780"/>
            <a:ext cx="88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solidFill>
                  <a:srgbClr val="218F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17FA8197-1D88-49F0-9FD1-C776D3955654}"/>
              </a:ext>
            </a:extLst>
          </p:cNvPr>
          <p:cNvSpPr/>
          <p:nvPr/>
        </p:nvSpPr>
        <p:spPr bwMode="auto">
          <a:xfrm>
            <a:off x="1798460" y="2472933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1CCEA7C8-0AB4-4F9C-8392-E58A3A80EE9A}"/>
              </a:ext>
            </a:extLst>
          </p:cNvPr>
          <p:cNvSpPr/>
          <p:nvPr/>
        </p:nvSpPr>
        <p:spPr bwMode="auto">
          <a:xfrm>
            <a:off x="4157338" y="2460207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D80F95C3-9A77-4114-A3F2-DC790C814339}"/>
              </a:ext>
            </a:extLst>
          </p:cNvPr>
          <p:cNvSpPr/>
          <p:nvPr/>
        </p:nvSpPr>
        <p:spPr bwMode="auto">
          <a:xfrm>
            <a:off x="2842576" y="2468474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0FE6FE4C-20AD-4BEA-BF4D-43FB8A920B35}"/>
              </a:ext>
            </a:extLst>
          </p:cNvPr>
          <p:cNvSpPr/>
          <p:nvPr/>
        </p:nvSpPr>
        <p:spPr bwMode="auto">
          <a:xfrm>
            <a:off x="5178859" y="2454461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341184FB-0B6C-4F5D-9B79-7A746B523CF1}"/>
              </a:ext>
            </a:extLst>
          </p:cNvPr>
          <p:cNvSpPr txBox="1"/>
          <p:nvPr/>
        </p:nvSpPr>
        <p:spPr>
          <a:xfrm>
            <a:off x="2554544" y="2406973"/>
            <a:ext cx="3986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A83E6646-AE79-4D46-9F82-76056ADE48ED}"/>
              </a:ext>
            </a:extLst>
          </p:cNvPr>
          <p:cNvSpPr txBox="1"/>
          <p:nvPr/>
        </p:nvSpPr>
        <p:spPr>
          <a:xfrm>
            <a:off x="5934943" y="2393124"/>
            <a:ext cx="797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=187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="" xmlns:a16="http://schemas.microsoft.com/office/drawing/2014/main" id="{956BD1BB-69D6-494D-9EF5-32122A29AC6B}"/>
              </a:ext>
            </a:extLst>
          </p:cNvPr>
          <p:cNvSpPr txBox="1"/>
          <p:nvPr/>
        </p:nvSpPr>
        <p:spPr>
          <a:xfrm>
            <a:off x="4890827" y="2429128"/>
            <a:ext cx="3986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3B126B37-E182-4637-A3B0-DDAFB0AFC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047" y="2229605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BC1391D3-436D-4BE8-9D2B-3D1034BF9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953" y="2229605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6A4CA087-18A8-4DC2-A136-7F4E8F2F3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911" y="2211133"/>
            <a:ext cx="360000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044DF1F5-3F84-4755-BA76-EFA4C7C41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487" y="2211133"/>
            <a:ext cx="360000" cy="355000"/>
          </a:xfrm>
          <a:prstGeom prst="rect">
            <a:avLst/>
          </a:prstGeom>
        </p:spPr>
      </p:pic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B87DF2C9-D670-4F34-A57E-09AA227C1C86}"/>
              </a:ext>
            </a:extLst>
          </p:cNvPr>
          <p:cNvGrpSpPr/>
          <p:nvPr/>
        </p:nvGrpSpPr>
        <p:grpSpPr>
          <a:xfrm>
            <a:off x="5328084" y="1268760"/>
            <a:ext cx="1610178" cy="260415"/>
            <a:chOff x="5328084" y="1268760"/>
            <a:chExt cx="1610178" cy="260415"/>
          </a:xfrm>
        </p:grpSpPr>
        <p:grpSp>
          <p:nvGrpSpPr>
            <p:cNvPr id="72" name="그룹 71">
              <a:extLst>
                <a:ext uri="{FF2B5EF4-FFF2-40B4-BE49-F238E27FC236}">
                  <a16:creationId xmlns="" xmlns:a16="http://schemas.microsoft.com/office/drawing/2014/main" id="{2A2B8CBF-9040-4E9A-9C2F-D6210EE1CA74}"/>
                </a:ext>
              </a:extLst>
            </p:cNvPr>
            <p:cNvGrpSpPr/>
            <p:nvPr/>
          </p:nvGrpSpPr>
          <p:grpSpPr>
            <a:xfrm>
              <a:off x="5872536" y="1269086"/>
              <a:ext cx="521274" cy="258880"/>
              <a:chOff x="3792317" y="345499"/>
              <a:chExt cx="521274" cy="258880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="" xmlns:a16="http://schemas.microsoft.com/office/drawing/2014/main" id="{DF9A434C-C9C9-4308-855B-032218C187AB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="" xmlns:a16="http://schemas.microsoft.com/office/drawing/2014/main" id="{4403BA6B-82CE-490D-9151-937D84A673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1DCA588F-7CC6-4285-A72E-C25B66200DE1}"/>
                </a:ext>
              </a:extLst>
            </p:cNvPr>
            <p:cNvGrpSpPr/>
            <p:nvPr/>
          </p:nvGrpSpPr>
          <p:grpSpPr>
            <a:xfrm>
              <a:off x="6416988" y="1270754"/>
              <a:ext cx="521274" cy="255591"/>
              <a:chOff x="4338619" y="347167"/>
              <a:chExt cx="521274" cy="255591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id="{CACD1C21-ED53-43CF-8281-D00BF4E88ADB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5DD2A265-B3AA-4DA4-AD4E-068BA0162F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8BEB1EFA-93D9-4B29-AB21-BAADC0D5EB2D}"/>
                </a:ext>
              </a:extLst>
            </p:cNvPr>
            <p:cNvGrpSpPr/>
            <p:nvPr/>
          </p:nvGrpSpPr>
          <p:grpSpPr>
            <a:xfrm>
              <a:off x="5328084" y="1268760"/>
              <a:ext cx="521274" cy="260415"/>
              <a:chOff x="3240719" y="345173"/>
              <a:chExt cx="521274" cy="260415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F8FA9C05-4BBF-4FAE-A2ED-24A131BBAAA2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id="{8A750C00-AF10-4D2F-9AF8-04A23E5E9A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187÷30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B76154EF-497F-4CD6-AB27-DB605B4F2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787" y="2498812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52344AD7-CA40-4BC8-A3CE-6A407F162D78}"/>
              </a:ext>
            </a:extLst>
          </p:cNvPr>
          <p:cNvSpPr/>
          <p:nvPr/>
        </p:nvSpPr>
        <p:spPr>
          <a:xfrm>
            <a:off x="3892133" y="22425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554846" y="2460270"/>
            <a:ext cx="740554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52344AD7-CA40-4BC8-A3CE-6A407F162D78}"/>
              </a:ext>
            </a:extLst>
          </p:cNvPr>
          <p:cNvSpPr/>
          <p:nvPr/>
        </p:nvSpPr>
        <p:spPr>
          <a:xfrm>
            <a:off x="354047" y="23043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3553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AC7C010-0FAB-42E7-B234-BCD5ED88C3E7}"/>
              </a:ext>
            </a:extLst>
          </p:cNvPr>
          <p:cNvSpPr txBox="1"/>
          <p:nvPr/>
        </p:nvSpPr>
        <p:spPr>
          <a:xfrm>
            <a:off x="760285" y="1069534"/>
            <a:ext cx="63334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12">
            <a:extLst>
              <a:ext uri="{FF2B5EF4-FFF2-40B4-BE49-F238E27FC236}">
                <a16:creationId xmlns="" xmlns:a16="http://schemas.microsoft.com/office/drawing/2014/main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02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C706B177-BDB8-49B6-9A73-694B51A5F37B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32" name="Picture 11">
              <a:extLst>
                <a:ext uri="{FF2B5EF4-FFF2-40B4-BE49-F238E27FC236}">
                  <a16:creationId xmlns="" xmlns:a16="http://schemas.microsoft.com/office/drawing/2014/main" id="{EBE85B7B-3B4D-47EB-B7C6-86906DDA3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2">
              <a:extLst>
                <a:ext uri="{FF2B5EF4-FFF2-40B4-BE49-F238E27FC236}">
                  <a16:creationId xmlns="" xmlns:a16="http://schemas.microsoft.com/office/drawing/2014/main" id="{6B0F429A-27AA-4A29-9556-C6B93992B1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3">
              <a:extLst>
                <a:ext uri="{FF2B5EF4-FFF2-40B4-BE49-F238E27FC236}">
                  <a16:creationId xmlns="" xmlns:a16="http://schemas.microsoft.com/office/drawing/2014/main" id="{47A1E4FB-1284-4AB6-B9FB-1AA029E78B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4">
              <a:extLst>
                <a:ext uri="{FF2B5EF4-FFF2-40B4-BE49-F238E27FC236}">
                  <a16:creationId xmlns="" xmlns:a16="http://schemas.microsoft.com/office/drawing/2014/main" id="{A5236E03-5E33-47D2-8F55-D0A176CFE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7EB61A95-1C55-4EC7-9CC9-03DEDB28B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97967"/>
              </p:ext>
            </p:extLst>
          </p:nvPr>
        </p:nvGraphicFramePr>
        <p:xfrm>
          <a:off x="1372151" y="2221712"/>
          <a:ext cx="2159732" cy="21277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9933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A46DEC62-512A-4108-AA95-8AA3CF504A25}"/>
              </a:ext>
            </a:extLst>
          </p:cNvPr>
          <p:cNvGrpSpPr/>
          <p:nvPr/>
        </p:nvGrpSpPr>
        <p:grpSpPr>
          <a:xfrm>
            <a:off x="1679013" y="2811255"/>
            <a:ext cx="1853378" cy="454306"/>
            <a:chOff x="-1404664" y="742446"/>
            <a:chExt cx="1853378" cy="454306"/>
          </a:xfrm>
        </p:grpSpPr>
        <p:sp>
          <p:nvSpPr>
            <p:cNvPr id="29" name="원호 28">
              <a:extLst>
                <a:ext uri="{FF2B5EF4-FFF2-40B4-BE49-F238E27FC236}">
                  <a16:creationId xmlns="" xmlns:a16="http://schemas.microsoft.com/office/drawing/2014/main" id="{0BFBB5CB-484F-4132-A6D2-3CC436142630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="" xmlns:a16="http://schemas.microsoft.com/office/drawing/2014/main" id="{D81BC8D4-B71B-4603-9A29-A37F58CBB4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7642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8317AF5B-7B44-4B67-8EB4-959C56850600}"/>
              </a:ext>
            </a:extLst>
          </p:cNvPr>
          <p:cNvSpPr/>
          <p:nvPr/>
        </p:nvSpPr>
        <p:spPr bwMode="auto">
          <a:xfrm>
            <a:off x="5241493" y="2842734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7BF0578D-D962-4A07-9E07-D267B1B4C1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1066" y="2593660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7E0DE6DD-A2DD-4F12-8304-C35A80319A2B}"/>
              </a:ext>
            </a:extLst>
          </p:cNvPr>
          <p:cNvSpPr/>
          <p:nvPr/>
        </p:nvSpPr>
        <p:spPr bwMode="auto">
          <a:xfrm>
            <a:off x="5241493" y="3363420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9386585D-EB13-4EC6-9261-04EA7E0F24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4481" y="3174323"/>
            <a:ext cx="360000" cy="355000"/>
          </a:xfrm>
          <a:prstGeom prst="rect">
            <a:avLst/>
          </a:prstGeom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5" y="1022975"/>
            <a:ext cx="533443" cy="398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모서리가 둥근 직사각형 70"/>
          <p:cNvSpPr/>
          <p:nvPr/>
        </p:nvSpPr>
        <p:spPr>
          <a:xfrm>
            <a:off x="4140534" y="2812972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140534" y="3333658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1DAD230A-00CC-4866-A931-F19F07FD0AAA}"/>
              </a:ext>
            </a:extLst>
          </p:cNvPr>
          <p:cNvSpPr/>
          <p:nvPr/>
        </p:nvSpPr>
        <p:spPr bwMode="auto">
          <a:xfrm>
            <a:off x="1978743" y="3363420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1DAD230A-00CC-4866-A931-F19F07FD0AAA}"/>
              </a:ext>
            </a:extLst>
          </p:cNvPr>
          <p:cNvSpPr/>
          <p:nvPr/>
        </p:nvSpPr>
        <p:spPr bwMode="auto">
          <a:xfrm>
            <a:off x="2512772" y="3367695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1DAD230A-00CC-4866-A931-F19F07FD0AAA}"/>
              </a:ext>
            </a:extLst>
          </p:cNvPr>
          <p:cNvSpPr/>
          <p:nvPr/>
        </p:nvSpPr>
        <p:spPr bwMode="auto">
          <a:xfrm>
            <a:off x="3044910" y="3367695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1DAD230A-00CC-4866-A931-F19F07FD0AAA}"/>
              </a:ext>
            </a:extLst>
          </p:cNvPr>
          <p:cNvSpPr/>
          <p:nvPr/>
        </p:nvSpPr>
        <p:spPr bwMode="auto">
          <a:xfrm>
            <a:off x="3069182" y="2311953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1DAD230A-00CC-4866-A931-F19F07FD0AAA}"/>
              </a:ext>
            </a:extLst>
          </p:cNvPr>
          <p:cNvSpPr/>
          <p:nvPr/>
        </p:nvSpPr>
        <p:spPr bwMode="auto">
          <a:xfrm>
            <a:off x="3056280" y="3910986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71CF078A-AC6C-4AA1-8D88-A126E10CC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2270" y="2134453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198F8171-1AC4-4D8B-8326-ADD5400864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2270" y="3263426"/>
            <a:ext cx="360000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95666D37-09AE-4C46-ABC0-174B8FAB20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2270" y="3799603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4EE2E600-81E5-4BDD-8C39-7918278857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9182" y="3263426"/>
            <a:ext cx="360000" cy="355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05CE8AF9-07A2-44BA-AFBE-8BC05B6631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5153" y="3263426"/>
            <a:ext cx="360000" cy="355000"/>
          </a:xfrm>
          <a:prstGeom prst="rect">
            <a:avLst/>
          </a:prstGeom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97C64BE4-4692-41C3-B6C3-E376ADC67A5A}"/>
              </a:ext>
            </a:extLst>
          </p:cNvPr>
          <p:cNvSpPr/>
          <p:nvPr/>
        </p:nvSpPr>
        <p:spPr>
          <a:xfrm>
            <a:off x="4044045" y="27125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97C64BE4-4692-41C3-B6C3-E376ADC67A5A}"/>
              </a:ext>
            </a:extLst>
          </p:cNvPr>
          <p:cNvSpPr/>
          <p:nvPr/>
        </p:nvSpPr>
        <p:spPr>
          <a:xfrm>
            <a:off x="4746657" y="50994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97C64BE4-4692-41C3-B6C3-E376ADC67A5A}"/>
              </a:ext>
            </a:extLst>
          </p:cNvPr>
          <p:cNvSpPr/>
          <p:nvPr/>
        </p:nvSpPr>
        <p:spPr>
          <a:xfrm>
            <a:off x="5867429" y="50743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=""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 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[DVD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="" xmlns:a16="http://schemas.microsoft.com/office/drawing/2014/main" id="{97C64BE4-4692-41C3-B6C3-E376ADC67A5A}"/>
              </a:ext>
            </a:extLst>
          </p:cNvPr>
          <p:cNvSpPr/>
          <p:nvPr/>
        </p:nvSpPr>
        <p:spPr>
          <a:xfrm>
            <a:off x="515572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39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488781"/>
              </p:ext>
            </p:extLst>
          </p:nvPr>
        </p:nvGraphicFramePr>
        <p:xfrm>
          <a:off x="179388" y="654012"/>
          <a:ext cx="8774172" cy="44803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꽃다발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꽃은 모두 몇 다발인지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suh_h_0401_03_0004_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꽃은 모두 몇 다발인지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187÷30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>
            <a:extLst>
              <a:ext uri="{FF2B5EF4-FFF2-40B4-BE49-F238E27FC236}">
                <a16:creationId xmlns="" xmlns:a16="http://schemas.microsoft.com/office/drawing/2014/main" id="{7EB61A95-1C55-4EC7-9CC9-03DEDB28B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609771"/>
              </p:ext>
            </p:extLst>
          </p:nvPr>
        </p:nvGraphicFramePr>
        <p:xfrm>
          <a:off x="1372151" y="2221712"/>
          <a:ext cx="2159732" cy="21277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9933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A46DEC62-512A-4108-AA95-8AA3CF504A25}"/>
              </a:ext>
            </a:extLst>
          </p:cNvPr>
          <p:cNvGrpSpPr/>
          <p:nvPr/>
        </p:nvGrpSpPr>
        <p:grpSpPr>
          <a:xfrm>
            <a:off x="1679013" y="2811255"/>
            <a:ext cx="1853378" cy="454306"/>
            <a:chOff x="-1404664" y="742446"/>
            <a:chExt cx="1853378" cy="454306"/>
          </a:xfrm>
        </p:grpSpPr>
        <p:sp>
          <p:nvSpPr>
            <p:cNvPr id="76" name="원호 75">
              <a:extLst>
                <a:ext uri="{FF2B5EF4-FFF2-40B4-BE49-F238E27FC236}">
                  <a16:creationId xmlns="" xmlns:a16="http://schemas.microsoft.com/office/drawing/2014/main" id="{0BFBB5CB-484F-4132-A6D2-3CC436142630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="" xmlns:a16="http://schemas.microsoft.com/office/drawing/2014/main" id="{D81BC8D4-B71B-4603-9A29-A37F58CBB4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7642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8317AF5B-7B44-4B67-8EB4-959C56850600}"/>
              </a:ext>
            </a:extLst>
          </p:cNvPr>
          <p:cNvSpPr/>
          <p:nvPr/>
        </p:nvSpPr>
        <p:spPr bwMode="auto">
          <a:xfrm>
            <a:off x="5241493" y="2842734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7E0DE6DD-A2DD-4F12-8304-C35A80319A2B}"/>
              </a:ext>
            </a:extLst>
          </p:cNvPr>
          <p:cNvSpPr/>
          <p:nvPr/>
        </p:nvSpPr>
        <p:spPr bwMode="auto">
          <a:xfrm>
            <a:off x="5241493" y="3363420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140534" y="2812972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140534" y="3333658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1DAD230A-00CC-4866-A931-F19F07FD0AAA}"/>
              </a:ext>
            </a:extLst>
          </p:cNvPr>
          <p:cNvSpPr/>
          <p:nvPr/>
        </p:nvSpPr>
        <p:spPr bwMode="auto">
          <a:xfrm>
            <a:off x="1978743" y="3363420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1DAD230A-00CC-4866-A931-F19F07FD0AAA}"/>
              </a:ext>
            </a:extLst>
          </p:cNvPr>
          <p:cNvSpPr/>
          <p:nvPr/>
        </p:nvSpPr>
        <p:spPr bwMode="auto">
          <a:xfrm>
            <a:off x="2512772" y="3367695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1DAD230A-00CC-4866-A931-F19F07FD0AAA}"/>
              </a:ext>
            </a:extLst>
          </p:cNvPr>
          <p:cNvSpPr/>
          <p:nvPr/>
        </p:nvSpPr>
        <p:spPr bwMode="auto">
          <a:xfrm>
            <a:off x="3044910" y="3367695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1DAD230A-00CC-4866-A931-F19F07FD0AAA}"/>
              </a:ext>
            </a:extLst>
          </p:cNvPr>
          <p:cNvSpPr/>
          <p:nvPr/>
        </p:nvSpPr>
        <p:spPr bwMode="auto">
          <a:xfrm>
            <a:off x="3069182" y="2311953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1DAD230A-00CC-4866-A931-F19F07FD0AAA}"/>
              </a:ext>
            </a:extLst>
          </p:cNvPr>
          <p:cNvSpPr/>
          <p:nvPr/>
        </p:nvSpPr>
        <p:spPr bwMode="auto">
          <a:xfrm>
            <a:off x="3056280" y="3910986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95666D37-09AE-4C46-ABC0-174B8FAB2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270" y="3799603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풀이확인 누르면 나오는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2">
            <a:extLst>
              <a:ext uri="{FF2B5EF4-FFF2-40B4-BE49-F238E27FC236}">
                <a16:creationId xmlns="" xmlns:a16="http://schemas.microsoft.com/office/drawing/2014/main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02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C706B177-BDB8-49B6-9A73-694B51A5F37B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32" name="Picture 11">
              <a:extLst>
                <a:ext uri="{FF2B5EF4-FFF2-40B4-BE49-F238E27FC236}">
                  <a16:creationId xmlns="" xmlns:a16="http://schemas.microsoft.com/office/drawing/2014/main" id="{EBE85B7B-3B4D-47EB-B7C6-86906DDA3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2">
              <a:extLst>
                <a:ext uri="{FF2B5EF4-FFF2-40B4-BE49-F238E27FC236}">
                  <a16:creationId xmlns="" xmlns:a16="http://schemas.microsoft.com/office/drawing/2014/main" id="{6B0F429A-27AA-4A29-9556-C6B93992B1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3">
              <a:extLst>
                <a:ext uri="{FF2B5EF4-FFF2-40B4-BE49-F238E27FC236}">
                  <a16:creationId xmlns="" xmlns:a16="http://schemas.microsoft.com/office/drawing/2014/main" id="{47A1E4FB-1284-4AB6-B9FB-1AA029E78B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4">
              <a:extLst>
                <a:ext uri="{FF2B5EF4-FFF2-40B4-BE49-F238E27FC236}">
                  <a16:creationId xmlns="" xmlns:a16="http://schemas.microsoft.com/office/drawing/2014/main" id="{A5236E03-5E33-47D2-8F55-D0A176CFE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09D2C316-8AEB-4D0D-AC3B-152B7CC8AE08}"/>
              </a:ext>
            </a:extLst>
          </p:cNvPr>
          <p:cNvGrpSpPr/>
          <p:nvPr/>
        </p:nvGrpSpPr>
        <p:grpSpPr>
          <a:xfrm>
            <a:off x="173682" y="3800146"/>
            <a:ext cx="6716402" cy="1429054"/>
            <a:chOff x="173682" y="3534370"/>
            <a:chExt cx="6716402" cy="1429054"/>
          </a:xfrm>
        </p:grpSpPr>
        <p:grpSp>
          <p:nvGrpSpPr>
            <p:cNvPr id="71" name="그룹 70">
              <a:extLst>
                <a:ext uri="{FF2B5EF4-FFF2-40B4-BE49-F238E27FC236}">
                  <a16:creationId xmlns="" xmlns:a16="http://schemas.microsoft.com/office/drawing/2014/main" id="{3D8894C8-494E-4704-87DD-71B32F0E32CD}"/>
                </a:ext>
              </a:extLst>
            </p:cNvPr>
            <p:cNvGrpSpPr/>
            <p:nvPr/>
          </p:nvGrpSpPr>
          <p:grpSpPr>
            <a:xfrm>
              <a:off x="173682" y="3534370"/>
              <a:ext cx="6716402" cy="1429054"/>
              <a:chOff x="-202483" y="5143634"/>
              <a:chExt cx="9630194" cy="1975082"/>
            </a:xfrm>
          </p:grpSpPr>
          <p:pic>
            <p:nvPicPr>
              <p:cNvPr id="73" name="Picture 2">
                <a:extLst>
                  <a:ext uri="{FF2B5EF4-FFF2-40B4-BE49-F238E27FC236}">
                    <a16:creationId xmlns="" xmlns:a16="http://schemas.microsoft.com/office/drawing/2014/main" id="{95EDF846-218D-4787-95DF-E08A39CE9D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4402"/>
              <a:stretch/>
            </p:blipFill>
            <p:spPr bwMode="auto">
              <a:xfrm>
                <a:off x="-202483" y="6856137"/>
                <a:ext cx="9630194" cy="2625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4" name="Picture 2">
                <a:extLst>
                  <a:ext uri="{FF2B5EF4-FFF2-40B4-BE49-F238E27FC236}">
                    <a16:creationId xmlns="" xmlns:a16="http://schemas.microsoft.com/office/drawing/2014/main" id="{242F4881-8271-471D-84B4-0B8D7ACAAC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4787"/>
              <a:stretch/>
            </p:blipFill>
            <p:spPr bwMode="auto">
              <a:xfrm>
                <a:off x="-202483" y="5143634"/>
                <a:ext cx="9630194" cy="7228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D6758E03-A11A-46BD-93F6-ADB9EDE5F65D}"/>
                </a:ext>
              </a:extLst>
            </p:cNvPr>
            <p:cNvSpPr txBox="1"/>
            <p:nvPr/>
          </p:nvSpPr>
          <p:spPr>
            <a:xfrm>
              <a:off x="295300" y="3972650"/>
              <a:ext cx="6364932" cy="6771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30×8=240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나누는 수인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빼면 나머지가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되고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몫은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됩니다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F763A911-F550-4888-9F9C-396EECAA3EBA}"/>
              </a:ext>
            </a:extLst>
          </p:cNvPr>
          <p:cNvSpPr txBox="1"/>
          <p:nvPr/>
        </p:nvSpPr>
        <p:spPr>
          <a:xfrm>
            <a:off x="760285" y="1069534"/>
            <a:ext cx="63334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5" y="1022975"/>
            <a:ext cx="533443" cy="398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817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 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C9BDDB7F-7AA4-4799-9DB1-67FFDB20BA4D}"/>
              </a:ext>
            </a:extLst>
          </p:cNvPr>
          <p:cNvSpPr/>
          <p:nvPr/>
        </p:nvSpPr>
        <p:spPr>
          <a:xfrm>
            <a:off x="6563372" y="50407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2">
            <a:extLst>
              <a:ext uri="{FF2B5EF4-FFF2-40B4-BE49-F238E27FC236}">
                <a16:creationId xmlns="" xmlns:a16="http://schemas.microsoft.com/office/drawing/2014/main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02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717C9179-2124-44C2-97B7-5B57605A552B}"/>
              </a:ext>
            </a:extLst>
          </p:cNvPr>
          <p:cNvSpPr/>
          <p:nvPr/>
        </p:nvSpPr>
        <p:spPr>
          <a:xfrm>
            <a:off x="5571606" y="50609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9633A9D6-8F77-4E3B-AA32-AFBFBF4D634A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47" name="Picture 15">
              <a:extLst>
                <a:ext uri="{FF2B5EF4-FFF2-40B4-BE49-F238E27FC236}">
                  <a16:creationId xmlns="" xmlns:a16="http://schemas.microsoft.com/office/drawing/2014/main" id="{109A73B7-C716-4777-98CB-6BAE0BD89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>
              <a:extLst>
                <a:ext uri="{FF2B5EF4-FFF2-40B4-BE49-F238E27FC236}">
                  <a16:creationId xmlns="" xmlns:a16="http://schemas.microsoft.com/office/drawing/2014/main" id="{E2973390-BB77-4B35-B9F1-411912CD69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>
              <a:extLst>
                <a:ext uri="{FF2B5EF4-FFF2-40B4-BE49-F238E27FC236}">
                  <a16:creationId xmlns="" xmlns:a16="http://schemas.microsoft.com/office/drawing/2014/main" id="{F8DA6BAA-D28F-405C-B487-7E85E880A8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6">
              <a:extLst>
                <a:ext uri="{FF2B5EF4-FFF2-40B4-BE49-F238E27FC236}">
                  <a16:creationId xmlns="" xmlns:a16="http://schemas.microsoft.com/office/drawing/2014/main" id="{374D0D90-7783-46F1-A731-16C71C6D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F777C7D-B00B-401D-A462-ED94D152AFD2}"/>
              </a:ext>
            </a:extLst>
          </p:cNvPr>
          <p:cNvSpPr txBox="1"/>
          <p:nvPr/>
        </p:nvSpPr>
        <p:spPr>
          <a:xfrm>
            <a:off x="760285" y="1069534"/>
            <a:ext cx="63334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5" y="1022975"/>
            <a:ext cx="533443" cy="398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0" name="표 79">
            <a:extLst>
              <a:ext uri="{FF2B5EF4-FFF2-40B4-BE49-F238E27FC236}">
                <a16:creationId xmlns="" xmlns:a16="http://schemas.microsoft.com/office/drawing/2014/main" id="{7EB61A95-1C55-4EC7-9CC9-03DEDB28B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953471"/>
              </p:ext>
            </p:extLst>
          </p:nvPr>
        </p:nvGraphicFramePr>
        <p:xfrm>
          <a:off x="1372151" y="2221712"/>
          <a:ext cx="2159732" cy="21277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9933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A46DEC62-512A-4108-AA95-8AA3CF504A25}"/>
              </a:ext>
            </a:extLst>
          </p:cNvPr>
          <p:cNvGrpSpPr/>
          <p:nvPr/>
        </p:nvGrpSpPr>
        <p:grpSpPr>
          <a:xfrm>
            <a:off x="1679013" y="2811255"/>
            <a:ext cx="1853378" cy="454306"/>
            <a:chOff x="-1404664" y="742446"/>
            <a:chExt cx="1853378" cy="454306"/>
          </a:xfrm>
        </p:grpSpPr>
        <p:sp>
          <p:nvSpPr>
            <p:cNvPr id="82" name="원호 81">
              <a:extLst>
                <a:ext uri="{FF2B5EF4-FFF2-40B4-BE49-F238E27FC236}">
                  <a16:creationId xmlns="" xmlns:a16="http://schemas.microsoft.com/office/drawing/2014/main" id="{0BFBB5CB-484F-4132-A6D2-3CC436142630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="" xmlns:a16="http://schemas.microsoft.com/office/drawing/2014/main" id="{D81BC8D4-B71B-4603-9A29-A37F58CBB4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7642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8317AF5B-7B44-4B67-8EB4-959C56850600}"/>
              </a:ext>
            </a:extLst>
          </p:cNvPr>
          <p:cNvSpPr/>
          <p:nvPr/>
        </p:nvSpPr>
        <p:spPr bwMode="auto">
          <a:xfrm>
            <a:off x="5241493" y="2842734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="" xmlns:a16="http://schemas.microsoft.com/office/drawing/2014/main" id="{7BF0578D-D962-4A07-9E07-D267B1B4C1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1066" y="2593660"/>
            <a:ext cx="360000" cy="355000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7E0DE6DD-A2DD-4F12-8304-C35A80319A2B}"/>
              </a:ext>
            </a:extLst>
          </p:cNvPr>
          <p:cNvSpPr/>
          <p:nvPr/>
        </p:nvSpPr>
        <p:spPr bwMode="auto">
          <a:xfrm>
            <a:off x="5241493" y="3363420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4140534" y="2812972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140534" y="3333658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1DAD230A-00CC-4866-A931-F19F07FD0AAA}"/>
              </a:ext>
            </a:extLst>
          </p:cNvPr>
          <p:cNvSpPr/>
          <p:nvPr/>
        </p:nvSpPr>
        <p:spPr bwMode="auto">
          <a:xfrm>
            <a:off x="1978743" y="3363420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1DAD230A-00CC-4866-A931-F19F07FD0AAA}"/>
              </a:ext>
            </a:extLst>
          </p:cNvPr>
          <p:cNvSpPr/>
          <p:nvPr/>
        </p:nvSpPr>
        <p:spPr bwMode="auto">
          <a:xfrm>
            <a:off x="2512772" y="3367695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1DAD230A-00CC-4866-A931-F19F07FD0AAA}"/>
              </a:ext>
            </a:extLst>
          </p:cNvPr>
          <p:cNvSpPr/>
          <p:nvPr/>
        </p:nvSpPr>
        <p:spPr bwMode="auto">
          <a:xfrm>
            <a:off x="3044910" y="3367695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1DAD230A-00CC-4866-A931-F19F07FD0AAA}"/>
              </a:ext>
            </a:extLst>
          </p:cNvPr>
          <p:cNvSpPr/>
          <p:nvPr/>
        </p:nvSpPr>
        <p:spPr bwMode="auto">
          <a:xfrm>
            <a:off x="3069182" y="2311953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1DAD230A-00CC-4866-A931-F19F07FD0AAA}"/>
              </a:ext>
            </a:extLst>
          </p:cNvPr>
          <p:cNvSpPr/>
          <p:nvPr/>
        </p:nvSpPr>
        <p:spPr bwMode="auto">
          <a:xfrm>
            <a:off x="3056280" y="3910986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="" xmlns:a16="http://schemas.microsoft.com/office/drawing/2014/main" id="{71CF078A-AC6C-4AA1-8D88-A126E10CCB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2270" y="2134453"/>
            <a:ext cx="360000" cy="3550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="" xmlns:a16="http://schemas.microsoft.com/office/drawing/2014/main" id="{198F8171-1AC4-4D8B-8326-ADD5400864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2270" y="3263426"/>
            <a:ext cx="360000" cy="3550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="" xmlns:a16="http://schemas.microsoft.com/office/drawing/2014/main" id="{95666D37-09AE-4C46-ABC0-174B8FAB20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2270" y="3799603"/>
            <a:ext cx="360000" cy="3550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4EE2E600-81E5-4BDD-8C39-7918278857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9182" y="3263426"/>
            <a:ext cx="360000" cy="3550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="" xmlns:a16="http://schemas.microsoft.com/office/drawing/2014/main" id="{05CE8AF9-07A2-44BA-AFBE-8BC05B6631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5153" y="3263426"/>
            <a:ext cx="360000" cy="355000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1DAD230A-00CC-4866-A931-F19F07FD0AAA}"/>
              </a:ext>
            </a:extLst>
          </p:cNvPr>
          <p:cNvSpPr/>
          <p:nvPr/>
        </p:nvSpPr>
        <p:spPr bwMode="auto">
          <a:xfrm>
            <a:off x="2522796" y="3910986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="" xmlns:a16="http://schemas.microsoft.com/office/drawing/2014/main" id="{95666D37-09AE-4C46-ABC0-174B8FAB20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8786" y="3799603"/>
            <a:ext cx="360000" cy="355000"/>
          </a:xfrm>
          <a:prstGeom prst="rect">
            <a:avLst/>
          </a:prstGeom>
        </p:spPr>
      </p:pic>
      <p:sp>
        <p:nvSpPr>
          <p:cNvPr id="103" name="타원 102">
            <a:extLst>
              <a:ext uri="{FF2B5EF4-FFF2-40B4-BE49-F238E27FC236}">
                <a16:creationId xmlns="" xmlns:a16="http://schemas.microsoft.com/office/drawing/2014/main" id="{C9BDDB7F-7AA4-4799-9DB1-67FFDB20BA4D}"/>
              </a:ext>
            </a:extLst>
          </p:cNvPr>
          <p:cNvSpPr/>
          <p:nvPr/>
        </p:nvSpPr>
        <p:spPr>
          <a:xfrm>
            <a:off x="4028624" y="2656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="" xmlns:a16="http://schemas.microsoft.com/office/drawing/2014/main" id="{7BF0578D-D962-4A07-9E07-D267B1B4C1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9669" y="324493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2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>
            <a:extLst>
              <a:ext uri="{FF2B5EF4-FFF2-40B4-BE49-F238E27FC236}">
                <a16:creationId xmlns="" xmlns:a16="http://schemas.microsoft.com/office/drawing/2014/main" id="{7EB61A95-1C55-4EC7-9CC9-03DEDB28B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064799"/>
              </p:ext>
            </p:extLst>
          </p:nvPr>
        </p:nvGraphicFramePr>
        <p:xfrm>
          <a:off x="1372151" y="2221712"/>
          <a:ext cx="2159732" cy="21277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9933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A46DEC62-512A-4108-AA95-8AA3CF504A25}"/>
              </a:ext>
            </a:extLst>
          </p:cNvPr>
          <p:cNvGrpSpPr/>
          <p:nvPr/>
        </p:nvGrpSpPr>
        <p:grpSpPr>
          <a:xfrm>
            <a:off x="1679013" y="2811255"/>
            <a:ext cx="1853378" cy="454306"/>
            <a:chOff x="-1404664" y="742446"/>
            <a:chExt cx="1853378" cy="454306"/>
          </a:xfrm>
        </p:grpSpPr>
        <p:sp>
          <p:nvSpPr>
            <p:cNvPr id="85" name="원호 84">
              <a:extLst>
                <a:ext uri="{FF2B5EF4-FFF2-40B4-BE49-F238E27FC236}">
                  <a16:creationId xmlns="" xmlns:a16="http://schemas.microsoft.com/office/drawing/2014/main" id="{0BFBB5CB-484F-4132-A6D2-3CC436142630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="" xmlns:a16="http://schemas.microsoft.com/office/drawing/2014/main" id="{D81BC8D4-B71B-4603-9A29-A37F58CBB4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7642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8317AF5B-7B44-4B67-8EB4-959C56850600}"/>
              </a:ext>
            </a:extLst>
          </p:cNvPr>
          <p:cNvSpPr/>
          <p:nvPr/>
        </p:nvSpPr>
        <p:spPr bwMode="auto">
          <a:xfrm>
            <a:off x="5241493" y="2842734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7E0DE6DD-A2DD-4F12-8304-C35A80319A2B}"/>
              </a:ext>
            </a:extLst>
          </p:cNvPr>
          <p:cNvSpPr/>
          <p:nvPr/>
        </p:nvSpPr>
        <p:spPr bwMode="auto">
          <a:xfrm>
            <a:off x="5241493" y="3363420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140534" y="2812972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4140534" y="3333658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1DAD230A-00CC-4866-A931-F19F07FD0AAA}"/>
              </a:ext>
            </a:extLst>
          </p:cNvPr>
          <p:cNvSpPr/>
          <p:nvPr/>
        </p:nvSpPr>
        <p:spPr bwMode="auto">
          <a:xfrm>
            <a:off x="1978743" y="3363420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1DAD230A-00CC-4866-A931-F19F07FD0AAA}"/>
              </a:ext>
            </a:extLst>
          </p:cNvPr>
          <p:cNvSpPr/>
          <p:nvPr/>
        </p:nvSpPr>
        <p:spPr bwMode="auto">
          <a:xfrm>
            <a:off x="2512772" y="3367695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1DAD230A-00CC-4866-A931-F19F07FD0AAA}"/>
              </a:ext>
            </a:extLst>
          </p:cNvPr>
          <p:cNvSpPr/>
          <p:nvPr/>
        </p:nvSpPr>
        <p:spPr bwMode="auto">
          <a:xfrm>
            <a:off x="3044910" y="3367695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DAD230A-00CC-4866-A931-F19F07FD0AAA}"/>
              </a:ext>
            </a:extLst>
          </p:cNvPr>
          <p:cNvSpPr/>
          <p:nvPr/>
        </p:nvSpPr>
        <p:spPr bwMode="auto">
          <a:xfrm>
            <a:off x="3069182" y="2311953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1DAD230A-00CC-4866-A931-F19F07FD0AAA}"/>
              </a:ext>
            </a:extLst>
          </p:cNvPr>
          <p:cNvSpPr/>
          <p:nvPr/>
        </p:nvSpPr>
        <p:spPr bwMode="auto">
          <a:xfrm>
            <a:off x="3056280" y="3910986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="" xmlns:a16="http://schemas.microsoft.com/office/drawing/2014/main" id="{95666D37-09AE-4C46-ABC0-174B8FAB2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270" y="3799603"/>
            <a:ext cx="360000" cy="355000"/>
          </a:xfrm>
          <a:prstGeom prst="rect">
            <a:avLst/>
          </a:prstGeom>
        </p:spPr>
      </p:pic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1DAD230A-00CC-4866-A931-F19F07FD0AAA}"/>
              </a:ext>
            </a:extLst>
          </p:cNvPr>
          <p:cNvSpPr/>
          <p:nvPr/>
        </p:nvSpPr>
        <p:spPr bwMode="auto">
          <a:xfrm>
            <a:off x="2522796" y="3910986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="" xmlns:a16="http://schemas.microsoft.com/office/drawing/2014/main" id="{95666D37-09AE-4C46-ABC0-174B8FAB2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86" y="3799603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2">
            <a:extLst>
              <a:ext uri="{FF2B5EF4-FFF2-40B4-BE49-F238E27FC236}">
                <a16:creationId xmlns="" xmlns:a16="http://schemas.microsoft.com/office/drawing/2014/main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02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9633A9D6-8F77-4E3B-AA32-AFBFBF4D634A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47" name="Picture 15">
              <a:extLst>
                <a:ext uri="{FF2B5EF4-FFF2-40B4-BE49-F238E27FC236}">
                  <a16:creationId xmlns="" xmlns:a16="http://schemas.microsoft.com/office/drawing/2014/main" id="{109A73B7-C716-4777-98CB-6BAE0BD89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>
              <a:extLst>
                <a:ext uri="{FF2B5EF4-FFF2-40B4-BE49-F238E27FC236}">
                  <a16:creationId xmlns="" xmlns:a16="http://schemas.microsoft.com/office/drawing/2014/main" id="{E2973390-BB77-4B35-B9F1-411912CD69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>
              <a:extLst>
                <a:ext uri="{FF2B5EF4-FFF2-40B4-BE49-F238E27FC236}">
                  <a16:creationId xmlns="" xmlns:a16="http://schemas.microsoft.com/office/drawing/2014/main" id="{F8DA6BAA-D28F-405C-B487-7E85E880A8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6">
              <a:extLst>
                <a:ext uri="{FF2B5EF4-FFF2-40B4-BE49-F238E27FC236}">
                  <a16:creationId xmlns="" xmlns:a16="http://schemas.microsoft.com/office/drawing/2014/main" id="{374D0D90-7783-46F1-A731-16C71C6D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9" name="그룹 78">
            <a:extLst>
              <a:ext uri="{FF2B5EF4-FFF2-40B4-BE49-F238E27FC236}">
                <a16:creationId xmlns="" xmlns:a16="http://schemas.microsoft.com/office/drawing/2014/main" id="{50D9208D-7C48-4149-AA42-AA0A705F1442}"/>
              </a:ext>
            </a:extLst>
          </p:cNvPr>
          <p:cNvGrpSpPr/>
          <p:nvPr/>
        </p:nvGrpSpPr>
        <p:grpSpPr>
          <a:xfrm>
            <a:off x="173682" y="3800146"/>
            <a:ext cx="6716402" cy="1429054"/>
            <a:chOff x="173682" y="3534370"/>
            <a:chExt cx="6716402" cy="1429054"/>
          </a:xfrm>
        </p:grpSpPr>
        <p:grpSp>
          <p:nvGrpSpPr>
            <p:cNvPr id="80" name="그룹 79">
              <a:extLst>
                <a:ext uri="{FF2B5EF4-FFF2-40B4-BE49-F238E27FC236}">
                  <a16:creationId xmlns="" xmlns:a16="http://schemas.microsoft.com/office/drawing/2014/main" id="{7EF6E299-ACE1-4F98-B361-6E81ED40BA83}"/>
                </a:ext>
              </a:extLst>
            </p:cNvPr>
            <p:cNvGrpSpPr/>
            <p:nvPr/>
          </p:nvGrpSpPr>
          <p:grpSpPr>
            <a:xfrm>
              <a:off x="173682" y="3534370"/>
              <a:ext cx="6716402" cy="1429054"/>
              <a:chOff x="-202483" y="5143634"/>
              <a:chExt cx="9630194" cy="1975082"/>
            </a:xfrm>
          </p:grpSpPr>
          <p:pic>
            <p:nvPicPr>
              <p:cNvPr id="82" name="Picture 2">
                <a:extLst>
                  <a:ext uri="{FF2B5EF4-FFF2-40B4-BE49-F238E27FC236}">
                    <a16:creationId xmlns="" xmlns:a16="http://schemas.microsoft.com/office/drawing/2014/main" id="{C915A28A-5D39-43B7-A734-28FEEF2FE2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4402"/>
              <a:stretch/>
            </p:blipFill>
            <p:spPr bwMode="auto">
              <a:xfrm>
                <a:off x="-202483" y="6856137"/>
                <a:ext cx="9630194" cy="2625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3" name="Picture 2">
                <a:extLst>
                  <a:ext uri="{FF2B5EF4-FFF2-40B4-BE49-F238E27FC236}">
                    <a16:creationId xmlns="" xmlns:a16="http://schemas.microsoft.com/office/drawing/2014/main" id="{B62881FB-3AE4-4778-9AC7-40639F972D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4787"/>
              <a:stretch/>
            </p:blipFill>
            <p:spPr bwMode="auto">
              <a:xfrm>
                <a:off x="-202483" y="5143634"/>
                <a:ext cx="9630194" cy="7228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0C67883D-FAB4-414E-9D31-CB1CAA89E316}"/>
                </a:ext>
              </a:extLst>
            </p:cNvPr>
            <p:cNvSpPr txBox="1"/>
            <p:nvPr/>
          </p:nvSpPr>
          <p:spPr>
            <a:xfrm>
              <a:off x="227484" y="3972650"/>
              <a:ext cx="6504756" cy="6771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60×7=420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나누는 수인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436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420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빼면 나머지가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되고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몫은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됩니다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2DF5C66F-F873-4AE2-B04A-362E8669FFC5}"/>
              </a:ext>
            </a:extLst>
          </p:cNvPr>
          <p:cNvSpPr txBox="1"/>
          <p:nvPr/>
        </p:nvSpPr>
        <p:spPr>
          <a:xfrm>
            <a:off x="760285" y="1069534"/>
            <a:ext cx="63334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5" y="1022975"/>
            <a:ext cx="533443" cy="398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직사각형 21">
            <a:extLst>
              <a:ext uri="{FF2B5EF4-FFF2-40B4-BE49-F238E27FC236}">
                <a16:creationId xmlns=""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풀이확인 누르면 나오는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9728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5953578" y="4756466"/>
            <a:ext cx="181018" cy="3785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4334929" y="4756466"/>
            <a:ext cx="181018" cy="3785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spc="-150" dirty="0" err="1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계산하기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94192" y="53084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3013FAE7-58AD-4378-B82F-30E853F0C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849445"/>
              </p:ext>
            </p:extLst>
          </p:nvPr>
        </p:nvGraphicFramePr>
        <p:xfrm>
          <a:off x="431540" y="2294124"/>
          <a:ext cx="1909008" cy="16749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7252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47725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47725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477252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41873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187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1873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41873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D2D8979A-17A7-4E72-B0F0-3D4DA9F10411}"/>
              </a:ext>
            </a:extLst>
          </p:cNvPr>
          <p:cNvSpPr txBox="1"/>
          <p:nvPr/>
        </p:nvSpPr>
        <p:spPr>
          <a:xfrm>
            <a:off x="2339753" y="3140968"/>
            <a:ext cx="10081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30×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006D78BC-6FE3-4786-BFFE-A3AF3BD5AB96}"/>
              </a:ext>
            </a:extLst>
          </p:cNvPr>
          <p:cNvGrpSpPr/>
          <p:nvPr/>
        </p:nvGrpSpPr>
        <p:grpSpPr>
          <a:xfrm>
            <a:off x="737894" y="2713408"/>
            <a:ext cx="1602652" cy="454306"/>
            <a:chOff x="-1404664" y="742446"/>
            <a:chExt cx="1602652" cy="454306"/>
          </a:xfrm>
        </p:grpSpPr>
        <p:sp>
          <p:nvSpPr>
            <p:cNvPr id="39" name="원호 38">
              <a:extLst>
                <a:ext uri="{FF2B5EF4-FFF2-40B4-BE49-F238E27FC236}">
                  <a16:creationId xmlns="" xmlns:a16="http://schemas.microsoft.com/office/drawing/2014/main" id="{0121852F-8058-4B66-8202-F03426CAE624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66C97F64-56CE-4A87-A5AE-40D468A0DB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51349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52" name="표 51">
            <a:extLst>
              <a:ext uri="{FF2B5EF4-FFF2-40B4-BE49-F238E27FC236}">
                <a16:creationId xmlns="" xmlns:a16="http://schemas.microsoft.com/office/drawing/2014/main" id="{9A68111E-5DB3-4871-9386-3ACC28186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297999"/>
              </p:ext>
            </p:extLst>
          </p:nvPr>
        </p:nvGraphicFramePr>
        <p:xfrm>
          <a:off x="3635896" y="2294124"/>
          <a:ext cx="1909008" cy="16749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7252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47725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47725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477252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41873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187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1873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41873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F65CBF35-BC84-4D0B-9C02-73F64A34C622}"/>
              </a:ext>
            </a:extLst>
          </p:cNvPr>
          <p:cNvSpPr txBox="1"/>
          <p:nvPr/>
        </p:nvSpPr>
        <p:spPr>
          <a:xfrm>
            <a:off x="5534573" y="3140968"/>
            <a:ext cx="9985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7CCA4137-CF14-4E54-B069-5EE0B4AA6B4E}"/>
              </a:ext>
            </a:extLst>
          </p:cNvPr>
          <p:cNvGrpSpPr/>
          <p:nvPr/>
        </p:nvGrpSpPr>
        <p:grpSpPr>
          <a:xfrm>
            <a:off x="3942250" y="2713408"/>
            <a:ext cx="1602652" cy="454306"/>
            <a:chOff x="-1404664" y="742446"/>
            <a:chExt cx="1602652" cy="454306"/>
          </a:xfrm>
        </p:grpSpPr>
        <p:sp>
          <p:nvSpPr>
            <p:cNvPr id="56" name="원호 55">
              <a:extLst>
                <a:ext uri="{FF2B5EF4-FFF2-40B4-BE49-F238E27FC236}">
                  <a16:creationId xmlns="" xmlns:a16="http://schemas.microsoft.com/office/drawing/2014/main" id="{0F79F728-AAA8-46C3-A9EF-187D7A3033CD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="" xmlns:a16="http://schemas.microsoft.com/office/drawing/2014/main" id="{3DEDBB44-65DE-4E5F-8560-4EF646C39A1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51349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9" name="그룹 78">
            <a:extLst>
              <a:ext uri="{FF2B5EF4-FFF2-40B4-BE49-F238E27FC236}">
                <a16:creationId xmlns="" xmlns:a16="http://schemas.microsoft.com/office/drawing/2014/main" id="{27F2910E-F35D-46C1-A815-2B4299661D39}"/>
              </a:ext>
            </a:extLst>
          </p:cNvPr>
          <p:cNvGrpSpPr/>
          <p:nvPr/>
        </p:nvGrpSpPr>
        <p:grpSpPr>
          <a:xfrm>
            <a:off x="3887924" y="4750303"/>
            <a:ext cx="3265940" cy="704213"/>
            <a:chOff x="1431230" y="3947980"/>
            <a:chExt cx="3265940" cy="704213"/>
          </a:xfrm>
        </p:grpSpPr>
        <p:sp>
          <p:nvSpPr>
            <p:cNvPr id="80" name="TextBox 43">
              <a:extLst>
                <a:ext uri="{FF2B5EF4-FFF2-40B4-BE49-F238E27FC236}">
                  <a16:creationId xmlns="" xmlns:a16="http://schemas.microsoft.com/office/drawing/2014/main" id="{D5029920-5970-467E-B50D-C7871741B1D8}"/>
                </a:ext>
              </a:extLst>
            </p:cNvPr>
            <p:cNvSpPr txBox="1"/>
            <p:nvPr/>
          </p:nvSpPr>
          <p:spPr>
            <a:xfrm>
              <a:off x="1431230" y="3947980"/>
              <a:ext cx="326594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40×7=280        280+4=284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17737188-C817-4140-8D18-C3B52752A6CD}"/>
                </a:ext>
              </a:extLst>
            </p:cNvPr>
            <p:cNvSpPr txBox="1"/>
            <p:nvPr/>
          </p:nvSpPr>
          <p:spPr>
            <a:xfrm>
              <a:off x="1755266" y="4282861"/>
              <a:ext cx="36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몫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63001603-658A-4EC4-92B8-5EADE7B61D47}"/>
                </a:ext>
              </a:extLst>
            </p:cNvPr>
            <p:cNvSpPr txBox="1"/>
            <p:nvPr/>
          </p:nvSpPr>
          <p:spPr>
            <a:xfrm>
              <a:off x="3159422" y="4282861"/>
              <a:ext cx="888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dirty="0">
                  <a:solidFill>
                    <a:srgbClr val="218F4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나머지</a:t>
              </a: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665886" y="4268289"/>
            <a:ext cx="944569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65886" y="4737257"/>
            <a:ext cx="944569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8317AF5B-7B44-4B67-8EB4-959C56850600}"/>
              </a:ext>
            </a:extLst>
          </p:cNvPr>
          <p:cNvSpPr/>
          <p:nvPr/>
        </p:nvSpPr>
        <p:spPr bwMode="auto">
          <a:xfrm>
            <a:off x="1727200" y="4298051"/>
            <a:ext cx="599573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7BF0578D-D962-4A07-9E07-D267B1B4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773" y="4077072"/>
            <a:ext cx="360000" cy="3550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8317AF5B-7B44-4B67-8EB4-959C56850600}"/>
              </a:ext>
            </a:extLst>
          </p:cNvPr>
          <p:cNvSpPr/>
          <p:nvPr/>
        </p:nvSpPr>
        <p:spPr bwMode="auto">
          <a:xfrm>
            <a:off x="1727199" y="4756466"/>
            <a:ext cx="599573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7BF0578D-D962-4A07-9E07-D267B1B4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772" y="4535487"/>
            <a:ext cx="360000" cy="355000"/>
          </a:xfrm>
          <a:prstGeom prst="rect">
            <a:avLst/>
          </a:prstGeom>
        </p:spPr>
      </p:pic>
      <p:sp>
        <p:nvSpPr>
          <p:cNvPr id="63" name="모서리가 둥근 직사각형 62"/>
          <p:cNvSpPr/>
          <p:nvPr/>
        </p:nvSpPr>
        <p:spPr>
          <a:xfrm>
            <a:off x="2968878" y="4278402"/>
            <a:ext cx="944569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8317AF5B-7B44-4B67-8EB4-959C56850600}"/>
              </a:ext>
            </a:extLst>
          </p:cNvPr>
          <p:cNvSpPr/>
          <p:nvPr/>
        </p:nvSpPr>
        <p:spPr bwMode="auto">
          <a:xfrm>
            <a:off x="4030192" y="4308164"/>
            <a:ext cx="599573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7BF0578D-D962-4A07-9E07-D267B1B4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765" y="4087185"/>
            <a:ext cx="360000" cy="355000"/>
          </a:xfrm>
          <a:prstGeom prst="rect">
            <a:avLst/>
          </a:prstGeom>
        </p:spPr>
      </p:pic>
      <p:sp>
        <p:nvSpPr>
          <p:cNvPr id="70" name="모서리가 둥근 직사각형 69"/>
          <p:cNvSpPr/>
          <p:nvPr/>
        </p:nvSpPr>
        <p:spPr>
          <a:xfrm>
            <a:off x="4872304" y="4278842"/>
            <a:ext cx="944569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8317AF5B-7B44-4B67-8EB4-959C56850600}"/>
              </a:ext>
            </a:extLst>
          </p:cNvPr>
          <p:cNvSpPr/>
          <p:nvPr/>
        </p:nvSpPr>
        <p:spPr bwMode="auto">
          <a:xfrm>
            <a:off x="5933617" y="4298051"/>
            <a:ext cx="599573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7BF0578D-D962-4A07-9E07-D267B1B4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90" y="4077072"/>
            <a:ext cx="360000" cy="355000"/>
          </a:xfrm>
          <a:prstGeom prst="rect">
            <a:avLst/>
          </a:prstGeom>
        </p:spPr>
      </p:pic>
      <p:pic>
        <p:nvPicPr>
          <p:cNvPr id="73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396" y="4811076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모서리가 둥근 직사각형 73"/>
          <p:cNvSpPr/>
          <p:nvPr/>
        </p:nvSpPr>
        <p:spPr>
          <a:xfrm>
            <a:off x="2951820" y="4738663"/>
            <a:ext cx="944569" cy="383374"/>
          </a:xfrm>
          <a:prstGeom prst="round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514407" y="41338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2803551" y="46558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58326" y="3006532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661" y="31369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31554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 시 풀이 팝업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376662" y="5073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B5B3C551-B695-49F4-A265-B80D0AD0DA57}"/>
              </a:ext>
            </a:extLst>
          </p:cNvPr>
          <p:cNvGrpSpPr/>
          <p:nvPr/>
        </p:nvGrpSpPr>
        <p:grpSpPr>
          <a:xfrm>
            <a:off x="2500096" y="944724"/>
            <a:ext cx="4399300" cy="360040"/>
            <a:chOff x="2500096" y="944724"/>
            <a:chExt cx="4399300" cy="360040"/>
          </a:xfrm>
        </p:grpSpPr>
        <p:sp>
          <p:nvSpPr>
            <p:cNvPr id="39" name="순서도: 대체 처리 38">
              <a:extLst>
                <a:ext uri="{FF2B5EF4-FFF2-40B4-BE49-F238E27FC236}">
                  <a16:creationId xmlns="" xmlns:a16="http://schemas.microsoft.com/office/drawing/2014/main" id="{79E538DA-F054-443B-BF5D-3F35DD95CCFD}"/>
                </a:ext>
              </a:extLst>
            </p:cNvPr>
            <p:cNvSpPr/>
            <p:nvPr/>
          </p:nvSpPr>
          <p:spPr>
            <a:xfrm>
              <a:off x="627286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6A8C7E87-C294-4991-BD8B-27464164C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44724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98D57D92-FBAE-45B2-8E00-888134269812}"/>
                </a:ext>
              </a:extLst>
            </p:cNvPr>
            <p:cNvSpPr/>
            <p:nvPr/>
          </p:nvSpPr>
          <p:spPr>
            <a:xfrm>
              <a:off x="575013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FFB483C-CFF1-4C7D-A197-28B9FAA82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="" xmlns:a16="http://schemas.microsoft.com/office/drawing/2014/main" id="{A122322B-AA1E-427F-9BA0-535F7D11A9EA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B365A500-96CD-4184-8E3F-927D9833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44D46C0A-9BA1-4BC1-B283-C2DB8FD9D34E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123083D4-46C7-442A-B0C7-1E17AC282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F261C53C-D858-4BC0-86A0-D29F8D395ED5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1F584F43-EE75-4FD6-9090-FDA26F5BA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="" xmlns:a16="http://schemas.microsoft.com/office/drawing/2014/main" id="{E83DF558-91DA-4FA4-A501-192E8131344C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3CB48BA6-8E29-4869-9211-1EE2E2F07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="" xmlns:a16="http://schemas.microsoft.com/office/drawing/2014/main" id="{BCB0498D-7D62-4BA9-B93C-5D9BE5B3CF2D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A1C894C3-47AD-4465-B3B2-7180604F6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="" xmlns:a16="http://schemas.microsoft.com/office/drawing/2014/main" id="{249AA594-2E70-4CBD-8B74-0FF1A37621CB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BCAAA799-E2B1-4A04-A77D-73B98D9650CB}"/>
              </a:ext>
            </a:extLst>
          </p:cNvPr>
          <p:cNvGrpSpPr/>
          <p:nvPr/>
        </p:nvGrpSpPr>
        <p:grpSpPr>
          <a:xfrm>
            <a:off x="2471479" y="2685313"/>
            <a:ext cx="1435534" cy="1427763"/>
            <a:chOff x="2500096" y="2617603"/>
            <a:chExt cx="1435534" cy="1427763"/>
          </a:xfrm>
        </p:grpSpPr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E77E89CE-2792-4CCA-99BD-0A48DF8BDF35}"/>
                </a:ext>
              </a:extLst>
            </p:cNvPr>
            <p:cNvSpPr/>
            <p:nvPr/>
          </p:nvSpPr>
          <p:spPr>
            <a:xfrm>
              <a:off x="2500096" y="2848222"/>
              <a:ext cx="797297" cy="94081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FE5B4075-4BFF-4B89-9F3F-D2776868D961}"/>
                </a:ext>
              </a:extLst>
            </p:cNvPr>
            <p:cNvSpPr/>
            <p:nvPr/>
          </p:nvSpPr>
          <p:spPr>
            <a:xfrm>
              <a:off x="2912344" y="2617603"/>
              <a:ext cx="1023286" cy="142776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4DCDB8B5-013E-4FFA-BFA5-50ADE042832E}"/>
              </a:ext>
            </a:extLst>
          </p:cNvPr>
          <p:cNvSpPr txBox="1"/>
          <p:nvPr/>
        </p:nvSpPr>
        <p:spPr>
          <a:xfrm>
            <a:off x="2548565" y="2719959"/>
            <a:ext cx="17649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48÷6=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7F63A1B2-AB4D-45D3-BFF6-279E8A98DE75}"/>
              </a:ext>
            </a:extLst>
          </p:cNvPr>
          <p:cNvSpPr txBox="1"/>
          <p:nvPr/>
        </p:nvSpPr>
        <p:spPr>
          <a:xfrm>
            <a:off x="2516531" y="3664158"/>
            <a:ext cx="19042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480÷60=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B3D9208E-0FF1-4405-B0AC-085A5E09460A}"/>
              </a:ext>
            </a:extLst>
          </p:cNvPr>
          <p:cNvSpPr/>
          <p:nvPr/>
        </p:nvSpPr>
        <p:spPr bwMode="auto">
          <a:xfrm>
            <a:off x="3952721" y="3695308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1CCA9389-7874-429B-8B92-D62CE1F49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294" y="3446234"/>
            <a:ext cx="360000" cy="355000"/>
          </a:xfrm>
          <a:prstGeom prst="rect">
            <a:avLst/>
          </a:prstGeom>
        </p:spPr>
      </p:pic>
      <p:pic>
        <p:nvPicPr>
          <p:cNvPr id="89" name="Picture 12">
            <a:extLst>
              <a:ext uri="{FF2B5EF4-FFF2-40B4-BE49-F238E27FC236}">
                <a16:creationId xmlns="" xmlns:a16="http://schemas.microsoft.com/office/drawing/2014/main" id="{977DBF07-650B-4CC5-BF25-C1A96631F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51AECB25-4C6B-4243-AA95-058D5CC3293C}"/>
              </a:ext>
            </a:extLst>
          </p:cNvPr>
          <p:cNvSpPr/>
          <p:nvPr/>
        </p:nvSpPr>
        <p:spPr>
          <a:xfrm>
            <a:off x="4391980" y="5073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10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B2AF8CF5-649F-43EA-A30C-D9CA3C21E86B}"/>
              </a:ext>
            </a:extLst>
          </p:cNvPr>
          <p:cNvSpPr/>
          <p:nvPr/>
        </p:nvSpPr>
        <p:spPr bwMode="auto">
          <a:xfrm>
            <a:off x="3736697" y="2756887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4E1A098E-9B35-444A-B981-82565F07A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6270" y="2507813"/>
            <a:ext cx="360000" cy="355000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277313" y="5099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BCAAA799-E2B1-4A04-A77D-73B98D9650CB}"/>
              </a:ext>
            </a:extLst>
          </p:cNvPr>
          <p:cNvGrpSpPr/>
          <p:nvPr/>
        </p:nvGrpSpPr>
        <p:grpSpPr>
          <a:xfrm>
            <a:off x="2471479" y="2685313"/>
            <a:ext cx="1435534" cy="1427763"/>
            <a:chOff x="2500096" y="2617603"/>
            <a:chExt cx="1435534" cy="1427763"/>
          </a:xfrm>
        </p:grpSpPr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E77E89CE-2792-4CCA-99BD-0A48DF8BDF35}"/>
                </a:ext>
              </a:extLst>
            </p:cNvPr>
            <p:cNvSpPr/>
            <p:nvPr/>
          </p:nvSpPr>
          <p:spPr>
            <a:xfrm>
              <a:off x="2500096" y="2848222"/>
              <a:ext cx="797297" cy="9408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FE5B4075-4BFF-4B89-9F3F-D2776868D961}"/>
                </a:ext>
              </a:extLst>
            </p:cNvPr>
            <p:cNvSpPr/>
            <p:nvPr/>
          </p:nvSpPr>
          <p:spPr>
            <a:xfrm>
              <a:off x="2912344" y="2617603"/>
              <a:ext cx="1023286" cy="142776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4DCDB8B5-013E-4FFA-BFA5-50ADE042832E}"/>
              </a:ext>
            </a:extLst>
          </p:cNvPr>
          <p:cNvSpPr txBox="1"/>
          <p:nvPr/>
        </p:nvSpPr>
        <p:spPr>
          <a:xfrm>
            <a:off x="2548565" y="2719959"/>
            <a:ext cx="17649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48÷6=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7F63A1B2-AB4D-45D3-BFF6-279E8A98DE75}"/>
              </a:ext>
            </a:extLst>
          </p:cNvPr>
          <p:cNvSpPr txBox="1"/>
          <p:nvPr/>
        </p:nvSpPr>
        <p:spPr>
          <a:xfrm>
            <a:off x="2516531" y="3664158"/>
            <a:ext cx="19042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480÷60=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B3D9208E-0FF1-4405-B0AC-085A5E09460A}"/>
              </a:ext>
            </a:extLst>
          </p:cNvPr>
          <p:cNvSpPr/>
          <p:nvPr/>
        </p:nvSpPr>
        <p:spPr bwMode="auto">
          <a:xfrm>
            <a:off x="3952721" y="3695308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10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B2AF8CF5-649F-43EA-A30C-D9CA3C21E86B}"/>
              </a:ext>
            </a:extLst>
          </p:cNvPr>
          <p:cNvSpPr/>
          <p:nvPr/>
        </p:nvSpPr>
        <p:spPr bwMode="auto">
          <a:xfrm>
            <a:off x="3736697" y="2756887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풀이확인 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B5B3C551-B695-49F4-A265-B80D0AD0DA57}"/>
              </a:ext>
            </a:extLst>
          </p:cNvPr>
          <p:cNvGrpSpPr/>
          <p:nvPr/>
        </p:nvGrpSpPr>
        <p:grpSpPr>
          <a:xfrm>
            <a:off x="2500096" y="944724"/>
            <a:ext cx="4399300" cy="360040"/>
            <a:chOff x="2500096" y="944724"/>
            <a:chExt cx="4399300" cy="360040"/>
          </a:xfrm>
        </p:grpSpPr>
        <p:sp>
          <p:nvSpPr>
            <p:cNvPr id="39" name="순서도: 대체 처리 38">
              <a:extLst>
                <a:ext uri="{FF2B5EF4-FFF2-40B4-BE49-F238E27FC236}">
                  <a16:creationId xmlns="" xmlns:a16="http://schemas.microsoft.com/office/drawing/2014/main" id="{79E538DA-F054-443B-BF5D-3F35DD95CCFD}"/>
                </a:ext>
              </a:extLst>
            </p:cNvPr>
            <p:cNvSpPr/>
            <p:nvPr/>
          </p:nvSpPr>
          <p:spPr>
            <a:xfrm>
              <a:off x="627286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6A8C7E87-C294-4991-BD8B-27464164C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44724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98D57D92-FBAE-45B2-8E00-888134269812}"/>
                </a:ext>
              </a:extLst>
            </p:cNvPr>
            <p:cNvSpPr/>
            <p:nvPr/>
          </p:nvSpPr>
          <p:spPr>
            <a:xfrm>
              <a:off x="575013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FFB483C-CFF1-4C7D-A197-28B9FAA82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="" xmlns:a16="http://schemas.microsoft.com/office/drawing/2014/main" id="{A122322B-AA1E-427F-9BA0-535F7D11A9EA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B365A500-96CD-4184-8E3F-927D9833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44D46C0A-9BA1-4BC1-B283-C2DB8FD9D34E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123083D4-46C7-442A-B0C7-1E17AC282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F261C53C-D858-4BC0-86A0-D29F8D395ED5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1F584F43-EE75-4FD6-9090-FDA26F5BA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="" xmlns:a16="http://schemas.microsoft.com/office/drawing/2014/main" id="{E83DF558-91DA-4FA4-A501-192E8131344C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3CB48BA6-8E29-4869-9211-1EE2E2F07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="" xmlns:a16="http://schemas.microsoft.com/office/drawing/2014/main" id="{BCB0498D-7D62-4BA9-B93C-5D9BE5B3CF2D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A1C894C3-47AD-4465-B3B2-7180604F6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="" xmlns:a16="http://schemas.microsoft.com/office/drawing/2014/main" id="{249AA594-2E70-4CBD-8B74-0FF1A37621CB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44" name="Picture 12">
            <a:extLst>
              <a:ext uri="{FF2B5EF4-FFF2-40B4-BE49-F238E27FC236}">
                <a16:creationId xmlns="" xmlns:a16="http://schemas.microsoft.com/office/drawing/2014/main" id="{1F994A06-1E89-4C74-831D-D9B28AE54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4532F145-2607-4726-A341-1CECCC584BEB}"/>
              </a:ext>
            </a:extLst>
          </p:cNvPr>
          <p:cNvGrpSpPr/>
          <p:nvPr/>
        </p:nvGrpSpPr>
        <p:grpSpPr>
          <a:xfrm>
            <a:off x="287525" y="4077072"/>
            <a:ext cx="6467856" cy="945520"/>
            <a:chOff x="192745" y="1984666"/>
            <a:chExt cx="6667165" cy="1637022"/>
          </a:xfrm>
        </p:grpSpPr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80448718-D83E-400C-A6BC-39ABE9316757}"/>
                </a:ext>
              </a:extLst>
            </p:cNvPr>
            <p:cNvSpPr/>
            <p:nvPr/>
          </p:nvSpPr>
          <p:spPr>
            <a:xfrm>
              <a:off x="192745" y="1984666"/>
              <a:ext cx="6667165" cy="14464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="" xmlns:a16="http://schemas.microsoft.com/office/drawing/2014/main" id="{7264D573-C7FB-4A98-AA9A-A2354B094F90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9" name="모서리가 둥근 직사각형 67">
            <a:extLst>
              <a:ext uri="{FF2B5EF4-FFF2-40B4-BE49-F238E27FC236}">
                <a16:creationId xmlns="" xmlns:a16="http://schemas.microsoft.com/office/drawing/2014/main" id="{9DBFBCB9-6FBD-4D87-8B48-48AD2E587D37}"/>
              </a:ext>
            </a:extLst>
          </p:cNvPr>
          <p:cNvSpPr/>
          <p:nvPr/>
        </p:nvSpPr>
        <p:spPr>
          <a:xfrm>
            <a:off x="445190" y="389705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182EA214-3388-46C3-BCB4-6D8EDCE88C06}"/>
              </a:ext>
            </a:extLst>
          </p:cNvPr>
          <p:cNvSpPr txBox="1"/>
          <p:nvPr/>
        </p:nvSpPr>
        <p:spPr>
          <a:xfrm>
            <a:off x="480409" y="4340423"/>
            <a:ext cx="64678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6×8=48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60×8=480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1927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D3C35D5B-3495-4C73-A89B-CB4EA3199B45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88" name="순서도: 대체 처리 87">
              <a:extLst>
                <a:ext uri="{FF2B5EF4-FFF2-40B4-BE49-F238E27FC236}">
                  <a16:creationId xmlns="" xmlns:a16="http://schemas.microsoft.com/office/drawing/2014/main" id="{A9754951-09DC-413A-8B0C-66414F66F7B4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7B862C01-997A-405B-9746-78CBD40A0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="" xmlns:a16="http://schemas.microsoft.com/office/drawing/2014/main" id="{841E6B55-77E1-4F83-A291-840730BB88C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E3E844FB-9655-4001-8EB3-A5B6A03B1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="" xmlns:a16="http://schemas.microsoft.com/office/drawing/2014/main" id="{BF820750-50E0-472C-BA73-A5171492FE7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2C7546B3-E1B1-4BA3-B093-D4740DF9B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="" xmlns:a16="http://schemas.microsoft.com/office/drawing/2014/main" id="{8FE16BBB-DC89-4963-B42E-C7235D594D38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9735A222-440D-40D1-808F-F48F7BF9C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="" xmlns:a16="http://schemas.microsoft.com/office/drawing/2014/main" id="{1DD0F61B-DB27-450D-8117-78253CCD4A92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A710D01F-8416-4A75-8263-33115DAC0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="" xmlns:a16="http://schemas.microsoft.com/office/drawing/2014/main" id="{52372AB0-A5F0-4A15-A6C5-DB15A27644EE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EA84FED7-323C-48DC-8654-2972583A5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="" xmlns:a16="http://schemas.microsoft.com/office/drawing/2014/main" id="{452E655A-91EA-4F86-BA94-15FBEB04383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B4E03697-74FC-4A04-8B01-E0334B6BB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="" xmlns:a16="http://schemas.microsoft.com/office/drawing/2014/main" id="{D3CB38A7-750C-47BF-BEFF-DCAB71E7ADFB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9A244EAE-1928-433D-BD64-91831C49A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04" name="Picture 6">
            <a:extLst>
              <a:ext uri="{FF2B5EF4-FFF2-40B4-BE49-F238E27FC236}">
                <a16:creationId xmlns="" xmlns:a16="http://schemas.microsoft.com/office/drawing/2014/main" id="{508D3BB4-B2C6-44A5-82CD-C7105C16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0057F54D-18A3-4678-B3AF-B63BDF0FAB6F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B6627BB-A206-4BE5-B5C4-15131E034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86" y="20819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0D6DB5B-3167-42FF-9ADB-D89847C74B4E}"/>
              </a:ext>
            </a:extLst>
          </p:cNvPr>
          <p:cNvSpPr txBox="1"/>
          <p:nvPr/>
        </p:nvSpPr>
        <p:spPr>
          <a:xfrm>
            <a:off x="1720509" y="3911906"/>
            <a:ext cx="1915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104÷30=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6AF60BA9-35A7-42B0-AE34-47A03BD816AF}"/>
              </a:ext>
            </a:extLst>
          </p:cNvPr>
          <p:cNvSpPr/>
          <p:nvPr/>
        </p:nvSpPr>
        <p:spPr bwMode="auto">
          <a:xfrm>
            <a:off x="3170760" y="3943866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3E648DB9-948F-4F72-8762-3D4ECD000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333" y="3712650"/>
            <a:ext cx="360000" cy="355000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842C788E-2C72-4BC3-B077-D84693FECE84}"/>
              </a:ext>
            </a:extLst>
          </p:cNvPr>
          <p:cNvSpPr/>
          <p:nvPr/>
        </p:nvSpPr>
        <p:spPr bwMode="auto">
          <a:xfrm>
            <a:off x="4287538" y="3943866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BA8227BB-4AF0-4A06-A320-2A0436032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093" y="3805721"/>
            <a:ext cx="360000" cy="3550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FDDB18C-3B0D-4748-8AAA-7E332E744188}"/>
              </a:ext>
            </a:extLst>
          </p:cNvPr>
          <p:cNvSpPr txBox="1"/>
          <p:nvPr/>
        </p:nvSpPr>
        <p:spPr>
          <a:xfrm>
            <a:off x="3999201" y="3916242"/>
            <a:ext cx="3452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EE5F05D8-54AA-4D02-9AF1-4D7F9D88092B}"/>
              </a:ext>
            </a:extLst>
          </p:cNvPr>
          <p:cNvGrpSpPr/>
          <p:nvPr/>
        </p:nvGrpSpPr>
        <p:grpSpPr>
          <a:xfrm>
            <a:off x="506976" y="2527643"/>
            <a:ext cx="5826066" cy="774036"/>
            <a:chOff x="506976" y="2527643"/>
            <a:chExt cx="5826066" cy="774036"/>
          </a:xfrm>
        </p:grpSpPr>
        <p:pic>
          <p:nvPicPr>
            <p:cNvPr id="2049" name="_x102599656" descr="EMB00000be47302">
              <a:extLst>
                <a:ext uri="{FF2B5EF4-FFF2-40B4-BE49-F238E27FC236}">
                  <a16:creationId xmlns="" xmlns:a16="http://schemas.microsoft.com/office/drawing/2014/main" id="{074CE7C6-72B5-48B8-92D5-55B74B907C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51" y="2527643"/>
              <a:ext cx="5759191" cy="739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8336B50E-F62A-40B4-B257-CC71B939AFBF}"/>
                </a:ext>
              </a:extLst>
            </p:cNvPr>
            <p:cNvSpPr/>
            <p:nvPr/>
          </p:nvSpPr>
          <p:spPr>
            <a:xfrm>
              <a:off x="1280528" y="2552521"/>
              <a:ext cx="269410" cy="22840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987EEF0D-9077-4B48-9BE9-2144A71BA718}"/>
                </a:ext>
              </a:extLst>
            </p:cNvPr>
            <p:cNvSpPr/>
            <p:nvPr/>
          </p:nvSpPr>
          <p:spPr>
            <a:xfrm>
              <a:off x="1984809" y="3038511"/>
              <a:ext cx="269410" cy="22840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99984CB7-89C3-48E9-BA57-0B7900E29853}"/>
                </a:ext>
              </a:extLst>
            </p:cNvPr>
            <p:cNvSpPr/>
            <p:nvPr/>
          </p:nvSpPr>
          <p:spPr>
            <a:xfrm>
              <a:off x="3522733" y="3038511"/>
              <a:ext cx="269410" cy="22840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D92F662C-BBDB-431D-ACBA-48B805C2AB67}"/>
                </a:ext>
              </a:extLst>
            </p:cNvPr>
            <p:cNvSpPr/>
            <p:nvPr/>
          </p:nvSpPr>
          <p:spPr>
            <a:xfrm>
              <a:off x="4986666" y="3038511"/>
              <a:ext cx="269410" cy="22840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4A371130-1226-4454-9D0C-202B3234235F}"/>
                </a:ext>
              </a:extLst>
            </p:cNvPr>
            <p:cNvSpPr/>
            <p:nvPr/>
          </p:nvSpPr>
          <p:spPr>
            <a:xfrm>
              <a:off x="5436096" y="3032955"/>
              <a:ext cx="796550" cy="26872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="" xmlns:a16="http://schemas.microsoft.com/office/drawing/2014/main" id="{4E37F7EB-0D52-423C-BC46-7D52A0FE9DE2}"/>
                </a:ext>
              </a:extLst>
            </p:cNvPr>
            <p:cNvSpPr/>
            <p:nvPr/>
          </p:nvSpPr>
          <p:spPr>
            <a:xfrm>
              <a:off x="2718414" y="2552521"/>
              <a:ext cx="269410" cy="22840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95AA74B4-9C3A-4710-A581-A8B9FD11BB38}"/>
                </a:ext>
              </a:extLst>
            </p:cNvPr>
            <p:cNvSpPr/>
            <p:nvPr/>
          </p:nvSpPr>
          <p:spPr>
            <a:xfrm>
              <a:off x="4194578" y="2552521"/>
              <a:ext cx="269410" cy="22840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8F74022B-F40F-4E49-B4E1-FFC7215AC558}"/>
                </a:ext>
              </a:extLst>
            </p:cNvPr>
            <p:cNvSpPr/>
            <p:nvPr/>
          </p:nvSpPr>
          <p:spPr>
            <a:xfrm>
              <a:off x="5310702" y="2552521"/>
              <a:ext cx="269410" cy="22840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77FF250D-FCE9-4205-A068-D746A29FE22C}"/>
                </a:ext>
              </a:extLst>
            </p:cNvPr>
            <p:cNvSpPr/>
            <p:nvPr/>
          </p:nvSpPr>
          <p:spPr>
            <a:xfrm>
              <a:off x="506976" y="3038511"/>
              <a:ext cx="269410" cy="22840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6F255BB-BD89-4E85-B2C2-3B2BD0F31024}"/>
              </a:ext>
            </a:extLst>
          </p:cNvPr>
          <p:cNvSpPr txBox="1"/>
          <p:nvPr/>
        </p:nvSpPr>
        <p:spPr>
          <a:xfrm>
            <a:off x="506976" y="2996952"/>
            <a:ext cx="2694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37728EFB-68AA-4192-AD6D-60325F3D3924}"/>
              </a:ext>
            </a:extLst>
          </p:cNvPr>
          <p:cNvSpPr txBox="1"/>
          <p:nvPr/>
        </p:nvSpPr>
        <p:spPr>
          <a:xfrm>
            <a:off x="1871700" y="2996952"/>
            <a:ext cx="5291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7ACC7285-481B-473A-93A3-D7BB0928F7A0}"/>
              </a:ext>
            </a:extLst>
          </p:cNvPr>
          <p:cNvSpPr txBox="1"/>
          <p:nvPr/>
        </p:nvSpPr>
        <p:spPr>
          <a:xfrm>
            <a:off x="3343976" y="2996952"/>
            <a:ext cx="5291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5CBA92F8-F7D8-4274-927A-46F5599B86E2}"/>
              </a:ext>
            </a:extLst>
          </p:cNvPr>
          <p:cNvSpPr txBox="1"/>
          <p:nvPr/>
        </p:nvSpPr>
        <p:spPr>
          <a:xfrm>
            <a:off x="4819198" y="2996952"/>
            <a:ext cx="5291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47E99FA7-E359-4ED0-A51D-56CEA13FA593}"/>
              </a:ext>
            </a:extLst>
          </p:cNvPr>
          <p:cNvSpPr txBox="1"/>
          <p:nvPr/>
        </p:nvSpPr>
        <p:spPr>
          <a:xfrm>
            <a:off x="5292080" y="2996952"/>
            <a:ext cx="6203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2CE20BA-BFCD-4B34-A7EA-B4AEB4CC24AC}"/>
              </a:ext>
            </a:extLst>
          </p:cNvPr>
          <p:cNvSpPr txBox="1"/>
          <p:nvPr/>
        </p:nvSpPr>
        <p:spPr>
          <a:xfrm>
            <a:off x="5802045" y="2996952"/>
            <a:ext cx="6203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90DCF11-CC16-4B51-B8F6-1A9DF39A17CA}"/>
              </a:ext>
            </a:extLst>
          </p:cNvPr>
          <p:cNvSpPr txBox="1"/>
          <p:nvPr/>
        </p:nvSpPr>
        <p:spPr>
          <a:xfrm>
            <a:off x="1162492" y="2433912"/>
            <a:ext cx="5291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ABE4B3E-72F1-4773-96A4-28C94A419BA9}"/>
              </a:ext>
            </a:extLst>
          </p:cNvPr>
          <p:cNvSpPr txBox="1"/>
          <p:nvPr/>
        </p:nvSpPr>
        <p:spPr>
          <a:xfrm>
            <a:off x="2606505" y="2433912"/>
            <a:ext cx="5291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28FDE127-AECB-4A1A-8494-95ECF1BD71C2}"/>
              </a:ext>
            </a:extLst>
          </p:cNvPr>
          <p:cNvSpPr txBox="1"/>
          <p:nvPr/>
        </p:nvSpPr>
        <p:spPr>
          <a:xfrm>
            <a:off x="4031616" y="2433912"/>
            <a:ext cx="5291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C393B71B-F58A-4C60-A4FA-847AEA66A544}"/>
              </a:ext>
            </a:extLst>
          </p:cNvPr>
          <p:cNvSpPr txBox="1"/>
          <p:nvPr/>
        </p:nvSpPr>
        <p:spPr>
          <a:xfrm>
            <a:off x="5158936" y="2433912"/>
            <a:ext cx="5291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90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78967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\app\resource\data\03\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0057F54D-18A3-4678-B3AF-B63BDF0FAB6F}"/>
              </a:ext>
            </a:extLst>
          </p:cNvPr>
          <p:cNvSpPr/>
          <p:nvPr/>
        </p:nvSpPr>
        <p:spPr>
          <a:xfrm>
            <a:off x="506976" y="2419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DD5FD304-4A59-4302-A02E-FB41BB8F0B02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B011D88B-27F1-4FF3-A0AE-D5848981C9EE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E8BD7A8A-ACF9-4902-B8F9-AF85065E1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F1910340-1B3F-45C0-82E7-A87BD60A3E2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7C72AABF-FAA4-42DE-B37F-E1CADF1CE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="" xmlns:a16="http://schemas.microsoft.com/office/drawing/2014/main" id="{7E316D8A-729D-4A74-9190-4EBADC3145F5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613DBE48-BE72-41F2-89A1-E60E37D4C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="" xmlns:a16="http://schemas.microsoft.com/office/drawing/2014/main" id="{6F6BE3ED-F734-488B-BF6F-1DD2E93A10BA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0B14ADB4-7046-44B6-B9C7-4B90498C9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="" xmlns:a16="http://schemas.microsoft.com/office/drawing/2014/main" id="{2BDF6E20-7C19-4A27-85F1-1920DE27D60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0F84F657-8707-41DA-88A1-842AF7524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="" xmlns:a16="http://schemas.microsoft.com/office/drawing/2014/main" id="{2D71807B-A89F-4304-A3F6-D3CF4B18EB3B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346384A9-80EC-4320-870B-C8A710AA7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="" xmlns:a16="http://schemas.microsoft.com/office/drawing/2014/main" id="{2F3278AD-80A4-491C-AABB-ED9278293EC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93D47B9-D13B-419E-AB01-1259F41AB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>
              <a:extLst>
                <a:ext uri="{FF2B5EF4-FFF2-40B4-BE49-F238E27FC236}">
                  <a16:creationId xmlns="" xmlns:a16="http://schemas.microsoft.com/office/drawing/2014/main" id="{CAA7D820-7E17-4BE6-A9A9-6DF1A1CAD3FE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0D5FA9A5-FF62-45A2-B649-B9E9039F7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B62FCEF2-45D1-4452-86B5-C5E940EA1653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 곱셈식을 이용하여 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="" xmlns:a16="http://schemas.microsoft.com/office/drawing/2014/main" id="{267AC12F-12AD-4860-85A7-E4D3EE671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897169"/>
              </p:ext>
            </p:extLst>
          </p:nvPr>
        </p:nvGraphicFramePr>
        <p:xfrm>
          <a:off x="3630812" y="2164344"/>
          <a:ext cx="1899808" cy="18047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4952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47495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47495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474952">
                  <a:extLst>
                    <a:ext uri="{9D8B030D-6E8A-4147-A177-3AD203B41FA5}">
                      <a16:colId xmlns="" xmlns:a16="http://schemas.microsoft.com/office/drawing/2014/main" val="2484740382"/>
                    </a:ext>
                  </a:extLst>
                </a:gridCol>
              </a:tblGrid>
              <a:tr h="45117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511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5117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45117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45674305-6DBB-4C57-8A15-C6CED189AD74}"/>
              </a:ext>
            </a:extLst>
          </p:cNvPr>
          <p:cNvGrpSpPr/>
          <p:nvPr/>
        </p:nvGrpSpPr>
        <p:grpSpPr>
          <a:xfrm>
            <a:off x="3918844" y="2641031"/>
            <a:ext cx="1613617" cy="454306"/>
            <a:chOff x="-1404664" y="742446"/>
            <a:chExt cx="1613617" cy="454306"/>
          </a:xfrm>
        </p:grpSpPr>
        <p:sp>
          <p:nvSpPr>
            <p:cNvPr id="60" name="원호 59">
              <a:extLst>
                <a:ext uri="{FF2B5EF4-FFF2-40B4-BE49-F238E27FC236}">
                  <a16:creationId xmlns="" xmlns:a16="http://schemas.microsoft.com/office/drawing/2014/main" id="{3C667265-C49A-40DF-94AB-A1E73B969879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="" xmlns:a16="http://schemas.microsoft.com/office/drawing/2014/main" id="{923F968C-FADA-4D98-ABAE-E052143C5E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524455" cy="1577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DDDBE0AA-A551-4E77-AC6A-D71D43259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3673" y="2087043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EA80556A-0A12-4E13-BC46-4EB1EB4E5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3673" y="2977411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91AD2FFA-B977-4877-9992-A7A1FEC3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3673" y="3490940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33794040-4993-4783-A5BE-0970BA725F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945" y="2977411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B5D52FD5-73C8-48A7-8088-3CBE9FB9E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945" y="3490940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929AAC17-C97F-4E44-9073-320CB1633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923" y="2977411"/>
            <a:ext cx="360000" cy="355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E0968469-ED01-418F-B8E2-52E94C2079C4}"/>
              </a:ext>
            </a:extLst>
          </p:cNvPr>
          <p:cNvGrpSpPr/>
          <p:nvPr/>
        </p:nvGrpSpPr>
        <p:grpSpPr>
          <a:xfrm>
            <a:off x="1212910" y="2240868"/>
            <a:ext cx="1630898" cy="1775958"/>
            <a:chOff x="863600" y="2656243"/>
            <a:chExt cx="1630898" cy="198972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5990D957-974D-4598-AF10-D9B12951901E}"/>
                </a:ext>
              </a:extLst>
            </p:cNvPr>
            <p:cNvSpPr/>
            <p:nvPr/>
          </p:nvSpPr>
          <p:spPr>
            <a:xfrm>
              <a:off x="863600" y="2656243"/>
              <a:ext cx="1630898" cy="1989727"/>
            </a:xfrm>
            <a:prstGeom prst="round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9ABFDAAC-8688-43CA-87EF-A3DC795A5FD7}"/>
                </a:ext>
              </a:extLst>
            </p:cNvPr>
            <p:cNvSpPr txBox="1"/>
            <p:nvPr/>
          </p:nvSpPr>
          <p:spPr>
            <a:xfrm>
              <a:off x="1015295" y="2871869"/>
              <a:ext cx="139646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60×2=120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579D5D8E-1087-41F6-A49A-76F0D8D56D6F}"/>
                </a:ext>
              </a:extLst>
            </p:cNvPr>
            <p:cNvSpPr txBox="1"/>
            <p:nvPr/>
          </p:nvSpPr>
          <p:spPr>
            <a:xfrm>
              <a:off x="1015295" y="3263739"/>
              <a:ext cx="139646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60×3=180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9169D6DD-546E-4C69-952A-FE4839D83F5F}"/>
                </a:ext>
              </a:extLst>
            </p:cNvPr>
            <p:cNvSpPr txBox="1"/>
            <p:nvPr/>
          </p:nvSpPr>
          <p:spPr>
            <a:xfrm>
              <a:off x="1015295" y="3655609"/>
              <a:ext cx="139646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60×4=240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A9DF0C0A-9CA8-4652-AE6E-1DA0FBABBB5C}"/>
                </a:ext>
              </a:extLst>
            </p:cNvPr>
            <p:cNvSpPr txBox="1"/>
            <p:nvPr/>
          </p:nvSpPr>
          <p:spPr>
            <a:xfrm>
              <a:off x="1015295" y="4047480"/>
              <a:ext cx="139646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60×5=300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1DAD230A-00CC-4866-A931-F19F07FD0AAA}"/>
              </a:ext>
            </a:extLst>
          </p:cNvPr>
          <p:cNvSpPr/>
          <p:nvPr/>
        </p:nvSpPr>
        <p:spPr bwMode="auto">
          <a:xfrm>
            <a:off x="4142816" y="3125810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1DAD230A-00CC-4866-A931-F19F07FD0AAA}"/>
              </a:ext>
            </a:extLst>
          </p:cNvPr>
          <p:cNvSpPr/>
          <p:nvPr/>
        </p:nvSpPr>
        <p:spPr bwMode="auto">
          <a:xfrm>
            <a:off x="4639231" y="3125810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1DAD230A-00CC-4866-A931-F19F07FD0AAA}"/>
              </a:ext>
            </a:extLst>
          </p:cNvPr>
          <p:cNvSpPr/>
          <p:nvPr/>
        </p:nvSpPr>
        <p:spPr bwMode="auto">
          <a:xfrm>
            <a:off x="5093601" y="3125810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1DAD230A-00CC-4866-A931-F19F07FD0AAA}"/>
              </a:ext>
            </a:extLst>
          </p:cNvPr>
          <p:cNvSpPr/>
          <p:nvPr/>
        </p:nvSpPr>
        <p:spPr bwMode="auto">
          <a:xfrm>
            <a:off x="4627638" y="3561801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1DAD230A-00CC-4866-A931-F19F07FD0AAA}"/>
              </a:ext>
            </a:extLst>
          </p:cNvPr>
          <p:cNvSpPr/>
          <p:nvPr/>
        </p:nvSpPr>
        <p:spPr bwMode="auto">
          <a:xfrm>
            <a:off x="5082008" y="3561801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1DAD230A-00CC-4866-A931-F19F07FD0AAA}"/>
              </a:ext>
            </a:extLst>
          </p:cNvPr>
          <p:cNvSpPr/>
          <p:nvPr/>
        </p:nvSpPr>
        <p:spPr bwMode="auto">
          <a:xfrm>
            <a:off x="5077184" y="2205976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995126" y="2254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515089" y="4268289"/>
            <a:ext cx="944569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515089" y="4737257"/>
            <a:ext cx="944569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8317AF5B-7B44-4B67-8EB4-959C56850600}"/>
              </a:ext>
            </a:extLst>
          </p:cNvPr>
          <p:cNvSpPr/>
          <p:nvPr/>
        </p:nvSpPr>
        <p:spPr bwMode="auto">
          <a:xfrm>
            <a:off x="3576403" y="4298051"/>
            <a:ext cx="599573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7BF0578D-D962-4A07-9E07-D267B1B4C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76" y="4077072"/>
            <a:ext cx="360000" cy="355000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8317AF5B-7B44-4B67-8EB4-959C56850600}"/>
              </a:ext>
            </a:extLst>
          </p:cNvPr>
          <p:cNvSpPr/>
          <p:nvPr/>
        </p:nvSpPr>
        <p:spPr bwMode="auto">
          <a:xfrm>
            <a:off x="3576402" y="4756466"/>
            <a:ext cx="599573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="" xmlns:a16="http://schemas.microsoft.com/office/drawing/2014/main" id="{7BF0578D-D962-4A07-9E07-D267B1B4C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75" y="453548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562A9CA-99F8-4FE2-BA85-D2E68E6A8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4" y="847093"/>
            <a:ext cx="6924994" cy="4666701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886344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3_3_1_ani.mp4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71599" y="823232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꽃다발</a:t>
            </a:r>
            <a:r>
              <a:rPr lang="ko-KR" altLang="en-US" sz="3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표 106">
            <a:extLst>
              <a:ext uri="{FF2B5EF4-FFF2-40B4-BE49-F238E27FC236}">
                <a16:creationId xmlns="" xmlns:a16="http://schemas.microsoft.com/office/drawing/2014/main" id="{75EB3578-8773-438D-88DB-9F60FEB0C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475131"/>
              </p:ext>
            </p:extLst>
          </p:nvPr>
        </p:nvGraphicFramePr>
        <p:xfrm>
          <a:off x="3913871" y="2348880"/>
          <a:ext cx="2024128" cy="19203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6032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48008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800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8008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48008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https://cdata2.tsherpa.co.kr/tsherpa/MultiMedia/Flash/2020/curri/index.html?flashxmlnum=blackbox7&amp;classa=A8-C1-41-MM-MM-04-04-05-0-0-0-0&amp;classno=MM_41_04/suh_0401_03_0005/suh_0401_03_0005_401_1.html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11F23976-FA5E-4F5A-87E9-6BF8AC54E6DD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1E16CA8B-B14F-436E-B11B-8C48D29E4F18}"/>
              </a:ext>
            </a:extLst>
          </p:cNvPr>
          <p:cNvSpPr/>
          <p:nvPr/>
        </p:nvSpPr>
        <p:spPr>
          <a:xfrm>
            <a:off x="1847380" y="11189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24FCD493-856D-4C09-8592-44A61B4369BE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98C7A359-48CA-4772-8C75-5827DD9CB03C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19A1848B-4178-48FF-A997-95E24A151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3CC2385F-E48D-4B6A-A969-32EFA4044803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DD8B4C37-3B06-40ED-8ECB-98FF3B2EA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1CE4DCAE-065F-4395-ABD9-EAF09EEFA45B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85EA5879-CB2C-41BC-99C1-DE3ECE481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="" xmlns:a16="http://schemas.microsoft.com/office/drawing/2014/main" id="{F69017EE-2D9A-4892-BCF1-3E65EDC09E3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91E6EEF2-5F64-4E67-B03C-9F87FBE64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="" xmlns:a16="http://schemas.microsoft.com/office/drawing/2014/main" id="{2369507E-9073-4072-A962-08B903E5C1ED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1FD2753D-A8B3-416C-A910-165CCCD08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="" xmlns:a16="http://schemas.microsoft.com/office/drawing/2014/main" id="{EB091344-E036-42F6-9E54-48BE251C7AC6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53217A7D-B638-4176-BEFE-B4835C9AB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="" xmlns:a16="http://schemas.microsoft.com/office/drawing/2014/main" id="{37DAD090-6F70-45D4-830F-3249AD749C9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F8D1E345-1DED-49CB-8DD4-F5BDA999A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="" xmlns:a16="http://schemas.microsoft.com/office/drawing/2014/main" id="{078B77B0-A69A-4E9E-958B-250BA528AE15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A8F413E0-EFB2-40FF-9F9F-3D3C1EE92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C1E03F3F-0393-4514-B98E-2401B494A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679732"/>
              </p:ext>
            </p:extLst>
          </p:nvPr>
        </p:nvGraphicFramePr>
        <p:xfrm>
          <a:off x="949983" y="2348880"/>
          <a:ext cx="2024128" cy="19203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6032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48008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800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8008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48008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AB14BFBC-0340-4AA7-BEA8-AB65E247961F}"/>
              </a:ext>
            </a:extLst>
          </p:cNvPr>
          <p:cNvGrpSpPr/>
          <p:nvPr/>
        </p:nvGrpSpPr>
        <p:grpSpPr>
          <a:xfrm>
            <a:off x="1234827" y="2866682"/>
            <a:ext cx="1739284" cy="454306"/>
            <a:chOff x="-1404664" y="742446"/>
            <a:chExt cx="1739284" cy="454306"/>
          </a:xfrm>
        </p:grpSpPr>
        <p:sp>
          <p:nvSpPr>
            <p:cNvPr id="40" name="원호 39">
              <a:extLst>
                <a:ext uri="{FF2B5EF4-FFF2-40B4-BE49-F238E27FC236}">
                  <a16:creationId xmlns="" xmlns:a16="http://schemas.microsoft.com/office/drawing/2014/main" id="{E451D528-C38F-4C82-B81C-2B4BA1845464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="" xmlns:a16="http://schemas.microsoft.com/office/drawing/2014/main" id="{0AFF2B22-4281-4C35-A729-850F51D5A4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65012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8C712A69-4D27-4AD9-958A-8D067ADCA71D}"/>
              </a:ext>
            </a:extLst>
          </p:cNvPr>
          <p:cNvSpPr txBox="1"/>
          <p:nvPr/>
        </p:nvSpPr>
        <p:spPr>
          <a:xfrm>
            <a:off x="1508081" y="3296308"/>
            <a:ext cx="140159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2    4    0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0ABB8C43-7509-45C6-BB2C-AFAB205DC07C}"/>
              </a:ext>
            </a:extLst>
          </p:cNvPr>
          <p:cNvSpPr txBox="1"/>
          <p:nvPr/>
        </p:nvSpPr>
        <p:spPr>
          <a:xfrm>
            <a:off x="2024015" y="3836367"/>
            <a:ext cx="88566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1    6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2EC2D9F2-805E-498D-9774-70239EC2A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409" y="2171380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631A8143-47AC-4A8B-88F4-88839C55B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449" y="3056908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D6892859-3B72-4F05-833B-C5184B702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40" y="3658867"/>
            <a:ext cx="360000" cy="355000"/>
          </a:xfrm>
          <a:prstGeom prst="rect">
            <a:avLst/>
          </a:prstGeom>
        </p:spPr>
      </p:pic>
      <p:grpSp>
        <p:nvGrpSpPr>
          <p:cNvPr id="99" name="그룹 98">
            <a:extLst>
              <a:ext uri="{FF2B5EF4-FFF2-40B4-BE49-F238E27FC236}">
                <a16:creationId xmlns="" xmlns:a16="http://schemas.microsoft.com/office/drawing/2014/main" id="{1753C188-0278-4C29-B260-DDA1569BB447}"/>
              </a:ext>
            </a:extLst>
          </p:cNvPr>
          <p:cNvGrpSpPr/>
          <p:nvPr/>
        </p:nvGrpSpPr>
        <p:grpSpPr>
          <a:xfrm>
            <a:off x="4223159" y="2866682"/>
            <a:ext cx="1739284" cy="454306"/>
            <a:chOff x="-1404664" y="742446"/>
            <a:chExt cx="1739284" cy="454306"/>
          </a:xfrm>
        </p:grpSpPr>
        <p:sp>
          <p:nvSpPr>
            <p:cNvPr id="100" name="원호 99">
              <a:extLst>
                <a:ext uri="{FF2B5EF4-FFF2-40B4-BE49-F238E27FC236}">
                  <a16:creationId xmlns="" xmlns:a16="http://schemas.microsoft.com/office/drawing/2014/main" id="{A23A4C17-281B-4D92-AD4B-5740DE096CBD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="" xmlns:a16="http://schemas.microsoft.com/office/drawing/2014/main" id="{F25FAA00-5405-4639-B61C-B5ED229AA9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65012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E210E412-CC25-4F22-9592-95F604871C7E}"/>
              </a:ext>
            </a:extLst>
          </p:cNvPr>
          <p:cNvSpPr txBox="1"/>
          <p:nvPr/>
        </p:nvSpPr>
        <p:spPr>
          <a:xfrm>
            <a:off x="4496413" y="3296308"/>
            <a:ext cx="140159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4    5    0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FE05F5A4-31A2-46D5-B099-FC37DE5D79BD}"/>
              </a:ext>
            </a:extLst>
          </p:cNvPr>
          <p:cNvSpPr txBox="1"/>
          <p:nvPr/>
        </p:nvSpPr>
        <p:spPr>
          <a:xfrm>
            <a:off x="5455557" y="3836367"/>
            <a:ext cx="44245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="" xmlns:a16="http://schemas.microsoft.com/office/drawing/2014/main" id="{7A97F095-3749-4B89-A982-FB322CFCC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741" y="2171380"/>
            <a:ext cx="360000" cy="355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="" xmlns:a16="http://schemas.microsoft.com/office/drawing/2014/main" id="{F223CEFA-0C9F-4436-83F7-70439D238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781" y="3056908"/>
            <a:ext cx="360000" cy="35500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="" xmlns:a16="http://schemas.microsoft.com/office/drawing/2014/main" id="{1AA0CDFB-480A-4876-B239-2F38EE85D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72" y="3658867"/>
            <a:ext cx="360000" cy="355000"/>
          </a:xfrm>
          <a:prstGeom prst="rect">
            <a:avLst/>
          </a:prstGeom>
        </p:spPr>
      </p:pic>
      <p:sp>
        <p:nvSpPr>
          <p:cNvPr id="6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90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0ABB8C43-7509-45C6-BB2C-AFAB205DC07C}"/>
              </a:ext>
            </a:extLst>
          </p:cNvPr>
          <p:cNvSpPr txBox="1"/>
          <p:nvPr/>
        </p:nvSpPr>
        <p:spPr>
          <a:xfrm>
            <a:off x="2491126" y="2407912"/>
            <a:ext cx="44283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ABB8C43-7509-45C6-BB2C-AFAB205DC07C}"/>
              </a:ext>
            </a:extLst>
          </p:cNvPr>
          <p:cNvSpPr txBox="1"/>
          <p:nvPr/>
        </p:nvSpPr>
        <p:spPr>
          <a:xfrm>
            <a:off x="5455557" y="2407912"/>
            <a:ext cx="44283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DF275535-ECE2-4782-9655-11FDDB2C3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461" y="3753367"/>
            <a:ext cx="665398" cy="61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가장 큰 것을 찾아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https://cdata2.tsherpa.co.kr/tsherpa/MultiMedia/Flash/2020/curri/index.html?flashxmlnum=blackbox7&amp;classa=A8-C1-41-MM-MM-04-04-05-0-0-0-0&amp;classno=MM_41_04/suh_0401_03_0005/suh_0401_03_0005_401_1.html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8741C777-C740-440F-9224-73FA80AFBC87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111C241E-05F5-49D7-9D44-F03574C26F65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39" name="순서도: 대체 처리 38">
              <a:extLst>
                <a:ext uri="{FF2B5EF4-FFF2-40B4-BE49-F238E27FC236}">
                  <a16:creationId xmlns="" xmlns:a16="http://schemas.microsoft.com/office/drawing/2014/main" id="{731E2DBC-6F2A-432F-B19C-75BEEF90B75A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67B60C92-EE33-47E8-AA6F-0829DE15F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="" xmlns:a16="http://schemas.microsoft.com/office/drawing/2014/main" id="{8387E586-D511-4D1C-8032-80656AEEBEFF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2F49E109-47E9-4636-8AB7-AA6715E78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B77DAFD2-3185-4DD0-A61F-B9DA62CC5C4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6E0CBAA6-C579-48AD-86E5-1BA1FDE80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73655B96-0602-4817-972F-9A87A6C7330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0A12F84F-4E4E-4B9E-A0D7-DEC54A7AF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="" xmlns:a16="http://schemas.microsoft.com/office/drawing/2014/main" id="{4970407F-3EA5-4ACE-97B5-B8BEFEA33F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DBC66E9D-3DD7-4B23-AF6C-68BBB307E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2EB89D43-961F-4A59-9A5B-1E758D09512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4F664918-8CC8-4C89-93D0-E36195A75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08D300C8-A21A-4A43-BF26-183F679AB724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98E12E25-8052-4187-8EA0-F70375A2E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B82B82D7-75BC-47BD-BE3A-7E2FE9BD30EC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F7142139-6EE4-4953-AD16-3EE32AA5E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55" name="Picture 2">
            <a:extLst>
              <a:ext uri="{FF2B5EF4-FFF2-40B4-BE49-F238E27FC236}">
                <a16:creationId xmlns="" xmlns:a16="http://schemas.microsoft.com/office/drawing/2014/main" id="{592F3BFB-A3E0-49C4-8D31-ADE29E67E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403" y="1639773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4">
            <a:extLst>
              <a:ext uri="{FF2B5EF4-FFF2-40B4-BE49-F238E27FC236}">
                <a16:creationId xmlns="" xmlns:a16="http://schemas.microsoft.com/office/drawing/2014/main" id="{9C5B1027-9D19-4444-8628-D9CDCF57A39E}"/>
              </a:ext>
            </a:extLst>
          </p:cNvPr>
          <p:cNvSpPr/>
          <p:nvPr/>
        </p:nvSpPr>
        <p:spPr>
          <a:xfrm>
            <a:off x="1388513" y="2865657"/>
            <a:ext cx="1465295" cy="601583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352÷70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4">
            <a:extLst>
              <a:ext uri="{FF2B5EF4-FFF2-40B4-BE49-F238E27FC236}">
                <a16:creationId xmlns="" xmlns:a16="http://schemas.microsoft.com/office/drawing/2014/main" id="{D244CEAE-2FB0-4331-A128-C3FEC59DAD6D}"/>
              </a:ext>
            </a:extLst>
          </p:cNvPr>
          <p:cNvSpPr/>
          <p:nvPr/>
        </p:nvSpPr>
        <p:spPr>
          <a:xfrm>
            <a:off x="4186825" y="2865657"/>
            <a:ext cx="1465295" cy="601583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293÷40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모서리가 둥근 직사각형 4">
            <a:extLst>
              <a:ext uri="{FF2B5EF4-FFF2-40B4-BE49-F238E27FC236}">
                <a16:creationId xmlns="" xmlns:a16="http://schemas.microsoft.com/office/drawing/2014/main" id="{38EFC78B-44D3-4C86-B8BA-7905BBAC4245}"/>
              </a:ext>
            </a:extLst>
          </p:cNvPr>
          <p:cNvSpPr/>
          <p:nvPr/>
        </p:nvSpPr>
        <p:spPr>
          <a:xfrm>
            <a:off x="1388513" y="3753367"/>
            <a:ext cx="1465295" cy="601583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172÷20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모서리가 둥근 직사각형 4">
            <a:extLst>
              <a:ext uri="{FF2B5EF4-FFF2-40B4-BE49-F238E27FC236}">
                <a16:creationId xmlns="" xmlns:a16="http://schemas.microsoft.com/office/drawing/2014/main" id="{06AE9D7B-ED29-4F79-847A-E9B2334B1A7F}"/>
              </a:ext>
            </a:extLst>
          </p:cNvPr>
          <p:cNvSpPr/>
          <p:nvPr/>
        </p:nvSpPr>
        <p:spPr>
          <a:xfrm>
            <a:off x="4186825" y="3753367"/>
            <a:ext cx="1465295" cy="601583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526÷80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12">
            <a:extLst>
              <a:ext uri="{FF2B5EF4-FFF2-40B4-BE49-F238E27FC236}">
                <a16:creationId xmlns="" xmlns:a16="http://schemas.microsoft.com/office/drawing/2014/main" id="{8ED60B7D-0AC3-4576-9F85-12059B13D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ED1EEA89-29C9-4F31-AA2A-E364B0008396}"/>
              </a:ext>
            </a:extLst>
          </p:cNvPr>
          <p:cNvSpPr/>
          <p:nvPr/>
        </p:nvSpPr>
        <p:spPr>
          <a:xfrm>
            <a:off x="4391980" y="5073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="" xmlns:a16="http://schemas.microsoft.com/office/drawing/2014/main" id="{402C265D-9ECC-4B03-8D99-39B1A3AE37F5}"/>
              </a:ext>
            </a:extLst>
          </p:cNvPr>
          <p:cNvGrpSpPr/>
          <p:nvPr/>
        </p:nvGrpSpPr>
        <p:grpSpPr>
          <a:xfrm>
            <a:off x="4693584" y="2930034"/>
            <a:ext cx="451775" cy="451775"/>
            <a:chOff x="6249485" y="2814376"/>
            <a:chExt cx="304024" cy="304024"/>
          </a:xfrm>
        </p:grpSpPr>
        <p:cxnSp>
          <p:nvCxnSpPr>
            <p:cNvPr id="79" name="직선 연결선 78">
              <a:extLst>
                <a:ext uri="{FF2B5EF4-FFF2-40B4-BE49-F238E27FC236}">
                  <a16:creationId xmlns="" xmlns:a16="http://schemas.microsoft.com/office/drawing/2014/main" id="{B9A78942-23EA-47E0-A26A-8168EFB87E8A}"/>
                </a:ext>
              </a:extLst>
            </p:cNvPr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="" xmlns:a16="http://schemas.microsoft.com/office/drawing/2014/main" id="{D3E7C5AB-A81A-495A-AF55-A9377F5ADDB6}"/>
                </a:ext>
              </a:extLst>
            </p:cNvPr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5EF844E3-3B36-401E-AAA9-40E124629999}"/>
              </a:ext>
            </a:extLst>
          </p:cNvPr>
          <p:cNvGrpSpPr/>
          <p:nvPr/>
        </p:nvGrpSpPr>
        <p:grpSpPr>
          <a:xfrm>
            <a:off x="4693584" y="3828270"/>
            <a:ext cx="451775" cy="451775"/>
            <a:chOff x="6249485" y="2814376"/>
            <a:chExt cx="304024" cy="304024"/>
          </a:xfrm>
        </p:grpSpPr>
        <p:cxnSp>
          <p:nvCxnSpPr>
            <p:cNvPr id="82" name="직선 연결선 81">
              <a:extLst>
                <a:ext uri="{FF2B5EF4-FFF2-40B4-BE49-F238E27FC236}">
                  <a16:creationId xmlns="" xmlns:a16="http://schemas.microsoft.com/office/drawing/2014/main" id="{3D048D76-B494-4D81-98D5-E19E766C663F}"/>
                </a:ext>
              </a:extLst>
            </p:cNvPr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="" xmlns:a16="http://schemas.microsoft.com/office/drawing/2014/main" id="{B74B0201-8E3A-4885-8FCE-4D150E061135}"/>
                </a:ext>
              </a:extLst>
            </p:cNvPr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D0D71A15-7F6B-4106-BFBA-4126FC48DB50}"/>
              </a:ext>
            </a:extLst>
          </p:cNvPr>
          <p:cNvGrpSpPr/>
          <p:nvPr/>
        </p:nvGrpSpPr>
        <p:grpSpPr>
          <a:xfrm>
            <a:off x="1895504" y="2930034"/>
            <a:ext cx="451775" cy="451775"/>
            <a:chOff x="6249485" y="2814376"/>
            <a:chExt cx="304024" cy="304024"/>
          </a:xfrm>
        </p:grpSpPr>
        <p:cxnSp>
          <p:nvCxnSpPr>
            <p:cNvPr id="86" name="직선 연결선 85">
              <a:extLst>
                <a:ext uri="{FF2B5EF4-FFF2-40B4-BE49-F238E27FC236}">
                  <a16:creationId xmlns="" xmlns:a16="http://schemas.microsoft.com/office/drawing/2014/main" id="{84A2B085-B082-4674-96E1-B3C2C6ED774F}"/>
                </a:ext>
              </a:extLst>
            </p:cNvPr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="" xmlns:a16="http://schemas.microsoft.com/office/drawing/2014/main" id="{6A91D01F-3774-4B8F-898D-0F3408D50180}"/>
                </a:ext>
              </a:extLst>
            </p:cNvPr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타원 87">
            <a:extLst>
              <a:ext uri="{FF2B5EF4-FFF2-40B4-BE49-F238E27FC236}">
                <a16:creationId xmlns="" xmlns:a16="http://schemas.microsoft.com/office/drawing/2014/main" id="{C7162C50-400D-4B11-8740-97F37F2F5FD9}"/>
              </a:ext>
            </a:extLst>
          </p:cNvPr>
          <p:cNvSpPr/>
          <p:nvPr/>
        </p:nvSpPr>
        <p:spPr>
          <a:xfrm>
            <a:off x="1388513" y="26105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DF275535-ECE2-4782-9655-11FDDB2C3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461" y="3753367"/>
            <a:ext cx="665398" cy="61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가장 큰 것을 찾아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2">
            <a:extLst>
              <a:ext uri="{FF2B5EF4-FFF2-40B4-BE49-F238E27FC236}">
                <a16:creationId xmlns="" xmlns:a16="http://schemas.microsoft.com/office/drawing/2014/main" id="{592F3BFB-A3E0-49C4-8D31-ADE29E67E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403" y="1639773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모서리가 둥근 직사각형 4">
            <a:extLst>
              <a:ext uri="{FF2B5EF4-FFF2-40B4-BE49-F238E27FC236}">
                <a16:creationId xmlns="" xmlns:a16="http://schemas.microsoft.com/office/drawing/2014/main" id="{9C5B1027-9D19-4444-8628-D9CDCF57A39E}"/>
              </a:ext>
            </a:extLst>
          </p:cNvPr>
          <p:cNvSpPr/>
          <p:nvPr/>
        </p:nvSpPr>
        <p:spPr>
          <a:xfrm>
            <a:off x="1388513" y="2865657"/>
            <a:ext cx="1465295" cy="601583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352÷70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모서리가 둥근 직사각형 4">
            <a:extLst>
              <a:ext uri="{FF2B5EF4-FFF2-40B4-BE49-F238E27FC236}">
                <a16:creationId xmlns="" xmlns:a16="http://schemas.microsoft.com/office/drawing/2014/main" id="{D244CEAE-2FB0-4331-A128-C3FEC59DAD6D}"/>
              </a:ext>
            </a:extLst>
          </p:cNvPr>
          <p:cNvSpPr/>
          <p:nvPr/>
        </p:nvSpPr>
        <p:spPr>
          <a:xfrm>
            <a:off x="4186825" y="2865657"/>
            <a:ext cx="1465295" cy="601583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293÷40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모서리가 둥근 직사각형 4">
            <a:extLst>
              <a:ext uri="{FF2B5EF4-FFF2-40B4-BE49-F238E27FC236}">
                <a16:creationId xmlns="" xmlns:a16="http://schemas.microsoft.com/office/drawing/2014/main" id="{38EFC78B-44D3-4C86-B8BA-7905BBAC4245}"/>
              </a:ext>
            </a:extLst>
          </p:cNvPr>
          <p:cNvSpPr/>
          <p:nvPr/>
        </p:nvSpPr>
        <p:spPr>
          <a:xfrm>
            <a:off x="1388513" y="3753367"/>
            <a:ext cx="1465295" cy="601583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172÷20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모서리가 둥근 직사각형 4">
            <a:extLst>
              <a:ext uri="{FF2B5EF4-FFF2-40B4-BE49-F238E27FC236}">
                <a16:creationId xmlns="" xmlns:a16="http://schemas.microsoft.com/office/drawing/2014/main" id="{06AE9D7B-ED29-4F79-847A-E9B2334B1A7F}"/>
              </a:ext>
            </a:extLst>
          </p:cNvPr>
          <p:cNvSpPr/>
          <p:nvPr/>
        </p:nvSpPr>
        <p:spPr>
          <a:xfrm>
            <a:off x="4186825" y="3753367"/>
            <a:ext cx="1465295" cy="601583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526÷80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402C265D-9ECC-4B03-8D99-39B1A3AE37F5}"/>
              </a:ext>
            </a:extLst>
          </p:cNvPr>
          <p:cNvGrpSpPr/>
          <p:nvPr/>
        </p:nvGrpSpPr>
        <p:grpSpPr>
          <a:xfrm>
            <a:off x="4693584" y="2930034"/>
            <a:ext cx="451775" cy="451775"/>
            <a:chOff x="6249485" y="2814376"/>
            <a:chExt cx="304024" cy="304024"/>
          </a:xfrm>
        </p:grpSpPr>
        <p:cxnSp>
          <p:nvCxnSpPr>
            <p:cNvPr id="103" name="직선 연결선 102">
              <a:extLst>
                <a:ext uri="{FF2B5EF4-FFF2-40B4-BE49-F238E27FC236}">
                  <a16:creationId xmlns="" xmlns:a16="http://schemas.microsoft.com/office/drawing/2014/main" id="{B9A78942-23EA-47E0-A26A-8168EFB87E8A}"/>
                </a:ext>
              </a:extLst>
            </p:cNvPr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="" xmlns:a16="http://schemas.microsoft.com/office/drawing/2014/main" id="{D3E7C5AB-A81A-495A-AF55-A9377F5ADDB6}"/>
                </a:ext>
              </a:extLst>
            </p:cNvPr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="" xmlns:a16="http://schemas.microsoft.com/office/drawing/2014/main" id="{5EF844E3-3B36-401E-AAA9-40E124629999}"/>
              </a:ext>
            </a:extLst>
          </p:cNvPr>
          <p:cNvGrpSpPr/>
          <p:nvPr/>
        </p:nvGrpSpPr>
        <p:grpSpPr>
          <a:xfrm>
            <a:off x="4693584" y="3828270"/>
            <a:ext cx="451775" cy="451775"/>
            <a:chOff x="6249485" y="2814376"/>
            <a:chExt cx="304024" cy="304024"/>
          </a:xfrm>
        </p:grpSpPr>
        <p:cxnSp>
          <p:nvCxnSpPr>
            <p:cNvPr id="106" name="직선 연결선 105">
              <a:extLst>
                <a:ext uri="{FF2B5EF4-FFF2-40B4-BE49-F238E27FC236}">
                  <a16:creationId xmlns="" xmlns:a16="http://schemas.microsoft.com/office/drawing/2014/main" id="{3D048D76-B494-4D81-98D5-E19E766C663F}"/>
                </a:ext>
              </a:extLst>
            </p:cNvPr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="" xmlns:a16="http://schemas.microsoft.com/office/drawing/2014/main" id="{B74B0201-8E3A-4885-8FCE-4D150E061135}"/>
                </a:ext>
              </a:extLst>
            </p:cNvPr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="" xmlns:a16="http://schemas.microsoft.com/office/drawing/2014/main" id="{D0D71A15-7F6B-4106-BFBA-4126FC48DB50}"/>
              </a:ext>
            </a:extLst>
          </p:cNvPr>
          <p:cNvGrpSpPr/>
          <p:nvPr/>
        </p:nvGrpSpPr>
        <p:grpSpPr>
          <a:xfrm>
            <a:off x="1895504" y="2930034"/>
            <a:ext cx="451775" cy="451775"/>
            <a:chOff x="6249485" y="2814376"/>
            <a:chExt cx="304024" cy="304024"/>
          </a:xfrm>
        </p:grpSpPr>
        <p:cxnSp>
          <p:nvCxnSpPr>
            <p:cNvPr id="109" name="직선 연결선 108">
              <a:extLst>
                <a:ext uri="{FF2B5EF4-FFF2-40B4-BE49-F238E27FC236}">
                  <a16:creationId xmlns="" xmlns:a16="http://schemas.microsoft.com/office/drawing/2014/main" id="{84A2B085-B082-4674-96E1-B3C2C6ED774F}"/>
                </a:ext>
              </a:extLst>
            </p:cNvPr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="" xmlns:a16="http://schemas.microsoft.com/office/drawing/2014/main" id="{6A91D01F-3774-4B8F-898D-0F3408D50180}"/>
                </a:ext>
              </a:extLst>
            </p:cNvPr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풀이확인 클릭 시 나타나는 화면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111C241E-05F5-49D7-9D44-F03574C26F65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39" name="순서도: 대체 처리 38">
              <a:extLst>
                <a:ext uri="{FF2B5EF4-FFF2-40B4-BE49-F238E27FC236}">
                  <a16:creationId xmlns="" xmlns:a16="http://schemas.microsoft.com/office/drawing/2014/main" id="{731E2DBC-6F2A-432F-B19C-75BEEF90B75A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67B60C92-EE33-47E8-AA6F-0829DE15F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="" xmlns:a16="http://schemas.microsoft.com/office/drawing/2014/main" id="{8387E586-D511-4D1C-8032-80656AEEBEFF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2F49E109-47E9-4636-8AB7-AA6715E78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B77DAFD2-3185-4DD0-A61F-B9DA62CC5C4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6E0CBAA6-C579-48AD-86E5-1BA1FDE80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73655B96-0602-4817-972F-9A87A6C7330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0A12F84F-4E4E-4B9E-A0D7-DEC54A7AF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="" xmlns:a16="http://schemas.microsoft.com/office/drawing/2014/main" id="{4970407F-3EA5-4ACE-97B5-B8BEFEA33F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DBC66E9D-3DD7-4B23-AF6C-68BBB307E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2EB89D43-961F-4A59-9A5B-1E758D09512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4F664918-8CC8-4C89-93D0-E36195A75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08D300C8-A21A-4A43-BF26-183F679AB724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98E12E25-8052-4187-8EA0-F70375A2E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B82B82D7-75BC-47BD-BE3A-7E2FE9BD30EC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F7142139-6EE4-4953-AD16-3EE32AA5E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70" name="Picture 12">
            <a:extLst>
              <a:ext uri="{FF2B5EF4-FFF2-40B4-BE49-F238E27FC236}">
                <a16:creationId xmlns="" xmlns:a16="http://schemas.microsoft.com/office/drawing/2014/main" id="{8ED60B7D-0AC3-4576-9F85-12059B13D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1A71258A-891B-4A6C-BEDB-1B41086C6CBF}"/>
              </a:ext>
            </a:extLst>
          </p:cNvPr>
          <p:cNvSpPr/>
          <p:nvPr/>
        </p:nvSpPr>
        <p:spPr>
          <a:xfrm>
            <a:off x="325260" y="3737827"/>
            <a:ext cx="6467855" cy="126819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67">
            <a:extLst>
              <a:ext uri="{FF2B5EF4-FFF2-40B4-BE49-F238E27FC236}">
                <a16:creationId xmlns="" xmlns:a16="http://schemas.microsoft.com/office/drawing/2014/main" id="{1E86B636-6CE6-4281-AE0C-B587906F69B6}"/>
              </a:ext>
            </a:extLst>
          </p:cNvPr>
          <p:cNvSpPr/>
          <p:nvPr/>
        </p:nvSpPr>
        <p:spPr>
          <a:xfrm>
            <a:off x="461167" y="3539804"/>
            <a:ext cx="544340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92" name="TextBox 53">
            <a:extLst>
              <a:ext uri="{FF2B5EF4-FFF2-40B4-BE49-F238E27FC236}">
                <a16:creationId xmlns="" xmlns:a16="http://schemas.microsoft.com/office/drawing/2014/main" id="{3E314764-379B-4BA1-B2A1-9B879D9383B3}"/>
              </a:ext>
            </a:extLst>
          </p:cNvPr>
          <p:cNvSpPr txBox="1"/>
          <p:nvPr/>
        </p:nvSpPr>
        <p:spPr>
          <a:xfrm>
            <a:off x="1004115" y="4007964"/>
            <a:ext cx="191038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352÷70=5 · · · 2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53">
            <a:extLst>
              <a:ext uri="{FF2B5EF4-FFF2-40B4-BE49-F238E27FC236}">
                <a16:creationId xmlns="" xmlns:a16="http://schemas.microsoft.com/office/drawing/2014/main" id="{F8317AAE-2BF3-420F-B943-389728042D5F}"/>
              </a:ext>
            </a:extLst>
          </p:cNvPr>
          <p:cNvSpPr txBox="1"/>
          <p:nvPr/>
        </p:nvSpPr>
        <p:spPr>
          <a:xfrm>
            <a:off x="4166517" y="4007964"/>
            <a:ext cx="191038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293÷40=7 · · · 13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53">
            <a:extLst>
              <a:ext uri="{FF2B5EF4-FFF2-40B4-BE49-F238E27FC236}">
                <a16:creationId xmlns="" xmlns:a16="http://schemas.microsoft.com/office/drawing/2014/main" id="{A2D8A465-D36B-4F71-81E4-1788860A87F2}"/>
              </a:ext>
            </a:extLst>
          </p:cNvPr>
          <p:cNvSpPr txBox="1"/>
          <p:nvPr/>
        </p:nvSpPr>
        <p:spPr>
          <a:xfrm>
            <a:off x="1004115" y="4534575"/>
            <a:ext cx="191038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172÷20=8 · · · 12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53">
            <a:extLst>
              <a:ext uri="{FF2B5EF4-FFF2-40B4-BE49-F238E27FC236}">
                <a16:creationId xmlns="" xmlns:a16="http://schemas.microsoft.com/office/drawing/2014/main" id="{4A2F7B1B-24D9-4024-B7A1-C26CBAF0F48C}"/>
              </a:ext>
            </a:extLst>
          </p:cNvPr>
          <p:cNvSpPr txBox="1"/>
          <p:nvPr/>
        </p:nvSpPr>
        <p:spPr>
          <a:xfrm>
            <a:off x="4166517" y="4534575"/>
            <a:ext cx="191038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526÷80=6 · · · 46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650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>
            <a:extLst>
              <a:ext uri="{FF2B5EF4-FFF2-40B4-BE49-F238E27FC236}">
                <a16:creationId xmlns="" xmlns:a16="http://schemas.microsoft.com/office/drawing/2014/main" id="{A51074F2-658F-4D5B-A187-B53FB9178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425926"/>
            <a:ext cx="512453" cy="47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https://cdata2.tsherpa.co.kr/tsherpa/MultiMedia/Flash/2020/curri/index.html?flashxmlnum=blackbox7&amp;classa=A8-C1-41-MM-MM-04-04-05-0-0-0-0&amp;classno=MM_41_04/suh_0401_03_0005/suh_0401_03_0005_401_1.html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개발물에서는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가지 적용되고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그대로 적용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E421E4A0-866C-4435-B5CD-249662B538F0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B67777E1-C543-4031-A02B-D1DDA5C95B48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="" xmlns:a16="http://schemas.microsoft.com/office/drawing/2014/main" id="{FF4FED49-1432-41E6-9540-B3753F694C0F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87213D50-F230-4A12-AA7E-4947F72EC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="" xmlns:a16="http://schemas.microsoft.com/office/drawing/2014/main" id="{74B2DF05-19B6-4537-B2AC-EBD32113407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9772324B-1BA2-4A10-9B2A-951199E3A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="" xmlns:a16="http://schemas.microsoft.com/office/drawing/2014/main" id="{55499B12-541A-4611-82B6-288CAA21701D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B1796EB1-A209-4DC4-962F-7FFAFB515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="" xmlns:a16="http://schemas.microsoft.com/office/drawing/2014/main" id="{6CBE34AC-A7B8-4014-BD76-2B0ED2B715C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55201B8A-92CF-4957-94A8-1D4EEBD19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04441FB7-9862-45D8-9596-48272E3FCD8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9E4B529B-6677-4254-BCBF-510DE2F97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CF446CFB-BB30-42D9-BF99-F0239755CC81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0804E5C8-FEE0-43FC-B9A1-E23F9395B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="" xmlns:a16="http://schemas.microsoft.com/office/drawing/2014/main" id="{F272AAB5-DD96-4B15-8C50-7DB52FEF90D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62B9C7B9-07F4-4857-BE89-E533B490B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AB86D139-EF39-4EC9-BDAE-72DE22BD2D8D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872BD845-4EB8-45C7-8993-AD9DC6A87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49BB6D84-0A54-4A49-A37E-FE4070D3FFAF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다음은 나눗셈을 잘못 계산한 것입니다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말에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하고 바르게 계산해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2">
            <a:extLst>
              <a:ext uri="{FF2B5EF4-FFF2-40B4-BE49-F238E27FC236}">
                <a16:creationId xmlns="" xmlns:a16="http://schemas.microsoft.com/office/drawing/2014/main" id="{BBEF6C08-403B-4242-8190-DAC8F90C8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060" y="1628800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B4AE55DA-4329-4F16-ADF2-C8C8FDB1E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364244"/>
              </p:ext>
            </p:extLst>
          </p:nvPr>
        </p:nvGraphicFramePr>
        <p:xfrm>
          <a:off x="506976" y="2768804"/>
          <a:ext cx="1855068" cy="19203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3767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463767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463767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463767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48008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800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8008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48008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EAE47B43-B6C0-47B3-933B-5ADF89D28D60}"/>
              </a:ext>
            </a:extLst>
          </p:cNvPr>
          <p:cNvGrpSpPr/>
          <p:nvPr/>
        </p:nvGrpSpPr>
        <p:grpSpPr>
          <a:xfrm>
            <a:off x="780488" y="3286606"/>
            <a:ext cx="1523260" cy="454306"/>
            <a:chOff x="-1404664" y="742446"/>
            <a:chExt cx="1523260" cy="454306"/>
          </a:xfrm>
        </p:grpSpPr>
        <p:sp>
          <p:nvSpPr>
            <p:cNvPr id="64" name="원호 63">
              <a:extLst>
                <a:ext uri="{FF2B5EF4-FFF2-40B4-BE49-F238E27FC236}">
                  <a16:creationId xmlns="" xmlns:a16="http://schemas.microsoft.com/office/drawing/2014/main" id="{9F9FC84A-9667-403A-A07E-61F2DFB06E13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="" xmlns:a16="http://schemas.microsoft.com/office/drawing/2014/main" id="{526BB537-CFC9-4EA1-A95D-917F202D42F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315502" y="742446"/>
              <a:ext cx="1434098" cy="35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6BE94037-EFF6-4246-A9B0-66673E113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845859"/>
              </p:ext>
            </p:extLst>
          </p:nvPr>
        </p:nvGraphicFramePr>
        <p:xfrm>
          <a:off x="4688518" y="2768804"/>
          <a:ext cx="1825284" cy="19203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6321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456321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456321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456321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48008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800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8008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48008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73" name="그룹 72">
            <a:extLst>
              <a:ext uri="{FF2B5EF4-FFF2-40B4-BE49-F238E27FC236}">
                <a16:creationId xmlns="" xmlns:a16="http://schemas.microsoft.com/office/drawing/2014/main" id="{21D19E74-8E23-4F0A-9BCC-E329E81883EA}"/>
              </a:ext>
            </a:extLst>
          </p:cNvPr>
          <p:cNvGrpSpPr/>
          <p:nvPr/>
        </p:nvGrpSpPr>
        <p:grpSpPr>
          <a:xfrm>
            <a:off x="5028960" y="3286606"/>
            <a:ext cx="1484842" cy="454306"/>
            <a:chOff x="-1404664" y="742446"/>
            <a:chExt cx="1484842" cy="454306"/>
          </a:xfrm>
        </p:grpSpPr>
        <p:sp>
          <p:nvSpPr>
            <p:cNvPr id="81" name="원호 80">
              <a:extLst>
                <a:ext uri="{FF2B5EF4-FFF2-40B4-BE49-F238E27FC236}">
                  <a16:creationId xmlns="" xmlns:a16="http://schemas.microsoft.com/office/drawing/2014/main" id="{52A4CF8B-443F-47D7-BD36-42F27E16E3CE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="" xmlns:a16="http://schemas.microsoft.com/office/drawing/2014/main" id="{2BCA4492-8B24-400E-B461-79B8D911E5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3956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A90366DF-5572-4B6C-95B6-7B23473FF4B9}"/>
              </a:ext>
            </a:extLst>
          </p:cNvPr>
          <p:cNvSpPr txBox="1"/>
          <p:nvPr/>
        </p:nvSpPr>
        <p:spPr>
          <a:xfrm>
            <a:off x="5148064" y="3752235"/>
            <a:ext cx="140159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3    2    0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1E69780-7A66-47A4-ABA6-00A085AF15A5}"/>
              </a:ext>
            </a:extLst>
          </p:cNvPr>
          <p:cNvSpPr txBox="1"/>
          <p:nvPr/>
        </p:nvSpPr>
        <p:spPr>
          <a:xfrm>
            <a:off x="6081806" y="4256291"/>
            <a:ext cx="470414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="" xmlns:a16="http://schemas.microsoft.com/office/drawing/2014/main" id="{FC463DF5-9C1C-42DC-8D69-9AD5FD449C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4162" y="3476832"/>
            <a:ext cx="360000" cy="3550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="" xmlns:a16="http://schemas.microsoft.com/office/drawing/2014/main" id="{F5F3C0E2-16A6-4CB7-90FD-D6DF47958F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1533" y="4078791"/>
            <a:ext cx="360000" cy="35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A9D259C-CE9B-4A61-96A0-5B9EF690AD3D}"/>
              </a:ext>
            </a:extLst>
          </p:cNvPr>
          <p:cNvSpPr txBox="1"/>
          <p:nvPr/>
        </p:nvSpPr>
        <p:spPr>
          <a:xfrm>
            <a:off x="2303748" y="3174085"/>
            <a:ext cx="24153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몫을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더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크게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작게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41550F7E-8ABF-47B2-88AD-7F9A361CCA12}"/>
              </a:ext>
            </a:extLst>
          </p:cNvPr>
          <p:cNvCxnSpPr/>
          <p:nvPr/>
        </p:nvCxnSpPr>
        <p:spPr bwMode="auto">
          <a:xfrm>
            <a:off x="2339752" y="3992940"/>
            <a:ext cx="2407302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0" name="그룹 99">
            <a:extLst>
              <a:ext uri="{FF2B5EF4-FFF2-40B4-BE49-F238E27FC236}">
                <a16:creationId xmlns="" xmlns:a16="http://schemas.microsoft.com/office/drawing/2014/main" id="{34AE1703-B696-440C-AC52-AC0FA7694E55}"/>
              </a:ext>
            </a:extLst>
          </p:cNvPr>
          <p:cNvGrpSpPr/>
          <p:nvPr/>
        </p:nvGrpSpPr>
        <p:grpSpPr>
          <a:xfrm>
            <a:off x="3203848" y="3501008"/>
            <a:ext cx="347932" cy="347932"/>
            <a:chOff x="6249485" y="2814376"/>
            <a:chExt cx="304024" cy="304024"/>
          </a:xfrm>
        </p:grpSpPr>
        <p:cxnSp>
          <p:nvCxnSpPr>
            <p:cNvPr id="101" name="직선 연결선 100">
              <a:extLst>
                <a:ext uri="{FF2B5EF4-FFF2-40B4-BE49-F238E27FC236}">
                  <a16:creationId xmlns="" xmlns:a16="http://schemas.microsoft.com/office/drawing/2014/main" id="{AE99FE99-61D9-44AE-A7BA-D75FF61A83D1}"/>
                </a:ext>
              </a:extLst>
            </p:cNvPr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="" xmlns:a16="http://schemas.microsoft.com/office/drawing/2014/main" id="{DACB98A2-5308-4B2C-AF82-1A077F5B25E6}"/>
                </a:ext>
              </a:extLst>
            </p:cNvPr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모서리가 둥근 직사각형 18">
            <a:extLst>
              <a:ext uri="{FF2B5EF4-FFF2-40B4-BE49-F238E27FC236}">
                <a16:creationId xmlns="" xmlns:a16="http://schemas.microsoft.com/office/drawing/2014/main" id="{979407FF-2D19-4580-9303-9C5B4019D958}"/>
              </a:ext>
            </a:extLst>
          </p:cNvPr>
          <p:cNvSpPr/>
          <p:nvPr/>
        </p:nvSpPr>
        <p:spPr>
          <a:xfrm>
            <a:off x="5064642" y="2253707"/>
            <a:ext cx="1451574" cy="239189"/>
          </a:xfrm>
          <a:prstGeom prst="roundRect">
            <a:avLst>
              <a:gd name="adj" fmla="val 35337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="" xmlns:a16="http://schemas.microsoft.com/office/drawing/2014/main" id="{11CD2253-3BBF-420E-B84D-C836D795CF80}"/>
              </a:ext>
            </a:extLst>
          </p:cNvPr>
          <p:cNvSpPr/>
          <p:nvPr/>
        </p:nvSpPr>
        <p:spPr>
          <a:xfrm>
            <a:off x="2390695" y="31740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B3C308FE-0EEA-4169-816C-DE24FEC0B1EF}"/>
              </a:ext>
            </a:extLst>
          </p:cNvPr>
          <p:cNvSpPr/>
          <p:nvPr/>
        </p:nvSpPr>
        <p:spPr>
          <a:xfrm>
            <a:off x="6280094" y="20811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61E69780-7A66-47A4-ABA6-00A085AF15A5}"/>
              </a:ext>
            </a:extLst>
          </p:cNvPr>
          <p:cNvSpPr txBox="1"/>
          <p:nvPr/>
        </p:nvSpPr>
        <p:spPr>
          <a:xfrm>
            <a:off x="6055895" y="2820276"/>
            <a:ext cx="47041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="" xmlns:a16="http://schemas.microsoft.com/office/drawing/2014/main" id="{12EA55E0-BD43-4798-9157-F7ECF119AA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5380" y="259130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정민이가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쪽인 동화책을 매일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쪽씩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읽으려고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20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쪽씩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며칠 동안 읽고 마지막 날에는 몇 쪽을 읽어야 하는지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https://cdata2.tsherpa.co.kr/tsherpa/MultiMedia/Flash/2020/curri/index.html?flashxmlnum=blackbox7&amp;classa=A8-C1-41-MM-MM-04-04-05-0-0-0-0&amp;classno=MM_41_04/suh_0401_03_0005/suh_0401_03_0005_401_1.html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="" xmlns:a16="http://schemas.microsoft.com/office/drawing/2014/main" id="{18957A55-24CC-415E-8B5F-16E55A7DB021}"/>
              </a:ext>
            </a:extLst>
          </p:cNvPr>
          <p:cNvSpPr/>
          <p:nvPr/>
        </p:nvSpPr>
        <p:spPr>
          <a:xfrm>
            <a:off x="5510339" y="50787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53517F21-F34E-4942-ABF8-74A342C6BC7C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42" name="순서도: 대체 처리 41">
              <a:extLst>
                <a:ext uri="{FF2B5EF4-FFF2-40B4-BE49-F238E27FC236}">
                  <a16:creationId xmlns="" xmlns:a16="http://schemas.microsoft.com/office/drawing/2014/main" id="{F4AD226C-BECC-452E-8CF5-F6961ABE8148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79FF8937-0650-47EA-8A4E-F24D3D6F8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="" xmlns:a16="http://schemas.microsoft.com/office/drawing/2014/main" id="{AA80A7B9-7E2D-40BE-B919-3F9454D284A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26BBA81C-50D4-4D0E-B25C-D30609667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="" xmlns:a16="http://schemas.microsoft.com/office/drawing/2014/main" id="{97257F4A-B47A-44CE-873A-E3574F382288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D2977A13-B2A4-4A45-8A93-7174A1B35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59D60010-88F3-4AF1-8908-70131E7E4EEC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BD5DC876-468B-4BB8-B62B-36651E806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81241E63-EF7D-4DD5-AD83-74F55D9B73F3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5C97AEB5-44BD-4A11-B75B-2EE5A2236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6E146DD4-58CC-473E-BFB7-0017279BF69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8610F416-136C-4EB0-92E7-E3AF210BB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27DD1F23-DAC7-43AF-B127-F641AE96EEA8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0765A7C3-1727-4F6D-9666-06E4A62AE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="" xmlns:a16="http://schemas.microsoft.com/office/drawing/2014/main" id="{FE34E741-F720-4285-AEC6-6927AFCB35F9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FA67D009-63B8-4263-AEC2-A0CA03E7A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75" name="Picture 12">
            <a:extLst>
              <a:ext uri="{FF2B5EF4-FFF2-40B4-BE49-F238E27FC236}">
                <a16:creationId xmlns="" xmlns:a16="http://schemas.microsoft.com/office/drawing/2014/main" id="{982071EF-A400-453A-BDE7-6A333F209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EC38CCBA-1DBA-4AC9-895F-F5E88A921E8F}"/>
              </a:ext>
            </a:extLst>
          </p:cNvPr>
          <p:cNvSpPr/>
          <p:nvPr/>
        </p:nvSpPr>
        <p:spPr>
          <a:xfrm>
            <a:off x="4391980" y="5073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CDAEB997-0DE3-4507-A96C-892B560AC20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96" t="54054" r="9734" b="6637"/>
          <a:stretch/>
        </p:blipFill>
        <p:spPr>
          <a:xfrm>
            <a:off x="2320637" y="3486931"/>
            <a:ext cx="540048" cy="554137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28AEB350-C485-44A3-806A-62B73BB3B4A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292" t="6819" r="1098" b="54906"/>
          <a:stretch/>
        </p:blipFill>
        <p:spPr>
          <a:xfrm>
            <a:off x="2320347" y="2897352"/>
            <a:ext cx="612068" cy="520218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FAF879AC-0E1F-4ED2-8D65-351DD52EE2C4}"/>
              </a:ext>
            </a:extLst>
          </p:cNvPr>
          <p:cNvSpPr/>
          <p:nvPr/>
        </p:nvSpPr>
        <p:spPr bwMode="auto">
          <a:xfrm>
            <a:off x="2987824" y="2932470"/>
            <a:ext cx="1644191" cy="4032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162÷20=8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···2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672DC57-BE72-48D2-B872-0037815CF0DB}"/>
              </a:ext>
            </a:extLst>
          </p:cNvPr>
          <p:cNvSpPr/>
          <p:nvPr/>
        </p:nvSpPr>
        <p:spPr bwMode="auto">
          <a:xfrm>
            <a:off x="2987824" y="3515713"/>
            <a:ext cx="540049" cy="4032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71F2CE1F-AD51-483C-A8F7-08EF3B2A503B}"/>
              </a:ext>
            </a:extLst>
          </p:cNvPr>
          <p:cNvSpPr/>
          <p:nvPr/>
        </p:nvSpPr>
        <p:spPr bwMode="auto">
          <a:xfrm>
            <a:off x="4009611" y="3515713"/>
            <a:ext cx="540049" cy="4032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0C4F1E9A-4B5E-432B-8B7C-028A48462B8C}"/>
              </a:ext>
            </a:extLst>
          </p:cNvPr>
          <p:cNvSpPr/>
          <p:nvPr/>
        </p:nvSpPr>
        <p:spPr bwMode="auto">
          <a:xfrm>
            <a:off x="3541570" y="3558939"/>
            <a:ext cx="540049" cy="4032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900" spc="-3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C4FAC8CD-75E0-4999-A07F-8032B0E308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310" y="2745669"/>
            <a:ext cx="360000" cy="3550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D3533A86-410D-4E1C-85AF-C6347B3BB7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3572" y="3338213"/>
            <a:ext cx="360000" cy="3550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BF1FA393-5D83-497A-8E49-61AE2D8D58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4973" y="3321733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0C4F1E9A-4B5E-432B-8B7C-028A48462B8C}"/>
              </a:ext>
            </a:extLst>
          </p:cNvPr>
          <p:cNvSpPr/>
          <p:nvPr/>
        </p:nvSpPr>
        <p:spPr bwMode="auto">
          <a:xfrm>
            <a:off x="3383868" y="3515713"/>
            <a:ext cx="540049" cy="4032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spc="-300" smtClean="0"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en-US" sz="1900" spc="-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0C4F1E9A-4B5E-432B-8B7C-028A48462B8C}"/>
              </a:ext>
            </a:extLst>
          </p:cNvPr>
          <p:cNvSpPr/>
          <p:nvPr/>
        </p:nvSpPr>
        <p:spPr bwMode="auto">
          <a:xfrm>
            <a:off x="4427995" y="3515713"/>
            <a:ext cx="540049" cy="4032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spc="-3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spc="-3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정민이가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쪽인 동화책을 매일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쪽씩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읽으려고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20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쪽씩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며칠 동안 읽고 마지막 날에는 몇 쪽을 읽어야 하는지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풀이확인 클릭 시 나타나는 화면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53517F21-F34E-4942-ABF8-74A342C6BC7C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42" name="순서도: 대체 처리 41">
              <a:extLst>
                <a:ext uri="{FF2B5EF4-FFF2-40B4-BE49-F238E27FC236}">
                  <a16:creationId xmlns="" xmlns:a16="http://schemas.microsoft.com/office/drawing/2014/main" id="{F4AD226C-BECC-452E-8CF5-F6961ABE8148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79FF8937-0650-47EA-8A4E-F24D3D6F8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="" xmlns:a16="http://schemas.microsoft.com/office/drawing/2014/main" id="{AA80A7B9-7E2D-40BE-B919-3F9454D284A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26BBA81C-50D4-4D0E-B25C-D30609667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="" xmlns:a16="http://schemas.microsoft.com/office/drawing/2014/main" id="{97257F4A-B47A-44CE-873A-E3574F382288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D2977A13-B2A4-4A45-8A93-7174A1B35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59D60010-88F3-4AF1-8908-70131E7E4EEC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BD5DC876-468B-4BB8-B62B-36651E806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81241E63-EF7D-4DD5-AD83-74F55D9B73F3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5C97AEB5-44BD-4A11-B75B-2EE5A2236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6E146DD4-58CC-473E-BFB7-0017279BF69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8610F416-136C-4EB0-92E7-E3AF210BB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27DD1F23-DAC7-43AF-B127-F641AE96EEA8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0765A7C3-1727-4F6D-9666-06E4A62AE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="" xmlns:a16="http://schemas.microsoft.com/office/drawing/2014/main" id="{FE34E741-F720-4285-AEC6-6927AFCB35F9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FA67D009-63B8-4263-AEC2-A0CA03E7A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75" name="Picture 12">
            <a:extLst>
              <a:ext uri="{FF2B5EF4-FFF2-40B4-BE49-F238E27FC236}">
                <a16:creationId xmlns="" xmlns:a16="http://schemas.microsoft.com/office/drawing/2014/main" id="{982071EF-A400-453A-BDE7-6A333F209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CDAEB997-0DE3-4507-A96C-892B560AC2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096" t="54054" r="9734" b="6637"/>
          <a:stretch/>
        </p:blipFill>
        <p:spPr>
          <a:xfrm>
            <a:off x="2212625" y="3349770"/>
            <a:ext cx="540048" cy="554137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28AEB350-C485-44A3-806A-62B73BB3B4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92" t="6819" r="1098" b="54906"/>
          <a:stretch/>
        </p:blipFill>
        <p:spPr>
          <a:xfrm>
            <a:off x="2176609" y="2605493"/>
            <a:ext cx="612068" cy="520218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FAF879AC-0E1F-4ED2-8D65-351DD52EE2C4}"/>
              </a:ext>
            </a:extLst>
          </p:cNvPr>
          <p:cNvSpPr/>
          <p:nvPr/>
        </p:nvSpPr>
        <p:spPr bwMode="auto">
          <a:xfrm>
            <a:off x="2999817" y="2564904"/>
            <a:ext cx="1644191" cy="5608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162÷20=8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···2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672DC57-BE72-48D2-B872-0037815CF0DB}"/>
              </a:ext>
            </a:extLst>
          </p:cNvPr>
          <p:cNvSpPr/>
          <p:nvPr/>
        </p:nvSpPr>
        <p:spPr bwMode="auto">
          <a:xfrm>
            <a:off x="2987889" y="3274063"/>
            <a:ext cx="540049" cy="5608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71F2CE1F-AD51-483C-A8F7-08EF3B2A503B}"/>
              </a:ext>
            </a:extLst>
          </p:cNvPr>
          <p:cNvSpPr/>
          <p:nvPr/>
        </p:nvSpPr>
        <p:spPr bwMode="auto">
          <a:xfrm>
            <a:off x="3851931" y="3274063"/>
            <a:ext cx="540049" cy="5608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0C4F1E9A-4B5E-432B-8B7C-028A48462B8C}"/>
              </a:ext>
            </a:extLst>
          </p:cNvPr>
          <p:cNvSpPr/>
          <p:nvPr/>
        </p:nvSpPr>
        <p:spPr bwMode="auto">
          <a:xfrm>
            <a:off x="3394382" y="3274063"/>
            <a:ext cx="540049" cy="560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900" spc="-3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CFD6CA07-CEFE-4A6A-BBBA-1D72F6EB6C99}"/>
              </a:ext>
            </a:extLst>
          </p:cNvPr>
          <p:cNvGrpSpPr/>
          <p:nvPr/>
        </p:nvGrpSpPr>
        <p:grpSpPr>
          <a:xfrm>
            <a:off x="287524" y="2564904"/>
            <a:ext cx="6467856" cy="2669262"/>
            <a:chOff x="192745" y="1984666"/>
            <a:chExt cx="6667165" cy="1637022"/>
          </a:xfrm>
        </p:grpSpPr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D16F3FFA-FEAF-4BD7-89D5-BAC23C352996}"/>
                </a:ext>
              </a:extLst>
            </p:cNvPr>
            <p:cNvSpPr/>
            <p:nvPr/>
          </p:nvSpPr>
          <p:spPr>
            <a:xfrm>
              <a:off x="192745" y="1984666"/>
              <a:ext cx="6667165" cy="14464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="" xmlns:a16="http://schemas.microsoft.com/office/drawing/2014/main" id="{A7082DED-A3EC-4247-8013-F0EBFCA0C6BC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3" name="모서리가 둥근 직사각형 67">
            <a:extLst>
              <a:ext uri="{FF2B5EF4-FFF2-40B4-BE49-F238E27FC236}">
                <a16:creationId xmlns="" xmlns:a16="http://schemas.microsoft.com/office/drawing/2014/main" id="{1166ACF3-3286-443E-A2B8-59208145060E}"/>
              </a:ext>
            </a:extLst>
          </p:cNvPr>
          <p:cNvSpPr/>
          <p:nvPr/>
        </p:nvSpPr>
        <p:spPr>
          <a:xfrm>
            <a:off x="445190" y="242088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aphicFrame>
        <p:nvGraphicFramePr>
          <p:cNvPr id="64" name="표 63">
            <a:extLst>
              <a:ext uri="{FF2B5EF4-FFF2-40B4-BE49-F238E27FC236}">
                <a16:creationId xmlns="" xmlns:a16="http://schemas.microsoft.com/office/drawing/2014/main" id="{63B36DEA-CBC9-4B3C-8FB1-D3B65A014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222254"/>
              </p:ext>
            </p:extLst>
          </p:nvPr>
        </p:nvGraphicFramePr>
        <p:xfrm>
          <a:off x="2268538" y="2744924"/>
          <a:ext cx="1990716" cy="19082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97679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497679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497679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497679">
                  <a:extLst>
                    <a:ext uri="{9D8B030D-6E8A-4147-A177-3AD203B41FA5}">
                      <a16:colId xmlns="" xmlns:a16="http://schemas.microsoft.com/office/drawing/2014/main" val="775120369"/>
                    </a:ext>
                  </a:extLst>
                </a:gridCol>
              </a:tblGrid>
              <a:tr h="47705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C12E532A-509E-486F-94D8-8D73A0B2C1C0}"/>
              </a:ext>
            </a:extLst>
          </p:cNvPr>
          <p:cNvGrpSpPr/>
          <p:nvPr/>
        </p:nvGrpSpPr>
        <p:grpSpPr>
          <a:xfrm>
            <a:off x="2553383" y="3262726"/>
            <a:ext cx="1705871" cy="454306"/>
            <a:chOff x="-1404664" y="742446"/>
            <a:chExt cx="1705871" cy="454306"/>
          </a:xfrm>
        </p:grpSpPr>
        <p:sp>
          <p:nvSpPr>
            <p:cNvPr id="71" name="원호 70">
              <a:extLst>
                <a:ext uri="{FF2B5EF4-FFF2-40B4-BE49-F238E27FC236}">
                  <a16:creationId xmlns="" xmlns:a16="http://schemas.microsoft.com/office/drawing/2014/main" id="{C893B76C-078F-40F1-830D-F4F29E5C30D4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="" xmlns:a16="http://schemas.microsoft.com/office/drawing/2014/main" id="{3321F96B-0A02-4768-8C65-D43205F1C58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61670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626999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실생활에서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‘247÷30’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이용하여 해결할 수 있는 문제를 만들고 풀어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https://cdata2.tsherpa.co.kr/tsherpa/MultiMedia/Flash/2020/curri/index.html?flashxmlnum=blackbox7&amp;classa=A8-C1-41-MM-MM-04-03-02-0-0-0-0&amp;classno=MM_41_04/suh_0401_02_0002/suh_0401_02_0002_302_1.html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FC08BB2D-C3F1-43D1-84C3-50FD56AF743B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DEA2ACDA-6F57-4004-B34C-45E622F248DF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A61222D5-0774-4A1F-A120-A0BB3C7629A0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9AEF0530-009F-4F73-BF38-3CD468DDE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="" xmlns:a16="http://schemas.microsoft.com/office/drawing/2014/main" id="{34B94EFA-0F56-4077-BDBA-349766CF62B6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CC8763A5-B7E4-44B5-80F8-3405423AC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="" xmlns:a16="http://schemas.microsoft.com/office/drawing/2014/main" id="{DF4BF26F-C305-4593-B807-D3621399F38E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22CF7A87-D016-4603-A7EF-EEDB7B270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385B313F-1DCD-4340-85B3-0BCBC71D590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860522C1-4782-453B-8CAB-30E1C2EEF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23AF059A-CAF3-4F53-91D6-BE0F0EECE3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4D419E22-6ACD-48DD-9817-81DB85208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="" xmlns:a16="http://schemas.microsoft.com/office/drawing/2014/main" id="{3201B13F-FD9C-4AFB-B6DB-7525F2BAB790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2C51DBA0-7531-4E28-B21F-71B59A552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="" xmlns:a16="http://schemas.microsoft.com/office/drawing/2014/main" id="{F4F5EE2F-B440-40BA-94FE-88D82188DB55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604844D4-89AC-4555-AEBC-46769529C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="" xmlns:a16="http://schemas.microsoft.com/office/drawing/2014/main" id="{27365724-D404-438D-87C6-5005F4964D4A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55BDDE8-A39B-4134-A5DA-A9C7A0348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85" name="Picture 12">
            <a:extLst>
              <a:ext uri="{FF2B5EF4-FFF2-40B4-BE49-F238E27FC236}">
                <a16:creationId xmlns="" xmlns:a16="http://schemas.microsoft.com/office/drawing/2014/main" id="{26416785-B02F-4108-879C-2DB8F84DB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5DE3AC8B-53CC-4332-BCBE-F3B30707713C}"/>
              </a:ext>
            </a:extLst>
          </p:cNvPr>
          <p:cNvSpPr/>
          <p:nvPr/>
        </p:nvSpPr>
        <p:spPr>
          <a:xfrm>
            <a:off x="4391980" y="5073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F482CB1-157A-418B-8E67-FE98DE2C96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96" t="54054" r="9734" b="6637"/>
          <a:stretch/>
        </p:blipFill>
        <p:spPr>
          <a:xfrm>
            <a:off x="614637" y="4043945"/>
            <a:ext cx="540048" cy="554137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B3768916-E838-4824-8A95-88998D2C83D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292" t="6819" r="1098" b="54906"/>
          <a:stretch/>
        </p:blipFill>
        <p:spPr>
          <a:xfrm>
            <a:off x="611560" y="3556854"/>
            <a:ext cx="612068" cy="52021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FD3291F-D771-4866-9F43-4CEEBC064C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540" y="2528900"/>
            <a:ext cx="762000" cy="55245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9A2809A0-9E0D-40D7-BDA2-A8F7E7A1202F}"/>
              </a:ext>
            </a:extLst>
          </p:cNvPr>
          <p:cNvSpPr/>
          <p:nvPr/>
        </p:nvSpPr>
        <p:spPr bwMode="auto">
          <a:xfrm>
            <a:off x="1271625" y="3592858"/>
            <a:ext cx="1644191" cy="3981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247÷30=8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···7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0DE2D615-1896-43A7-8E34-6A470D84E6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2026" y="3429000"/>
            <a:ext cx="360000" cy="35500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75D3904-0BBC-488C-A8E2-6E37ACFA9097}"/>
              </a:ext>
            </a:extLst>
          </p:cNvPr>
          <p:cNvSpPr/>
          <p:nvPr/>
        </p:nvSpPr>
        <p:spPr bwMode="auto">
          <a:xfrm>
            <a:off x="1263451" y="2593481"/>
            <a:ext cx="5302499" cy="8876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지윤이는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247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쪽인 과학책을 읽으려고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하루에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쪽씩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읽으면 며칠 만에 모두 읽을 수 있습니까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1D6FAA89-D56E-49AB-908C-1BE8D739A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2644288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672DC57-BE72-48D2-B872-0037815CF0DB}"/>
              </a:ext>
            </a:extLst>
          </p:cNvPr>
          <p:cNvSpPr/>
          <p:nvPr/>
        </p:nvSpPr>
        <p:spPr bwMode="auto">
          <a:xfrm>
            <a:off x="1269095" y="4093552"/>
            <a:ext cx="540049" cy="4032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BF1FA393-5D83-497A-8E49-61AE2D8D58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244" y="3899572"/>
            <a:ext cx="360000" cy="355000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0C4F1E9A-4B5E-432B-8B7C-028A48462B8C}"/>
              </a:ext>
            </a:extLst>
          </p:cNvPr>
          <p:cNvSpPr/>
          <p:nvPr/>
        </p:nvSpPr>
        <p:spPr bwMode="auto">
          <a:xfrm>
            <a:off x="1665139" y="4093552"/>
            <a:ext cx="540049" cy="4032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spc="-300" smtClean="0"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en-US" sz="1900" spc="-3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0DE2D615-1896-43A7-8E34-6A470D84E6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5380" y="241598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6F482CB1-157A-418B-8E67-FE98DE2C9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96" t="54054" r="9734" b="6637"/>
          <a:stretch/>
        </p:blipFill>
        <p:spPr>
          <a:xfrm>
            <a:off x="614637" y="4043945"/>
            <a:ext cx="540048" cy="554137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B3768916-E838-4824-8A95-88998D2C8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92" t="6819" r="1098" b="54906"/>
          <a:stretch/>
        </p:blipFill>
        <p:spPr>
          <a:xfrm>
            <a:off x="611560" y="3556854"/>
            <a:ext cx="612068" cy="52021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BFD3291F-D771-4866-9F43-4CEEBC064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40" y="2528900"/>
            <a:ext cx="762000" cy="55245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9A2809A0-9E0D-40D7-BDA2-A8F7E7A1202F}"/>
              </a:ext>
            </a:extLst>
          </p:cNvPr>
          <p:cNvSpPr/>
          <p:nvPr/>
        </p:nvSpPr>
        <p:spPr bwMode="auto">
          <a:xfrm>
            <a:off x="1271625" y="3592858"/>
            <a:ext cx="1644191" cy="3981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247÷30=8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···7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75D3904-0BBC-488C-A8E2-6E37ACFA9097}"/>
              </a:ext>
            </a:extLst>
          </p:cNvPr>
          <p:cNvSpPr/>
          <p:nvPr/>
        </p:nvSpPr>
        <p:spPr bwMode="auto">
          <a:xfrm>
            <a:off x="1263451" y="2593481"/>
            <a:ext cx="5302499" cy="8876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지윤이는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247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쪽인 과학책을 읽으려고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하루에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쪽씩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읽으면 며칠 만에 모두 읽을 수 있습니까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>
            <a:extLst>
              <a:ext uri="{FF2B5EF4-FFF2-40B4-BE49-F238E27FC236}">
                <a16:creationId xmlns="" xmlns:a16="http://schemas.microsoft.com/office/drawing/2014/main" id="{1D6FAA89-D56E-49AB-908C-1BE8D739A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2644288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A672DC57-BE72-48D2-B872-0037815CF0DB}"/>
              </a:ext>
            </a:extLst>
          </p:cNvPr>
          <p:cNvSpPr/>
          <p:nvPr/>
        </p:nvSpPr>
        <p:spPr bwMode="auto">
          <a:xfrm>
            <a:off x="1269095" y="4093552"/>
            <a:ext cx="540049" cy="4032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0C4F1E9A-4B5E-432B-8B7C-028A48462B8C}"/>
              </a:ext>
            </a:extLst>
          </p:cNvPr>
          <p:cNvSpPr/>
          <p:nvPr/>
        </p:nvSpPr>
        <p:spPr bwMode="auto">
          <a:xfrm>
            <a:off x="1665139" y="4093552"/>
            <a:ext cx="540049" cy="4032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spc="-300" smtClean="0"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en-US" sz="1900" spc="-3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실생활에서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‘247÷30’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이용하여 해결할 수 있는 문제를 만들고 풀어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풀이확인 클릭 시 나타나는 화면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DEA2ACDA-6F57-4004-B34C-45E622F248DF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A61222D5-0774-4A1F-A120-A0BB3C7629A0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9AEF0530-009F-4F73-BF38-3CD468DDE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="" xmlns:a16="http://schemas.microsoft.com/office/drawing/2014/main" id="{34B94EFA-0F56-4077-BDBA-349766CF62B6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CC8763A5-B7E4-44B5-80F8-3405423AC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="" xmlns:a16="http://schemas.microsoft.com/office/drawing/2014/main" id="{DF4BF26F-C305-4593-B807-D3621399F38E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22CF7A87-D016-4603-A7EF-EEDB7B270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385B313F-1DCD-4340-85B3-0BCBC71D590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860522C1-4782-453B-8CAB-30E1C2EEF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23AF059A-CAF3-4F53-91D6-BE0F0EECE3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4D419E22-6ACD-48DD-9817-81DB85208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="" xmlns:a16="http://schemas.microsoft.com/office/drawing/2014/main" id="{3201B13F-FD9C-4AFB-B6DB-7525F2BAB790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2C51DBA0-7531-4E28-B21F-71B59A552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="" xmlns:a16="http://schemas.microsoft.com/office/drawing/2014/main" id="{F4F5EE2F-B440-40BA-94FE-88D82188DB55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604844D4-89AC-4555-AEBC-46769529C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="" xmlns:a16="http://schemas.microsoft.com/office/drawing/2014/main" id="{27365724-D404-438D-87C6-5005F4964D4A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55BDDE8-A39B-4134-A5DA-A9C7A0348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85" name="Picture 12">
            <a:extLst>
              <a:ext uri="{FF2B5EF4-FFF2-40B4-BE49-F238E27FC236}">
                <a16:creationId xmlns="" xmlns:a16="http://schemas.microsoft.com/office/drawing/2014/main" id="{26416785-B02F-4108-879C-2DB8F84DB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CE72B654-3ECE-4183-8205-35FE186A0DA9}"/>
              </a:ext>
            </a:extLst>
          </p:cNvPr>
          <p:cNvGrpSpPr/>
          <p:nvPr/>
        </p:nvGrpSpPr>
        <p:grpSpPr>
          <a:xfrm>
            <a:off x="287524" y="4136220"/>
            <a:ext cx="6467856" cy="1097945"/>
            <a:chOff x="192745" y="1984666"/>
            <a:chExt cx="6667165" cy="1637022"/>
          </a:xfrm>
        </p:grpSpPr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75B4DAF7-E752-4061-908B-6FE6FA986AD8}"/>
                </a:ext>
              </a:extLst>
            </p:cNvPr>
            <p:cNvSpPr/>
            <p:nvPr/>
          </p:nvSpPr>
          <p:spPr>
            <a:xfrm>
              <a:off x="192745" y="1984666"/>
              <a:ext cx="6667165" cy="14464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="" xmlns:a16="http://schemas.microsoft.com/office/drawing/2014/main" id="{41A80445-7647-4E22-B8CA-B9716DE28F22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67">
            <a:extLst>
              <a:ext uri="{FF2B5EF4-FFF2-40B4-BE49-F238E27FC236}">
                <a16:creationId xmlns="" xmlns:a16="http://schemas.microsoft.com/office/drawing/2014/main" id="{0FC200B6-2EE8-4746-AC5F-0AAE69D7C7B6}"/>
              </a:ext>
            </a:extLst>
          </p:cNvPr>
          <p:cNvSpPr/>
          <p:nvPr/>
        </p:nvSpPr>
        <p:spPr>
          <a:xfrm>
            <a:off x="455657" y="397158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8" name="TextBox 43">
            <a:extLst>
              <a:ext uri="{FF2B5EF4-FFF2-40B4-BE49-F238E27FC236}">
                <a16:creationId xmlns="" xmlns:a16="http://schemas.microsoft.com/office/drawing/2014/main" id="{159B7943-18DD-47D2-B82C-43F8E43454A7}"/>
              </a:ext>
            </a:extLst>
          </p:cNvPr>
          <p:cNvSpPr txBox="1"/>
          <p:nvPr/>
        </p:nvSpPr>
        <p:spPr>
          <a:xfrm>
            <a:off x="335774" y="4293096"/>
            <a:ext cx="646785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쪽씩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동안 읽으면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쪽을 읽게 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쪽이 남아있기 때문에 하루 더 읽어야 해서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670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952FC27E-D596-463E-8DC8-F30512BC3F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2" t="16999" r="7751" b="14199"/>
          <a:stretch/>
        </p:blipFill>
        <p:spPr>
          <a:xfrm>
            <a:off x="107504" y="1844824"/>
            <a:ext cx="3664861" cy="2990575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6104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)4-1-3(4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556249" y="50307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054764" y="2058328"/>
            <a:ext cx="2835810" cy="7716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꽃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160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송이를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송이씩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묶어 꽃다발을 만들려고 합니다</a:t>
            </a:r>
            <a:r>
              <a:rPr lang="en-US" altLang="ko-KR" sz="19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1880828"/>
            <a:ext cx="360000" cy="355000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6836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7FA291F8-F4BA-440D-A1DE-9C4A0F9A9D89}"/>
              </a:ext>
            </a:extLst>
          </p:cNvPr>
          <p:cNvSpPr/>
          <p:nvPr/>
        </p:nvSpPr>
        <p:spPr>
          <a:xfrm>
            <a:off x="3627589" y="43223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956439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28C1C19E-9051-4B0E-9EF0-56BC435A0FDE}"/>
              </a:ext>
            </a:extLst>
          </p:cNvPr>
          <p:cNvSpPr txBox="1"/>
          <p:nvPr/>
        </p:nvSpPr>
        <p:spPr>
          <a:xfrm>
            <a:off x="3922938" y="16288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76E71CCF-226D-42CB-95A4-0B849F483B28}"/>
              </a:ext>
            </a:extLst>
          </p:cNvPr>
          <p:cNvGrpSpPr/>
          <p:nvPr/>
        </p:nvGrpSpPr>
        <p:grpSpPr>
          <a:xfrm>
            <a:off x="4283968" y="1368385"/>
            <a:ext cx="2699082" cy="260415"/>
            <a:chOff x="4283968" y="1340768"/>
            <a:chExt cx="2699082" cy="260415"/>
          </a:xfrm>
        </p:grpSpPr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02D67043-F6DE-4B42-8694-27B79F451F53}"/>
                </a:ext>
              </a:extLst>
            </p:cNvPr>
            <p:cNvGrpSpPr/>
            <p:nvPr/>
          </p:nvGrpSpPr>
          <p:grpSpPr>
            <a:xfrm>
              <a:off x="4828420" y="1341094"/>
              <a:ext cx="521274" cy="258880"/>
              <a:chOff x="3792317" y="345499"/>
              <a:chExt cx="521274" cy="258880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70F12312-8557-49C2-AA70-78DE67BA2C9A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C49FF78E-08EF-4C6B-B2D5-A9F5B3AAA9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9B159AA4-E49A-48FC-9F6E-033AC60AAA2A}"/>
                </a:ext>
              </a:extLst>
            </p:cNvPr>
            <p:cNvGrpSpPr/>
            <p:nvPr/>
          </p:nvGrpSpPr>
          <p:grpSpPr>
            <a:xfrm>
              <a:off x="5372872" y="1342762"/>
              <a:ext cx="521274" cy="255591"/>
              <a:chOff x="4338619" y="347167"/>
              <a:chExt cx="521274" cy="25559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63689FCE-3A7A-450A-9E2F-6371FA289CD5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6CA88613-97B0-464F-8D6A-2655F63DEE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="" xmlns:a16="http://schemas.microsoft.com/office/drawing/2014/main" id="{2D54F852-BCF7-4FB9-BE81-71552E0569C1}"/>
                </a:ext>
              </a:extLst>
            </p:cNvPr>
            <p:cNvGrpSpPr/>
            <p:nvPr/>
          </p:nvGrpSpPr>
          <p:grpSpPr>
            <a:xfrm>
              <a:off x="5917324" y="1341553"/>
              <a:ext cx="521274" cy="255591"/>
              <a:chOff x="4887332" y="345958"/>
              <a:chExt cx="521274" cy="255591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D2DD00BE-4519-4E73-AEB1-F2FDE44C499F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166B687B-77BA-43FA-84EE-B9E70E4EDD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DCDDFB9F-CA15-4F67-B2BD-C3272E15861D}"/>
                </a:ext>
              </a:extLst>
            </p:cNvPr>
            <p:cNvGrpSpPr/>
            <p:nvPr/>
          </p:nvGrpSpPr>
          <p:grpSpPr>
            <a:xfrm>
              <a:off x="4283968" y="1340768"/>
              <a:ext cx="521274" cy="260415"/>
              <a:chOff x="3240719" y="345173"/>
              <a:chExt cx="521274" cy="260415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50FC8407-1C55-412E-8D7D-104DAC9002D5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9A0C2E42-8545-4E6D-9CD5-1802B8F27B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85762D77-ECF0-48F5-92B4-D3CCCB0A9EC9}"/>
                </a:ext>
              </a:extLst>
            </p:cNvPr>
            <p:cNvGrpSpPr/>
            <p:nvPr/>
          </p:nvGrpSpPr>
          <p:grpSpPr>
            <a:xfrm>
              <a:off x="6461776" y="1341553"/>
              <a:ext cx="521274" cy="255591"/>
              <a:chOff x="4887332" y="345958"/>
              <a:chExt cx="521274" cy="25559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A7B50CFD-7F6C-4806-8BA7-D3B69CE6896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D1CBEA7B-4BE1-489F-8382-9867BB97E0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4" name="말풍선: 사각형 8">
            <a:extLst>
              <a:ext uri="{FF2B5EF4-FFF2-40B4-BE49-F238E27FC236}">
                <a16:creationId xmlns="" xmlns:a16="http://schemas.microsoft.com/office/drawing/2014/main" id="{08F0B304-735C-47C1-A2A3-19939F7BEFCC}"/>
              </a:ext>
            </a:extLst>
          </p:cNvPr>
          <p:cNvSpPr/>
          <p:nvPr/>
        </p:nvSpPr>
        <p:spPr>
          <a:xfrm flipH="1">
            <a:off x="139570" y="1664804"/>
            <a:ext cx="2164178" cy="738215"/>
          </a:xfrm>
          <a:prstGeom prst="wedgeRoundRectCallout">
            <a:avLst>
              <a:gd name="adj1" fmla="val -22907"/>
              <a:gd name="adj2" fmla="val 70550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꽃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160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송이를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송이씩 묶어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꽃다발을</a:t>
            </a:r>
            <a:endParaRPr lang="en-US" altLang="ko-KR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만들어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보자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말풍선: 사각형 8">
            <a:extLst>
              <a:ext uri="{FF2B5EF4-FFF2-40B4-BE49-F238E27FC236}">
                <a16:creationId xmlns="" xmlns:a16="http://schemas.microsoft.com/office/drawing/2014/main" id="{E07438FD-E844-474F-B71B-1812B478FA43}"/>
              </a:ext>
            </a:extLst>
          </p:cNvPr>
          <p:cNvSpPr/>
          <p:nvPr/>
        </p:nvSpPr>
        <p:spPr>
          <a:xfrm flipH="1">
            <a:off x="2375756" y="1886248"/>
            <a:ext cx="1466383" cy="540060"/>
          </a:xfrm>
          <a:prstGeom prst="wedgeRoundRectCallout">
            <a:avLst>
              <a:gd name="adj1" fmla="val 32082"/>
              <a:gd name="adj2" fmla="val 86533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꽃은 모두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다발인 거지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흰 배경 이미지 처음에는 테두리 없고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70858C31-0B9D-4900-AFDD-DB2A0073DA11}"/>
              </a:ext>
            </a:extLst>
          </p:cNvPr>
          <p:cNvSpPr/>
          <p:nvPr/>
        </p:nvSpPr>
        <p:spPr>
          <a:xfrm>
            <a:off x="2303748" y="16987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7FA291F8-F4BA-440D-A1DE-9C4A0F9A9D89}"/>
              </a:ext>
            </a:extLst>
          </p:cNvPr>
          <p:cNvSpPr/>
          <p:nvPr/>
        </p:nvSpPr>
        <p:spPr>
          <a:xfrm>
            <a:off x="81476" y="45842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3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6A6B8750-81FB-4F79-AAC5-A45CE1669D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2" t="16999" r="7751" b="14199"/>
          <a:stretch/>
        </p:blipFill>
        <p:spPr>
          <a:xfrm>
            <a:off x="215516" y="1101604"/>
            <a:ext cx="6660740" cy="4451632"/>
          </a:xfrm>
          <a:prstGeom prst="rect">
            <a:avLst/>
          </a:prstGeom>
        </p:spPr>
      </p:pic>
      <p:sp>
        <p:nvSpPr>
          <p:cNvPr id="25" name="말풍선: 사각형 8">
            <a:extLst>
              <a:ext uri="{FF2B5EF4-FFF2-40B4-BE49-F238E27FC236}">
                <a16:creationId xmlns="" xmlns:a16="http://schemas.microsoft.com/office/drawing/2014/main" id="{1DA96BB1-B7E1-465B-A55D-F1AF957401C7}"/>
              </a:ext>
            </a:extLst>
          </p:cNvPr>
          <p:cNvSpPr/>
          <p:nvPr/>
        </p:nvSpPr>
        <p:spPr>
          <a:xfrm flipH="1">
            <a:off x="727514" y="1052736"/>
            <a:ext cx="2322259" cy="943655"/>
          </a:xfrm>
          <a:prstGeom prst="wedgeRoundRectCallout">
            <a:avLst>
              <a:gd name="adj1" fmla="val -28698"/>
              <a:gd name="adj2" fmla="val 86857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꽃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160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송이를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송이씩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묶어 꽃다발을 만들어 보자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말풍선: 사각형 8">
            <a:extLst>
              <a:ext uri="{FF2B5EF4-FFF2-40B4-BE49-F238E27FC236}">
                <a16:creationId xmlns="" xmlns:a16="http://schemas.microsoft.com/office/drawing/2014/main" id="{2E89DE59-F2BB-4A14-9F0B-254CB479A0D6}"/>
              </a:ext>
            </a:extLst>
          </p:cNvPr>
          <p:cNvSpPr/>
          <p:nvPr/>
        </p:nvSpPr>
        <p:spPr>
          <a:xfrm flipH="1">
            <a:off x="3466530" y="1312315"/>
            <a:ext cx="1548406" cy="540060"/>
          </a:xfrm>
          <a:prstGeom prst="wedgeRoundRectCallout">
            <a:avLst>
              <a:gd name="adj1" fmla="val -18563"/>
              <a:gd name="adj2" fmla="val 94967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꽃은 모두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다발인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거지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61907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)4-1-3(4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70858C31-0B9D-4900-AFDD-DB2A0073DA11}"/>
              </a:ext>
            </a:extLst>
          </p:cNvPr>
          <p:cNvSpPr/>
          <p:nvPr/>
        </p:nvSpPr>
        <p:spPr>
          <a:xfrm>
            <a:off x="2901504" y="10202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2ADE365-A1DB-4591-9BAF-8692501C2DB6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22938" y="16288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꽃은 모두 몇 송이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205596" y="2060849"/>
            <a:ext cx="2332752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160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송이 있습니다</a:t>
            </a:r>
            <a:r>
              <a:rPr lang="en-US" altLang="ko-KR" sz="19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991" y="1932407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7A02DBC-C54E-4365-8DD3-9492AEA3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8" name="Group 1072">
            <a:extLst>
              <a:ext uri="{FF2B5EF4-FFF2-40B4-BE49-F238E27FC236}">
                <a16:creationId xmlns="" xmlns:a16="http://schemas.microsoft.com/office/drawing/2014/main" id="{E440DFC9-ED97-4209-9A21-E8B6B20E2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29131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슬라이드와 동일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D1E95CA2-E2AF-413F-B09D-E13D462280FD}"/>
              </a:ext>
            </a:extLst>
          </p:cNvPr>
          <p:cNvGrpSpPr/>
          <p:nvPr/>
        </p:nvGrpSpPr>
        <p:grpSpPr>
          <a:xfrm>
            <a:off x="4247964" y="1368385"/>
            <a:ext cx="2699082" cy="260415"/>
            <a:chOff x="4247964" y="1340768"/>
            <a:chExt cx="2699082" cy="260415"/>
          </a:xfrm>
        </p:grpSpPr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42B9313E-30BB-4156-A020-2B4B2E88C9DF}"/>
                </a:ext>
              </a:extLst>
            </p:cNvPr>
            <p:cNvGrpSpPr/>
            <p:nvPr/>
          </p:nvGrpSpPr>
          <p:grpSpPr>
            <a:xfrm>
              <a:off x="4792416" y="1341094"/>
              <a:ext cx="521274" cy="258880"/>
              <a:chOff x="3792317" y="345499"/>
              <a:chExt cx="521274" cy="258880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A684E226-5D8F-4F9B-B2C7-17C982AF2B57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76E43852-D3AA-4744-ADCF-E72AC6EFC8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5F2EBBC9-C978-41D3-976F-BC9753166DB4}"/>
                </a:ext>
              </a:extLst>
            </p:cNvPr>
            <p:cNvGrpSpPr/>
            <p:nvPr/>
          </p:nvGrpSpPr>
          <p:grpSpPr>
            <a:xfrm>
              <a:off x="5336868" y="1342762"/>
              <a:ext cx="521274" cy="255591"/>
              <a:chOff x="4338619" y="347167"/>
              <a:chExt cx="521274" cy="255591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E6E360E8-F68F-42B3-B771-2B8BADE24B03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D9FFDF89-E0F3-44A0-86A5-CF0795420C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ACAC1A2C-2E82-4510-94E7-FAE3F65FCF6D}"/>
                </a:ext>
              </a:extLst>
            </p:cNvPr>
            <p:cNvGrpSpPr/>
            <p:nvPr/>
          </p:nvGrpSpPr>
          <p:grpSpPr>
            <a:xfrm>
              <a:off x="5881320" y="1341553"/>
              <a:ext cx="521274" cy="255591"/>
              <a:chOff x="4887332" y="345958"/>
              <a:chExt cx="521274" cy="255591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9ABC53CF-A2D0-436E-B678-D26BF09595B0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7A104501-D390-45B3-A50D-01ED9202F6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9DA6A251-360D-4DB9-8D58-499F82521984}"/>
                </a:ext>
              </a:extLst>
            </p:cNvPr>
            <p:cNvGrpSpPr/>
            <p:nvPr/>
          </p:nvGrpSpPr>
          <p:grpSpPr>
            <a:xfrm>
              <a:off x="4247964" y="1340768"/>
              <a:ext cx="521274" cy="260415"/>
              <a:chOff x="3240719" y="345173"/>
              <a:chExt cx="521274" cy="260415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447B9D36-150F-451F-BEC5-F443DD83B4B4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8901758F-6078-4B38-B702-C893A9CD42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96F18052-7521-4714-9AFB-3CF706C7706B}"/>
                </a:ext>
              </a:extLst>
            </p:cNvPr>
            <p:cNvGrpSpPr/>
            <p:nvPr/>
          </p:nvGrpSpPr>
          <p:grpSpPr>
            <a:xfrm>
              <a:off x="6425772" y="1341553"/>
              <a:ext cx="521274" cy="255591"/>
              <a:chOff x="4887332" y="345958"/>
              <a:chExt cx="521274" cy="25559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72DEF81E-1DD4-4105-A04E-E08693A1744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C51AB57C-B63B-466B-B2E9-FD8115A7B6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952FC27E-D596-463E-8DC8-F30512BC3F9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2" t="16999" r="7751" b="14199"/>
          <a:stretch/>
        </p:blipFill>
        <p:spPr>
          <a:xfrm>
            <a:off x="107504" y="1844824"/>
            <a:ext cx="3664861" cy="2990575"/>
          </a:xfrm>
          <a:prstGeom prst="rect">
            <a:avLst/>
          </a:prstGeom>
        </p:spPr>
      </p:pic>
      <p:pic>
        <p:nvPicPr>
          <p:cNvPr id="61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6836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말풍선: 사각형 8">
            <a:extLst>
              <a:ext uri="{FF2B5EF4-FFF2-40B4-BE49-F238E27FC236}">
                <a16:creationId xmlns="" xmlns:a16="http://schemas.microsoft.com/office/drawing/2014/main" id="{08F0B304-735C-47C1-A2A3-19939F7BEFCC}"/>
              </a:ext>
            </a:extLst>
          </p:cNvPr>
          <p:cNvSpPr/>
          <p:nvPr/>
        </p:nvSpPr>
        <p:spPr>
          <a:xfrm flipH="1">
            <a:off x="139570" y="1664804"/>
            <a:ext cx="2164178" cy="738215"/>
          </a:xfrm>
          <a:prstGeom prst="wedgeRoundRectCallout">
            <a:avLst>
              <a:gd name="adj1" fmla="val -22907"/>
              <a:gd name="adj2" fmla="val 70550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꽃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160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송이를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송이씩 묶어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꽃다발을</a:t>
            </a:r>
            <a:endParaRPr lang="en-US" altLang="ko-KR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만들어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보자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말풍선: 사각형 8">
            <a:extLst>
              <a:ext uri="{FF2B5EF4-FFF2-40B4-BE49-F238E27FC236}">
                <a16:creationId xmlns="" xmlns:a16="http://schemas.microsoft.com/office/drawing/2014/main" id="{E07438FD-E844-474F-B71B-1812B478FA43}"/>
              </a:ext>
            </a:extLst>
          </p:cNvPr>
          <p:cNvSpPr/>
          <p:nvPr/>
        </p:nvSpPr>
        <p:spPr>
          <a:xfrm flipH="1">
            <a:off x="2375756" y="1886248"/>
            <a:ext cx="1466383" cy="540060"/>
          </a:xfrm>
          <a:prstGeom prst="wedgeRoundRectCallout">
            <a:avLst>
              <a:gd name="adj1" fmla="val 32082"/>
              <a:gd name="adj2" fmla="val 86533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꽃은 모두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다발인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거지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70858C31-0B9D-4900-AFDD-DB2A0073DA11}"/>
              </a:ext>
            </a:extLst>
          </p:cNvPr>
          <p:cNvSpPr/>
          <p:nvPr/>
        </p:nvSpPr>
        <p:spPr>
          <a:xfrm>
            <a:off x="2303748" y="16987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100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2ADE365-A1DB-4591-9BAF-8692501C2DB6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22938" y="16288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033021" y="2121186"/>
            <a:ext cx="2826889" cy="6957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꽃은 모두 몇 다발인지 궁금해합니다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274" y="1927088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7A02DBC-C54E-4365-8DD3-9492AEA3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5855DE94-35D0-4401-9287-AE4D729B28AF}"/>
              </a:ext>
            </a:extLst>
          </p:cNvPr>
          <p:cNvGrpSpPr/>
          <p:nvPr/>
        </p:nvGrpSpPr>
        <p:grpSpPr>
          <a:xfrm>
            <a:off x="4249182" y="1368385"/>
            <a:ext cx="2699082" cy="260415"/>
            <a:chOff x="4249182" y="1340768"/>
            <a:chExt cx="2699082" cy="260415"/>
          </a:xfrm>
        </p:grpSpPr>
        <p:grpSp>
          <p:nvGrpSpPr>
            <p:cNvPr id="34" name="그룹 33">
              <a:extLst>
                <a:ext uri="{FF2B5EF4-FFF2-40B4-BE49-F238E27FC236}">
                  <a16:creationId xmlns="" xmlns:a16="http://schemas.microsoft.com/office/drawing/2014/main" id="{FAA31117-C86C-4A0D-9B09-8A5EEA0AD182}"/>
                </a:ext>
              </a:extLst>
            </p:cNvPr>
            <p:cNvGrpSpPr/>
            <p:nvPr/>
          </p:nvGrpSpPr>
          <p:grpSpPr>
            <a:xfrm>
              <a:off x="4793634" y="1341094"/>
              <a:ext cx="521274" cy="258880"/>
              <a:chOff x="3792317" y="345499"/>
              <a:chExt cx="521274" cy="258880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72656F3B-DB06-42FF-BB89-640892BD83DA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408910BD-A51E-4B6F-A7BD-E2F00EE3C8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F7F55AE9-D0E2-4BEB-9367-A2A0B6038D92}"/>
                </a:ext>
              </a:extLst>
            </p:cNvPr>
            <p:cNvGrpSpPr/>
            <p:nvPr/>
          </p:nvGrpSpPr>
          <p:grpSpPr>
            <a:xfrm>
              <a:off x="5338086" y="1342762"/>
              <a:ext cx="521274" cy="255591"/>
              <a:chOff x="4338619" y="347167"/>
              <a:chExt cx="521274" cy="255591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145D4ACC-A2DF-4142-970C-5382F5CC68E1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1CDE37A7-8E1E-446C-91F1-21E349005F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="" xmlns:a16="http://schemas.microsoft.com/office/drawing/2014/main" id="{AC222FB0-982C-4A75-BA14-63D51DFFBE21}"/>
                </a:ext>
              </a:extLst>
            </p:cNvPr>
            <p:cNvGrpSpPr/>
            <p:nvPr/>
          </p:nvGrpSpPr>
          <p:grpSpPr>
            <a:xfrm>
              <a:off x="5882538" y="1341553"/>
              <a:ext cx="521274" cy="255591"/>
              <a:chOff x="4887332" y="345958"/>
              <a:chExt cx="521274" cy="255591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0908E916-06B3-47D7-8F07-CA588AE2EFE5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ED9D8D97-2A50-4401-9FEA-804736E88A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E2489A88-14B0-4B0E-82AC-DD56981B50E4}"/>
                </a:ext>
              </a:extLst>
            </p:cNvPr>
            <p:cNvGrpSpPr/>
            <p:nvPr/>
          </p:nvGrpSpPr>
          <p:grpSpPr>
            <a:xfrm>
              <a:off x="4249182" y="1340768"/>
              <a:ext cx="521274" cy="260415"/>
              <a:chOff x="3240719" y="345173"/>
              <a:chExt cx="521274" cy="26041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D29BE438-AA69-48F9-A590-B4109486B572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CAD2AADB-1209-49DF-B6EC-914492949F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02DE8D8B-2264-4D39-BE0A-1B59816C3804}"/>
                </a:ext>
              </a:extLst>
            </p:cNvPr>
            <p:cNvGrpSpPr/>
            <p:nvPr/>
          </p:nvGrpSpPr>
          <p:grpSpPr>
            <a:xfrm>
              <a:off x="6426990" y="1341553"/>
              <a:ext cx="521274" cy="255591"/>
              <a:chOff x="4887332" y="345958"/>
              <a:chExt cx="521274" cy="25559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8DBE3463-EBEA-4A83-B197-D0893AE3E25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E9C343FF-065C-4B3E-9184-33A3880350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952FC27E-D596-463E-8DC8-F30512BC3F9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2" t="16999" r="7751" b="14199"/>
          <a:stretch/>
        </p:blipFill>
        <p:spPr>
          <a:xfrm>
            <a:off x="107504" y="1844824"/>
            <a:ext cx="3664861" cy="2990575"/>
          </a:xfrm>
          <a:prstGeom prst="rect">
            <a:avLst/>
          </a:prstGeom>
        </p:spPr>
      </p:pic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6836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말풍선: 사각형 8">
            <a:extLst>
              <a:ext uri="{FF2B5EF4-FFF2-40B4-BE49-F238E27FC236}">
                <a16:creationId xmlns="" xmlns:a16="http://schemas.microsoft.com/office/drawing/2014/main" id="{08F0B304-735C-47C1-A2A3-19939F7BEFCC}"/>
              </a:ext>
            </a:extLst>
          </p:cNvPr>
          <p:cNvSpPr/>
          <p:nvPr/>
        </p:nvSpPr>
        <p:spPr>
          <a:xfrm flipH="1">
            <a:off x="139570" y="1664804"/>
            <a:ext cx="2164178" cy="738215"/>
          </a:xfrm>
          <a:prstGeom prst="wedgeRoundRectCallout">
            <a:avLst>
              <a:gd name="adj1" fmla="val -22907"/>
              <a:gd name="adj2" fmla="val 70550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꽃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160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송이를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송이씩 묶어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꽃다발을</a:t>
            </a:r>
            <a:endParaRPr lang="en-US" altLang="ko-KR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만들어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보자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말풍선: 사각형 8">
            <a:extLst>
              <a:ext uri="{FF2B5EF4-FFF2-40B4-BE49-F238E27FC236}">
                <a16:creationId xmlns="" xmlns:a16="http://schemas.microsoft.com/office/drawing/2014/main" id="{E07438FD-E844-474F-B71B-1812B478FA43}"/>
              </a:ext>
            </a:extLst>
          </p:cNvPr>
          <p:cNvSpPr/>
          <p:nvPr/>
        </p:nvSpPr>
        <p:spPr>
          <a:xfrm flipH="1">
            <a:off x="2375756" y="1886248"/>
            <a:ext cx="1466383" cy="540060"/>
          </a:xfrm>
          <a:prstGeom prst="wedgeRoundRectCallout">
            <a:avLst>
              <a:gd name="adj1" fmla="val 32082"/>
              <a:gd name="adj2" fmla="val 86533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꽃은 모두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다발인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거지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70858C31-0B9D-4900-AFDD-DB2A0073DA11}"/>
              </a:ext>
            </a:extLst>
          </p:cNvPr>
          <p:cNvSpPr/>
          <p:nvPr/>
        </p:nvSpPr>
        <p:spPr>
          <a:xfrm>
            <a:off x="2303748" y="16987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1072">
            <a:extLst>
              <a:ext uri="{FF2B5EF4-FFF2-40B4-BE49-F238E27FC236}">
                <a16:creationId xmlns="" xmlns:a16="http://schemas.microsoft.com/office/drawing/2014/main" id="{E440DFC9-ED97-4209-9A21-E8B6B20E2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8174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슬라이드와 동일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01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2ADE365-A1DB-4591-9BAF-8692501C2DB6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22938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꽃을 몇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송이씩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묶어야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033021" y="2344414"/>
            <a:ext cx="2826889" cy="4966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송이씩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묶어야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72" y="2161324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7A02DBC-C54E-4365-8DD3-9492AEA3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C02A2866-ECB1-4EA6-B253-1391418BA77A}"/>
              </a:ext>
            </a:extLst>
          </p:cNvPr>
          <p:cNvGrpSpPr/>
          <p:nvPr/>
        </p:nvGrpSpPr>
        <p:grpSpPr>
          <a:xfrm>
            <a:off x="4249182" y="1368385"/>
            <a:ext cx="2699082" cy="260415"/>
            <a:chOff x="4249182" y="1340768"/>
            <a:chExt cx="2699082" cy="260415"/>
          </a:xfrm>
        </p:grpSpPr>
        <p:grpSp>
          <p:nvGrpSpPr>
            <p:cNvPr id="34" name="그룹 33">
              <a:extLst>
                <a:ext uri="{FF2B5EF4-FFF2-40B4-BE49-F238E27FC236}">
                  <a16:creationId xmlns="" xmlns:a16="http://schemas.microsoft.com/office/drawing/2014/main" id="{6E462025-E276-48D2-8916-3130209DAD8B}"/>
                </a:ext>
              </a:extLst>
            </p:cNvPr>
            <p:cNvGrpSpPr/>
            <p:nvPr/>
          </p:nvGrpSpPr>
          <p:grpSpPr>
            <a:xfrm>
              <a:off x="4793634" y="1341094"/>
              <a:ext cx="521274" cy="258880"/>
              <a:chOff x="3792317" y="345499"/>
              <a:chExt cx="521274" cy="258880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21EA068E-5FE9-49B8-AC9F-E379D2D2DE37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EDAB97F3-023A-411F-AA16-3FC8656ABE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6E932372-9571-4E14-8EAC-E3E8CEA6846E}"/>
                </a:ext>
              </a:extLst>
            </p:cNvPr>
            <p:cNvGrpSpPr/>
            <p:nvPr/>
          </p:nvGrpSpPr>
          <p:grpSpPr>
            <a:xfrm>
              <a:off x="5338086" y="1342762"/>
              <a:ext cx="521274" cy="255591"/>
              <a:chOff x="4338619" y="347167"/>
              <a:chExt cx="521274" cy="255591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7D16E08F-1B5B-42BF-AEF5-EB01576D4406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2C8F0243-CDD7-4573-8D03-38DF00304C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="" xmlns:a16="http://schemas.microsoft.com/office/drawing/2014/main" id="{301186E2-4F6E-4D3B-BF06-B9BE6A4324E3}"/>
                </a:ext>
              </a:extLst>
            </p:cNvPr>
            <p:cNvGrpSpPr/>
            <p:nvPr/>
          </p:nvGrpSpPr>
          <p:grpSpPr>
            <a:xfrm>
              <a:off x="5882538" y="1341553"/>
              <a:ext cx="521274" cy="255591"/>
              <a:chOff x="4887332" y="345958"/>
              <a:chExt cx="521274" cy="255591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4CE22241-8E2F-468B-9A27-133A960ED95F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0DC4215A-028F-4562-A5C2-5024313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D49FBD5B-5E4F-42AC-983A-11733C4718FE}"/>
                </a:ext>
              </a:extLst>
            </p:cNvPr>
            <p:cNvGrpSpPr/>
            <p:nvPr/>
          </p:nvGrpSpPr>
          <p:grpSpPr>
            <a:xfrm>
              <a:off x="4249182" y="1340768"/>
              <a:ext cx="521274" cy="260415"/>
              <a:chOff x="3240719" y="345173"/>
              <a:chExt cx="521274" cy="26041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02DF5485-7640-47BA-BB8D-8F3E825D00AA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872E3965-9BEB-45AB-B1AC-05603EE507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6031BC57-6855-4BDD-9B23-B4ADE43754FF}"/>
                </a:ext>
              </a:extLst>
            </p:cNvPr>
            <p:cNvGrpSpPr/>
            <p:nvPr/>
          </p:nvGrpSpPr>
          <p:grpSpPr>
            <a:xfrm>
              <a:off x="6426990" y="1341553"/>
              <a:ext cx="521274" cy="255591"/>
              <a:chOff x="4887332" y="345958"/>
              <a:chExt cx="521274" cy="25559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E4988953-3818-4C0E-9FD0-839837E19BAE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37508C32-8981-4D80-B144-35DBD2031E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952FC27E-D596-463E-8DC8-F30512BC3F9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2" t="16999" r="7751" b="14199"/>
          <a:stretch/>
        </p:blipFill>
        <p:spPr>
          <a:xfrm>
            <a:off x="107504" y="1844824"/>
            <a:ext cx="3664861" cy="2990575"/>
          </a:xfrm>
          <a:prstGeom prst="rect">
            <a:avLst/>
          </a:prstGeom>
        </p:spPr>
      </p:pic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6836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말풍선: 사각형 8">
            <a:extLst>
              <a:ext uri="{FF2B5EF4-FFF2-40B4-BE49-F238E27FC236}">
                <a16:creationId xmlns="" xmlns:a16="http://schemas.microsoft.com/office/drawing/2014/main" id="{08F0B304-735C-47C1-A2A3-19939F7BEFCC}"/>
              </a:ext>
            </a:extLst>
          </p:cNvPr>
          <p:cNvSpPr/>
          <p:nvPr/>
        </p:nvSpPr>
        <p:spPr>
          <a:xfrm flipH="1">
            <a:off x="139570" y="1664804"/>
            <a:ext cx="2164178" cy="738215"/>
          </a:xfrm>
          <a:prstGeom prst="wedgeRoundRectCallout">
            <a:avLst>
              <a:gd name="adj1" fmla="val -22907"/>
              <a:gd name="adj2" fmla="val 70550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꽃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160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송이를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송이씩 묶어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꽃다발을</a:t>
            </a:r>
            <a:endParaRPr lang="en-US" altLang="ko-KR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만들어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보자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말풍선: 사각형 8">
            <a:extLst>
              <a:ext uri="{FF2B5EF4-FFF2-40B4-BE49-F238E27FC236}">
                <a16:creationId xmlns="" xmlns:a16="http://schemas.microsoft.com/office/drawing/2014/main" id="{E07438FD-E844-474F-B71B-1812B478FA43}"/>
              </a:ext>
            </a:extLst>
          </p:cNvPr>
          <p:cNvSpPr/>
          <p:nvPr/>
        </p:nvSpPr>
        <p:spPr>
          <a:xfrm flipH="1">
            <a:off x="2375756" y="1886248"/>
            <a:ext cx="1466383" cy="540060"/>
          </a:xfrm>
          <a:prstGeom prst="wedgeRoundRectCallout">
            <a:avLst>
              <a:gd name="adj1" fmla="val 32082"/>
              <a:gd name="adj2" fmla="val 86533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꽃은 모두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다발인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거지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70858C31-0B9D-4900-AFDD-DB2A0073DA11}"/>
              </a:ext>
            </a:extLst>
          </p:cNvPr>
          <p:cNvSpPr/>
          <p:nvPr/>
        </p:nvSpPr>
        <p:spPr>
          <a:xfrm>
            <a:off x="2303748" y="16987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1072">
            <a:extLst>
              <a:ext uri="{FF2B5EF4-FFF2-40B4-BE49-F238E27FC236}">
                <a16:creationId xmlns="" xmlns:a16="http://schemas.microsoft.com/office/drawing/2014/main" id="{E440DFC9-ED97-4209-9A21-E8B6B20E2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8174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슬라이드와 동일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47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87B39B6-0B5C-4229-A646-BB61219923C9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017817" y="2601688"/>
            <a:ext cx="2872757" cy="7466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b="1" i="0" u="none" strike="noStrike" cap="none" spc="-15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송이씩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몇 묶음이 되면 </a:t>
            </a:r>
            <a:r>
              <a:rPr kumimoji="1" lang="en-US" altLang="ko-KR" sz="1900" b="1" i="0" u="none" strike="noStrike" cap="none" spc="-30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160</a:t>
            </a:r>
            <a:r>
              <a:rPr kumimoji="1" lang="ko-KR" altLang="en-US" sz="1900" b="1" i="0" u="none" strike="noStrike" cap="none" spc="-30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송이가 되는지 알아봅니다</a:t>
            </a:r>
            <a:r>
              <a:rPr kumimoji="1" lang="en-US" altLang="ko-KR" sz="1900" b="1" i="0" u="none" strike="noStrike" cap="none" spc="-30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30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466" y="2468158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C19CBB8-5AE8-40AB-A93E-0E1009839BA5}"/>
              </a:ext>
            </a:extLst>
          </p:cNvPr>
          <p:cNvSpPr/>
          <p:nvPr/>
        </p:nvSpPr>
        <p:spPr bwMode="auto">
          <a:xfrm>
            <a:off x="4017817" y="3415426"/>
            <a:ext cx="2872757" cy="7466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에 곱해서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160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 되는 수를 찾습니다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B5D6F9C-39B2-4709-9F4F-D2192F9948FE}"/>
              </a:ext>
            </a:extLst>
          </p:cNvPr>
          <p:cNvSpPr/>
          <p:nvPr/>
        </p:nvSpPr>
        <p:spPr bwMode="auto">
          <a:xfrm>
            <a:off x="4017817" y="4243519"/>
            <a:ext cx="2872757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160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을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으로 나눕니다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DB941529-211D-495D-ABD2-92592EC2E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466" y="3184901"/>
            <a:ext cx="360000" cy="355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A545F101-5787-427C-8AD1-2C00ADA3F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120" y="4078441"/>
            <a:ext cx="360000" cy="355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5C39153E-1DA8-405D-8BAA-2D8D92410295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1" name="Group 1072">
            <a:extLst>
              <a:ext uri="{FF2B5EF4-FFF2-40B4-BE49-F238E27FC236}">
                <a16:creationId xmlns="" xmlns:a16="http://schemas.microsoft.com/office/drawing/2014/main" id="{2C17B9BB-061C-4161-812F-5B51CB063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11576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슬라이드와 동일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926EC53F-A712-4D3E-9A4B-5A149FA9F54F}"/>
              </a:ext>
            </a:extLst>
          </p:cNvPr>
          <p:cNvGrpSpPr/>
          <p:nvPr/>
        </p:nvGrpSpPr>
        <p:grpSpPr>
          <a:xfrm>
            <a:off x="4247964" y="1363195"/>
            <a:ext cx="2699082" cy="265605"/>
            <a:chOff x="4247964" y="1340768"/>
            <a:chExt cx="2699082" cy="265605"/>
          </a:xfrm>
        </p:grpSpPr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A2BFA4F7-BBA5-4931-A2B4-38EE5A03832D}"/>
                </a:ext>
              </a:extLst>
            </p:cNvPr>
            <p:cNvGrpSpPr/>
            <p:nvPr/>
          </p:nvGrpSpPr>
          <p:grpSpPr>
            <a:xfrm>
              <a:off x="4792416" y="1346284"/>
              <a:ext cx="521274" cy="258880"/>
              <a:chOff x="3792317" y="345499"/>
              <a:chExt cx="521274" cy="258880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1D3BEB48-A77C-4CDA-B203-C6B60A458E53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9B2BFB1E-57BD-4B18-9784-A3EAB6B92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1349426A-CC57-44B2-A979-479BFDD0E9C9}"/>
                </a:ext>
              </a:extLst>
            </p:cNvPr>
            <p:cNvGrpSpPr/>
            <p:nvPr/>
          </p:nvGrpSpPr>
          <p:grpSpPr>
            <a:xfrm>
              <a:off x="5336868" y="1347952"/>
              <a:ext cx="521274" cy="255591"/>
              <a:chOff x="4338619" y="347167"/>
              <a:chExt cx="521274" cy="255591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1155D7EB-A7CB-479F-B220-8F42C6A77399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EBA327B1-6433-4FF7-A9CA-53ABD506A6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1D84447D-B769-48E3-8E49-337B14F73274}"/>
                </a:ext>
              </a:extLst>
            </p:cNvPr>
            <p:cNvGrpSpPr/>
            <p:nvPr/>
          </p:nvGrpSpPr>
          <p:grpSpPr>
            <a:xfrm>
              <a:off x="5881320" y="1346743"/>
              <a:ext cx="521274" cy="255591"/>
              <a:chOff x="4887332" y="345958"/>
              <a:chExt cx="521274" cy="255591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4429A6D5-AEC7-43DE-8BD8-1DE878E050C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4C0506AE-8D3D-4341-BFC0-E6D7D5017E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F14200B0-8BE1-46B3-936C-BD8A20A2C7B8}"/>
                </a:ext>
              </a:extLst>
            </p:cNvPr>
            <p:cNvGrpSpPr/>
            <p:nvPr/>
          </p:nvGrpSpPr>
          <p:grpSpPr>
            <a:xfrm>
              <a:off x="4247964" y="1345958"/>
              <a:ext cx="521274" cy="260415"/>
              <a:chOff x="3240719" y="345173"/>
              <a:chExt cx="521274" cy="260415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3B216B46-3DAE-47A4-9356-1A00CB9B3BF0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CD53B82B-043E-4FD2-ADC0-2BBECEC144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A3570396-E612-4C67-BF63-1F3538303490}"/>
                </a:ext>
              </a:extLst>
            </p:cNvPr>
            <p:cNvGrpSpPr/>
            <p:nvPr/>
          </p:nvGrpSpPr>
          <p:grpSpPr>
            <a:xfrm>
              <a:off x="6425772" y="1340768"/>
              <a:ext cx="521274" cy="261566"/>
              <a:chOff x="4887332" y="339983"/>
              <a:chExt cx="521274" cy="261566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92574670-DE89-4929-8BBF-5024A1DF2D9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B79A9D75-1ADB-4B59-95D4-D4DBE95A14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39983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1" name="TextBox 43"/>
          <p:cNvSpPr txBox="1"/>
          <p:nvPr/>
        </p:nvSpPr>
        <p:spPr>
          <a:xfrm>
            <a:off x="3922938" y="1628800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송이씩 묶으면 꽃다발은 몇 다발이 되는지 어떻게 구할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952FC27E-D596-463E-8DC8-F30512BC3F9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2" t="16999" r="7751" b="14199"/>
          <a:stretch/>
        </p:blipFill>
        <p:spPr>
          <a:xfrm>
            <a:off x="107504" y="1844824"/>
            <a:ext cx="3664861" cy="2990575"/>
          </a:xfrm>
          <a:prstGeom prst="rect">
            <a:avLst/>
          </a:prstGeom>
        </p:spPr>
      </p:pic>
      <p:pic>
        <p:nvPicPr>
          <p:cNvPr id="79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6836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말풍선: 사각형 8">
            <a:extLst>
              <a:ext uri="{FF2B5EF4-FFF2-40B4-BE49-F238E27FC236}">
                <a16:creationId xmlns="" xmlns:a16="http://schemas.microsoft.com/office/drawing/2014/main" id="{08F0B304-735C-47C1-A2A3-19939F7BEFCC}"/>
              </a:ext>
            </a:extLst>
          </p:cNvPr>
          <p:cNvSpPr/>
          <p:nvPr/>
        </p:nvSpPr>
        <p:spPr>
          <a:xfrm flipH="1">
            <a:off x="139570" y="1664804"/>
            <a:ext cx="2164178" cy="738215"/>
          </a:xfrm>
          <a:prstGeom prst="wedgeRoundRectCallout">
            <a:avLst>
              <a:gd name="adj1" fmla="val -22907"/>
              <a:gd name="adj2" fmla="val 70550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꽃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160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송이를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송이씩 묶어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꽃다발을</a:t>
            </a:r>
            <a:endParaRPr lang="en-US" altLang="ko-KR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만들어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보자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말풍선: 사각형 8">
            <a:extLst>
              <a:ext uri="{FF2B5EF4-FFF2-40B4-BE49-F238E27FC236}">
                <a16:creationId xmlns="" xmlns:a16="http://schemas.microsoft.com/office/drawing/2014/main" id="{E07438FD-E844-474F-B71B-1812B478FA43}"/>
              </a:ext>
            </a:extLst>
          </p:cNvPr>
          <p:cNvSpPr/>
          <p:nvPr/>
        </p:nvSpPr>
        <p:spPr>
          <a:xfrm flipH="1">
            <a:off x="2375756" y="1886248"/>
            <a:ext cx="1466383" cy="540060"/>
          </a:xfrm>
          <a:prstGeom prst="wedgeRoundRectCallout">
            <a:avLst>
              <a:gd name="adj1" fmla="val 32082"/>
              <a:gd name="adj2" fmla="val 86533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꽃은 모두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다발인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거지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70858C31-0B9D-4900-AFDD-DB2A0073DA11}"/>
              </a:ext>
            </a:extLst>
          </p:cNvPr>
          <p:cNvSpPr/>
          <p:nvPr/>
        </p:nvSpPr>
        <p:spPr>
          <a:xfrm>
            <a:off x="2303748" y="16987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43622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44549</TotalTime>
  <Words>2843</Words>
  <Application>Microsoft Office PowerPoint</Application>
  <PresentationFormat>화면 슬라이드 쇼(4:3)</PresentationFormat>
  <Paragraphs>1113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8221</cp:revision>
  <cp:lastPrinted>2021-12-20T01:30:02Z</cp:lastPrinted>
  <dcterms:created xsi:type="dcterms:W3CDTF">2008-07-15T12:19:11Z</dcterms:created>
  <dcterms:modified xsi:type="dcterms:W3CDTF">2022-02-18T04:24:59Z</dcterms:modified>
</cp:coreProperties>
</file>