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1" r:id="rId5"/>
    <p:sldId id="1339" r:id="rId6"/>
    <p:sldId id="1378" r:id="rId7"/>
    <p:sldId id="1379" r:id="rId8"/>
    <p:sldId id="1380" r:id="rId9"/>
    <p:sldId id="1381" r:id="rId10"/>
    <p:sldId id="1382" r:id="rId11"/>
    <p:sldId id="1097" r:id="rId12"/>
    <p:sldId id="1289" r:id="rId13"/>
    <p:sldId id="1384" r:id="rId14"/>
    <p:sldId id="1387" r:id="rId15"/>
    <p:sldId id="1391" r:id="rId16"/>
    <p:sldId id="1385" r:id="rId17"/>
    <p:sldId id="1393" r:id="rId18"/>
    <p:sldId id="1371" r:id="rId19"/>
    <p:sldId id="1386" r:id="rId20"/>
    <p:sldId id="1396" r:id="rId21"/>
    <p:sldId id="1406" r:id="rId22"/>
    <p:sldId id="1407" r:id="rId23"/>
    <p:sldId id="1408" r:id="rId24"/>
    <p:sldId id="1297" r:id="rId25"/>
    <p:sldId id="1315" r:id="rId26"/>
    <p:sldId id="1316" r:id="rId27"/>
    <p:sldId id="1322" r:id="rId28"/>
    <p:sldId id="1323" r:id="rId29"/>
    <p:sldId id="1398" r:id="rId30"/>
    <p:sldId id="1324" r:id="rId31"/>
    <p:sldId id="1317" r:id="rId32"/>
    <p:sldId id="1319" r:id="rId33"/>
    <p:sldId id="1403" r:id="rId34"/>
    <p:sldId id="1318" r:id="rId35"/>
    <p:sldId id="1320" r:id="rId36"/>
    <p:sldId id="1321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FDD"/>
    <a:srgbClr val="EFEFEF"/>
    <a:srgbClr val="B3A2C7"/>
    <a:srgbClr val="EEE8FC"/>
    <a:srgbClr val="FCC29B"/>
    <a:srgbClr val="0070C0"/>
    <a:srgbClr val="F6AEB5"/>
    <a:srgbClr val="FCDFE0"/>
    <a:srgbClr val="85B73B"/>
    <a:srgbClr val="CB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blackbox7&amp;classa=A8-C1-41-MM-MM-04-04-07-0-0-0-0&amp;classno=MM_41_04/suh_0401_03_0007/suh_0401_03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blackbox7&amp;classa=A8-C1-41-MM-MM-04-04-07-0-0-0-0&amp;classno=MM_41_04/suh_0401_03_0007/suh_0401_03_0007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data2.tsherpa.co.kr/tsherpa/MultiMedia/Flash/2020/curri/index.html?flashxmlnum=blackbox7&amp;classa=A8-C1-41-MM-MM-04-04-07-0-0-0-0&amp;classno=MM_41_04/suh_0401_03_0007/suh_0401_03_0007_401_1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blackbox7&amp;classa=A8-C1-41-MM-MM-04-04-07-0-0-0-0&amp;classno=MM_41_04/suh_0401_03_0007/suh_0401_03_0007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blackbox7&amp;classa=A8-C1-41-MM-MM-04-04-07-0-0-0-0&amp;classno=MM_41_04/suh_0401_03_0007/suh_0401_03_0007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389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725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8430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363036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상자쯤 포장할 것 같습니다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78" y="2957187"/>
            <a:ext cx="360000" cy="355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593AE3C3-C3EF-42D9-81D5-27AB311DFFF8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CBEBBFD0-355C-4C7E-9A49-DCF0F6E21B7F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F5A6086A-ADE7-4687-9648-6BDAC0C2804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8FC10BBF-6E03-4F16-9419-00C75453B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E29699A7-8AAD-40B3-B857-332968E82C11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A98301D-6810-4EF2-88CC-31C737C1E2C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CC1D8560-2808-41E4-88C0-814F26F96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F9B8FE70-F427-4AC5-A166-D4EA98A5928D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D626A6C2-BE22-4EDD-8827-B3BE9A79389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D3372E4C-9830-462F-A930-C2276623A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83BADA84-A873-4409-AE4C-9CC3D15623A5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B2F47361-3FC1-4699-AD1E-3777015E770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8EB2FC84-AEDF-4171-B93D-D7985BC17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3B600A55-43C5-40B7-8DD2-B281F276AB1B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DB9F6765-A22E-4CD5-8C53-BF0FCB45FD8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2BF54DB7-65FF-4C7D-966F-7BB03B346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C8867DB7-277E-426B-8215-CF3031BD2923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2CE0E140-78E5-4C71-8C53-28788907D11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CD3AAB9E-E80C-495E-9E95-1B27E05CA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1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1" y="3104964"/>
            <a:ext cx="5502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두 자리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2331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B8E2534-95B4-47D5-8538-17F2A857F215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D150D5B-0296-463E-A329-F1F87135ED2F}"/>
              </a:ext>
            </a:extLst>
          </p:cNvPr>
          <p:cNvGrpSpPr/>
          <p:nvPr/>
        </p:nvGrpSpPr>
        <p:grpSpPr>
          <a:xfrm>
            <a:off x="4283968" y="1340768"/>
            <a:ext cx="2699082" cy="260415"/>
            <a:chOff x="4283968" y="1340768"/>
            <a:chExt cx="2699082" cy="260415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50AC2E04-5F37-4690-967C-C47D09E5CBFC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FDD07087-D3E1-4337-9C53-E1B819444C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228333B3-0EF2-45DE-851F-E2993A062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0278D9B8-1CF4-4511-BAC1-5E177288C5F5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76107FB4-39CF-496B-9DBC-285477BD6B6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4E629D54-F4BF-4BD8-B431-26F4C0B54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A1E01DE9-6AEC-48DB-B49C-F32A0B7F4A2A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D12CEB3F-832D-4EBA-B3CF-4FA1A03F560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8C840470-10FD-4C04-A2AE-183A5750B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B0A0FF90-727E-49A3-9A5E-EE0582DFD39A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F1BBF03-886E-4B6A-9267-DC75B8B6EA4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9F5CA4F-26C0-4FBE-A487-E61D495F1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7638182E-45A1-4177-8960-5186E697F5AD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8CCB088D-0A08-4C74-AC46-BA6BA311167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944A46C4-8A4F-4D70-943C-B7BEB0DBF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585798" y="2397846"/>
            <a:ext cx="1806182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800÷25=□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04" y="2240868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1C89AF9-2DEC-40BA-BBFE-7DA4A6C3BDB6}"/>
              </a:ext>
            </a:extLst>
          </p:cNvPr>
          <p:cNvSpPr/>
          <p:nvPr/>
        </p:nvSpPr>
        <p:spPr>
          <a:xfrm>
            <a:off x="6489618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379290B-1762-4429-875A-5C38F444BDA2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16415A0-9878-4E3A-9CD5-37E7F1D8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50538"/>
              </p:ext>
            </p:extLst>
          </p:nvPr>
        </p:nvGraphicFramePr>
        <p:xfrm>
          <a:off x="389042" y="2409335"/>
          <a:ext cx="6331682" cy="1631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670">
                  <a:extLst>
                    <a:ext uri="{9D8B030D-6E8A-4147-A177-3AD203B41FA5}">
                      <a16:colId xmlns="" xmlns:a16="http://schemas.microsoft.com/office/drawing/2014/main" val="4243712012"/>
                    </a:ext>
                  </a:extLst>
                </a:gridCol>
                <a:gridCol w="2370506">
                  <a:extLst>
                    <a:ext uri="{9D8B030D-6E8A-4147-A177-3AD203B41FA5}">
                      <a16:colId xmlns="" xmlns:a16="http://schemas.microsoft.com/office/drawing/2014/main" val="502851222"/>
                    </a:ext>
                  </a:extLst>
                </a:gridCol>
                <a:gridCol w="2370506">
                  <a:extLst>
                    <a:ext uri="{9D8B030D-6E8A-4147-A177-3AD203B41FA5}">
                      <a16:colId xmlns="" xmlns:a16="http://schemas.microsoft.com/office/drawing/2014/main" val="3892634666"/>
                    </a:ext>
                  </a:extLst>
                </a:gridCol>
              </a:tblGrid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포장한 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사용한 리본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리본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 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7270506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× 20 = 500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300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4622670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25×30=750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800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750=50</a:t>
                      </a:r>
                      <a:endParaRPr lang="ko-KR" altLang="en-US" sz="1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0065005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82D9DD8-0044-45A4-BF07-AAC3D2B8EA3F}"/>
              </a:ext>
            </a:extLst>
          </p:cNvPr>
          <p:cNvSpPr/>
          <p:nvPr/>
        </p:nvSpPr>
        <p:spPr>
          <a:xfrm>
            <a:off x="3563888" y="3022257"/>
            <a:ext cx="396044" cy="384721"/>
          </a:xfrm>
          <a:prstGeom prst="ellipse">
            <a:avLst/>
          </a:prstGeom>
          <a:solidFill>
            <a:srgbClr val="92D050">
              <a:alpha val="4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962EF92-99F6-4443-A981-396BD3677264}"/>
              </a:ext>
            </a:extLst>
          </p:cNvPr>
          <p:cNvSpPr/>
          <p:nvPr/>
        </p:nvSpPr>
        <p:spPr>
          <a:xfrm>
            <a:off x="2879812" y="3032615"/>
            <a:ext cx="396044" cy="384721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38D970E6-BE45-48C7-997E-F0EA50B66C50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396F2A49-42A7-4045-ABC5-3FAFC5BDA76E}"/>
              </a:ext>
            </a:extLst>
          </p:cNvPr>
          <p:cNvGrpSpPr/>
          <p:nvPr/>
        </p:nvGrpSpPr>
        <p:grpSpPr>
          <a:xfrm>
            <a:off x="4247964" y="1340768"/>
            <a:ext cx="2699082" cy="260415"/>
            <a:chOff x="4247964" y="1340768"/>
            <a:chExt cx="2699082" cy="260415"/>
          </a:xfrm>
        </p:grpSpPr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09992423-F310-49D8-89BF-47ECC41A7413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="" xmlns:a16="http://schemas.microsoft.com/office/drawing/2014/main" id="{2A0C6E8F-4FBA-4EDB-85B9-628BED80BCF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1DF4AE66-E9E6-44F9-A615-B3B187E17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1B86A9D8-A613-47E5-B3D6-02E040A578F9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B912D027-ABA2-4C5D-8F55-D79132387E7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FCC06C5C-5705-430C-A896-FF502BFB0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="" xmlns:a16="http://schemas.microsoft.com/office/drawing/2014/main" id="{55F150E8-2266-466D-8E10-0778A803474E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52FF55B5-9343-4854-98C0-75A222BC091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id="{0646BDAB-7A8B-49A8-B217-F3A631EF3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94FF36C9-0F58-4C05-830E-19C60EED4BFF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9B143B24-C614-4275-A2AC-7490CB8F198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64807641-BDC3-4BE1-9671-020CC14F9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9CC4FFAF-B16B-414A-9CE5-46F3F1D84334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A765D2B4-E4E8-4794-AB2B-14FE2BBE818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3F2BC9FD-345C-4FD5-ABD7-A9F5FD35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FD248F2-C61F-4113-9E80-351DBBED5B48}"/>
              </a:ext>
            </a:extLst>
          </p:cNvPr>
          <p:cNvSpPr/>
          <p:nvPr/>
        </p:nvSpPr>
        <p:spPr>
          <a:xfrm>
            <a:off x="5292080" y="3022257"/>
            <a:ext cx="396044" cy="384721"/>
          </a:xfrm>
          <a:prstGeom prst="ellipse">
            <a:avLst/>
          </a:prstGeom>
          <a:solidFill>
            <a:srgbClr val="92D050">
              <a:alpha val="4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4A5FF6A4-75B4-4D16-9D95-678E9704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916" y="3393444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63605189-4E97-4526-814E-F3FD775D0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073" y="3393444"/>
            <a:ext cx="360000" cy="355000"/>
          </a:xfrm>
          <a:prstGeom prst="rect">
            <a:avLst/>
          </a:prstGeom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43857" y="2312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6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B8E2534-95B4-47D5-8538-17F2A857F215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404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상자를 포장하고 남은 리본으로 몇 상자 더 포장할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FB65AC4-3BA5-4C76-9F9B-EC0A635B7912}"/>
              </a:ext>
            </a:extLst>
          </p:cNvPr>
          <p:cNvSpPr/>
          <p:nvPr/>
        </p:nvSpPr>
        <p:spPr bwMode="auto">
          <a:xfrm>
            <a:off x="3192007" y="2357111"/>
            <a:ext cx="888572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4AAD8E5-DE52-4F42-AFBA-4EC45AB19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097" y="2182671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8C57D723-D724-4788-BB67-406878D7BB46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AFB8EBC-716C-4649-AF19-3E336D27AA1D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039308F6-2E65-470D-9146-62052D14359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04CEAB40-5B5D-4728-961E-88FF0D1DA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BFE39BE0-EC0C-4807-96A2-B5EFF5E2FEA7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CC3E40C5-8708-4FB8-A665-8578A5B4383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74B9DC40-8975-4C91-9AF0-2D21944A9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2FE5A176-5E17-4EEB-9F64-0B1E81CAA051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74067885-9199-487A-8440-B34479052FE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F486D67D-3A28-4972-9056-B02FFFC1A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DFA721B7-5D3E-4044-876E-E22F2D5F3B18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67C37712-F0F6-4016-8025-830ADF6A588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9C193DAC-319E-4038-B619-CA8F308BF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389A9674-F36B-42AA-85E5-9F0FDF45BE6D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5D70676-63E3-4ACA-93BB-16A26C3D315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307CEF1E-7246-4BC1-BF83-680B8B619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82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B8E2534-95B4-47D5-8538-17F2A857F215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1870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800÷25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ADBDBFF4-3AB3-4997-9E09-242E59F943CA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3661503B-CFC7-4ECA-A280-6E167935A53F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11ED9BDF-8BDF-4D90-A11A-1010A4BD32A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DAB1D02A-7181-46EC-8F12-C8AC1347A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80C97E32-29A0-4F65-BFA1-1EA647F7DFB0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D422EB52-E8C4-4105-84F7-257F434C98F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CC660D8A-9E45-4A8F-8B48-72179544F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E3DDBCCA-2DE2-43A8-81E0-C87DD5E06F10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D8028C4D-00F3-4335-B6B6-E5AE155208D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815EB7B0-6669-489E-9A0E-EC4F93527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C532345-EA5B-409C-AA4D-AB217603BDFF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1980FCD4-0F5D-43C2-A690-E2736A1DDED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84CE7532-8FBB-4E34-9EC8-228A2E487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0DCC1F6C-324A-4239-AA10-BD3A8BA48BE5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6A743E3B-E7DD-426E-98EE-BB75A46887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2A89D3A1-9707-45E4-8EEB-73CBABA77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3_5_03.html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오른쪽 화살표 72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93" y="2357720"/>
            <a:ext cx="5305393" cy="279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6722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3_5_03_01~04.sgv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872093" y="2357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293240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2822536" y="2640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436510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F92AD0F2-B835-4817-BADB-2DE401D85743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F92AD0F2-B835-4817-BADB-2DE401D85743}"/>
              </a:ext>
            </a:extLst>
          </p:cNvPr>
          <p:cNvSpPr/>
          <p:nvPr/>
        </p:nvSpPr>
        <p:spPr>
          <a:xfrm>
            <a:off x="5988911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38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8735CCB-92DA-4B47-AC6D-10A95E5503DF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5075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E5BA4C9-F88E-47D6-87D7-B3BE9F90FA72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모두 몇 상자 포장할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A4020C85-B6C1-4239-97CE-48DAD3C8FCEC}"/>
              </a:ext>
            </a:extLst>
          </p:cNvPr>
          <p:cNvGrpSpPr/>
          <p:nvPr/>
        </p:nvGrpSpPr>
        <p:grpSpPr>
          <a:xfrm>
            <a:off x="4247964" y="1340768"/>
            <a:ext cx="2699082" cy="265605"/>
            <a:chOff x="4247964" y="1340768"/>
            <a:chExt cx="2699082" cy="265605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F8CC6774-D921-4594-B217-A68B9B8865ED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AB8457D9-8E70-44DE-8F1D-55C7BC85F8E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CE066875-0414-46FA-8713-F15978BDB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AA57B806-5E2C-4C85-99DE-56C046DB6EF5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BCDEE411-72B9-43A0-894F-05DE5B4F324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EE93CF44-D123-4FDD-963B-FC2E522FC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1BA1EEB3-123F-42DB-BF71-D53C040C3C98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A945269F-D668-407A-9BD0-EEF6E60F808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B58BD8AA-A265-4F34-B412-DE68A5DEF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7CA6B19A-B787-4590-8D6E-D6BB3FBF2F1F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8BF73705-06CA-4E42-A554-4390F267B6B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7CC9DA9F-E82C-4B07-B178-D2B4E7A11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7BC843B8-FB75-44E6-B127-150BD0327E53}"/>
                </a:ext>
              </a:extLst>
            </p:cNvPr>
            <p:cNvGrpSpPr/>
            <p:nvPr/>
          </p:nvGrpSpPr>
          <p:grpSpPr>
            <a:xfrm>
              <a:off x="6425772" y="1340768"/>
              <a:ext cx="521274" cy="261566"/>
              <a:chOff x="4887332" y="339983"/>
              <a:chExt cx="521274" cy="261566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9E7F3729-CDF0-4945-ABCD-75C7766F098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0CF62E3D-5790-4E3D-BEA8-B959610A1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7" name="직사각형 36"/>
          <p:cNvSpPr/>
          <p:nvPr/>
        </p:nvSpPr>
        <p:spPr bwMode="auto">
          <a:xfrm>
            <a:off x="1322889" y="2564317"/>
            <a:ext cx="923083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12" y="317569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20" y="2412894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322889" y="3068960"/>
            <a:ext cx="4797283" cy="420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상자와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상자만큼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43114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08" y="2911824"/>
            <a:ext cx="360000" cy="355000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987÷23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987÷23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95A15FC-2199-49DC-A5D0-691B91C5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957B791-7943-4D91-9BB4-0CC8FFD54D89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A017732-E47B-47F7-9125-EBCF2A8E36F0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38F7C4C1-4CA7-4240-A844-A0583E6A8A9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58121AD5-71E4-4D3C-8999-4F764523A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745F323-6BD2-4512-B862-4DE2C1511CC4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EF30AC2-C995-4DE8-9F7A-63A40318D8E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02D1AD2F-98D1-436E-BCD8-991B17C39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F0C33F3E-C8D5-40FB-AEF4-AA70890CC197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5ADE7C90-05E6-4619-8AF4-8C0FA4D16A4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FEA5CFDB-5BA6-4232-BF04-961C3B15E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8" y="2312876"/>
            <a:ext cx="5786712" cy="283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3_5_03.html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오른쪽 화살표 56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72093" y="2357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09" y="293240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2822536" y="2640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92AD0F2-B835-4817-BADB-2DE401D85743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F92AD0F2-B835-4817-BADB-2DE401D85743}"/>
              </a:ext>
            </a:extLst>
          </p:cNvPr>
          <p:cNvSpPr/>
          <p:nvPr/>
        </p:nvSpPr>
        <p:spPr>
          <a:xfrm>
            <a:off x="5988911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92AD0F2-B835-4817-BADB-2DE401D85743}"/>
              </a:ext>
            </a:extLst>
          </p:cNvPr>
          <p:cNvSpPr/>
          <p:nvPr/>
        </p:nvSpPr>
        <p:spPr>
          <a:xfrm>
            <a:off x="5189817" y="1106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6" y="432910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794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3_5_04_01~04.sgv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35AD27D1-E334-42B2-8AD0-F59777558BD3}"/>
              </a:ext>
            </a:extLst>
          </p:cNvPr>
          <p:cNvGrpSpPr/>
          <p:nvPr/>
        </p:nvGrpSpPr>
        <p:grpSpPr>
          <a:xfrm>
            <a:off x="5882538" y="1269086"/>
            <a:ext cx="521274" cy="258880"/>
            <a:chOff x="3792317" y="345499"/>
            <a:chExt cx="521274" cy="258880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2A236B25-5DDD-40B6-ADC8-8D30F007A966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9DEDFDAA-5958-4350-8824-4EB3859BC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15A72C41-CF69-4529-8E2C-E5A7ABD71D2C}"/>
              </a:ext>
            </a:extLst>
          </p:cNvPr>
          <p:cNvGrpSpPr/>
          <p:nvPr/>
        </p:nvGrpSpPr>
        <p:grpSpPr>
          <a:xfrm>
            <a:off x="6426990" y="1270754"/>
            <a:ext cx="521274" cy="255591"/>
            <a:chOff x="4338619" y="347167"/>
            <a:chExt cx="521274" cy="25559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8B9162A-E6A7-4FBC-87D1-6F20C72C0BFD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B71FA157-1AE6-4863-89A3-C416C30F8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B6AF9C68-46AB-479C-BD59-625DFE30EBD4}"/>
              </a:ext>
            </a:extLst>
          </p:cNvPr>
          <p:cNvGrpSpPr/>
          <p:nvPr/>
        </p:nvGrpSpPr>
        <p:grpSpPr>
          <a:xfrm>
            <a:off x="5338086" y="1268760"/>
            <a:ext cx="521274" cy="260415"/>
            <a:chOff x="3240719" y="345173"/>
            <a:chExt cx="521274" cy="260415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465FB1FA-740C-4D38-9FB9-4E0DAA1B9B3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B71B0D95-81E7-430A-A62D-1E44A6411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5920A70C-E82B-44EB-8642-9DE49A93AFC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987÷23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987÷23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543985" y="254740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851920" y="25291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0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80667BC-BE83-4D0B-A171-6B2E3CDD277E}"/>
              </a:ext>
            </a:extLst>
          </p:cNvPr>
          <p:cNvGrpSpPr/>
          <p:nvPr/>
        </p:nvGrpSpPr>
        <p:grpSpPr>
          <a:xfrm>
            <a:off x="5328084" y="1268760"/>
            <a:ext cx="1610178" cy="260415"/>
            <a:chOff x="5328084" y="1268760"/>
            <a:chExt cx="1610178" cy="26041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E1E80883-7A8F-40E8-A10E-20A36C276AD6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9D45726-62A2-4CAA-B914-5192C40982C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813FBAD8-4821-408A-821E-FE3D9F542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12371465-DF2E-4B2A-8204-0CE17139EA5D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71BA3AFA-377D-426A-B5A5-103875CB77F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75A080E6-B4DE-408E-8EA8-69FE1E5CB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CE78CEEA-9807-45FC-AE61-43065771407E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F431502D-E63B-4310-847E-708F3FA7EEB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63A1A044-BAD4-43A5-A86E-6A79A5B08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3D0C53F0-9245-4797-BA0E-D11F50B50F3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987÷23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CCEA7C8-0AB4-4F9C-8392-E58A3A80EE9A}"/>
              </a:ext>
            </a:extLst>
          </p:cNvPr>
          <p:cNvSpPr/>
          <p:nvPr/>
        </p:nvSpPr>
        <p:spPr bwMode="auto">
          <a:xfrm>
            <a:off x="4160218" y="2460206"/>
            <a:ext cx="1929435" cy="3834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966+21=987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80F95C3-9A77-4114-A3F2-DC790C814339}"/>
              </a:ext>
            </a:extLst>
          </p:cNvPr>
          <p:cNvSpPr/>
          <p:nvPr/>
        </p:nvSpPr>
        <p:spPr bwMode="auto">
          <a:xfrm>
            <a:off x="1801705" y="2468474"/>
            <a:ext cx="1803672" cy="37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23×42=966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942" y="222960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44" y="2211133"/>
            <a:ext cx="360000" cy="355000"/>
          </a:xfrm>
          <a:prstGeom prst="rect">
            <a:avLst/>
          </a:prstGeom>
        </p:spPr>
      </p:pic>
      <p:pic>
        <p:nvPicPr>
          <p:cNvPr id="7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55" y="252447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3830605" y="2242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56375" y="2460270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755576" y="230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13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 포장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선물을 모두 몇 상자 포장할 수 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선물을 모두 몇 상자 포장할 수 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987÷23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967164" y="299399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37" y="2744924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967164" y="351468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52" y="3325587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3866205" y="296423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866205" y="348492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133413" y="222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FE8B530D-53CB-42CF-B8DD-BC3DA5B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44529"/>
              </p:ext>
            </p:extLst>
          </p:nvPr>
        </p:nvGraphicFramePr>
        <p:xfrm>
          <a:off x="1071708" y="2142560"/>
          <a:ext cx="20241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C0AEAF22-69BA-4F1F-8428-32B68E3CDF5C}"/>
              </a:ext>
            </a:extLst>
          </p:cNvPr>
          <p:cNvGrpSpPr/>
          <p:nvPr/>
        </p:nvGrpSpPr>
        <p:grpSpPr>
          <a:xfrm>
            <a:off x="1356552" y="2517189"/>
            <a:ext cx="1739284" cy="454306"/>
            <a:chOff x="-1404664" y="742446"/>
            <a:chExt cx="1739284" cy="454306"/>
          </a:xfrm>
        </p:grpSpPr>
        <p:sp>
          <p:nvSpPr>
            <p:cNvPr id="95" name="원호 94">
              <a:extLst>
                <a:ext uri="{FF2B5EF4-FFF2-40B4-BE49-F238E27FC236}">
                  <a16:creationId xmlns="" xmlns:a16="http://schemas.microsoft.com/office/drawing/2014/main" id="{6764C6B4-33B9-4B5A-B5D0-1D6DC4F669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="" xmlns:a16="http://schemas.microsoft.com/office/drawing/2014/main" id="{60C5BA7F-DAEF-43C3-8876-388A02A90A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15572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658397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37" y="53281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4" y="53953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80" y="53281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2410" y="53820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0235" y="53849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7512" y="537682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2007282" y="5175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텍스트와 가로줄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파란색 부분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0872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6000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9934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3900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403062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51250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967164" y="299399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37" y="2744924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967164" y="351468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52" y="3325587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3866205" y="296423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866205" y="348492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658397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파란색 텍스트와 가로줄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파란색 부분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FE8B530D-53CB-42CF-B8DD-BC3DA5B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49205"/>
              </p:ext>
            </p:extLst>
          </p:nvPr>
        </p:nvGraphicFramePr>
        <p:xfrm>
          <a:off x="1071708" y="2142560"/>
          <a:ext cx="20241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0AEAF22-69BA-4F1F-8428-32B68E3CDF5C}"/>
              </a:ext>
            </a:extLst>
          </p:cNvPr>
          <p:cNvGrpSpPr/>
          <p:nvPr/>
        </p:nvGrpSpPr>
        <p:grpSpPr>
          <a:xfrm>
            <a:off x="1356552" y="2517189"/>
            <a:ext cx="1739284" cy="454306"/>
            <a:chOff x="-1404664" y="742446"/>
            <a:chExt cx="1739284" cy="454306"/>
          </a:xfrm>
        </p:grpSpPr>
        <p:sp>
          <p:nvSpPr>
            <p:cNvPr id="35" name="원호 34">
              <a:extLst>
                <a:ext uri="{FF2B5EF4-FFF2-40B4-BE49-F238E27FC236}">
                  <a16:creationId xmlns="" xmlns:a16="http://schemas.microsoft.com/office/drawing/2014/main" id="{6764C6B4-33B9-4B5A-B5D0-1D6DC4F669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0C5BA7F-DAEF-43C3-8876-388A02A90A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0872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6000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9934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3900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403062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252" y="531989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48" y="536921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07" y="530202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9496" y="535880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7418" y="537181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3480" y="535880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133413" y="222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51250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967164" y="299399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37" y="2744924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967164" y="351468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52" y="3325587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3866205" y="296423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866205" y="348492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658397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FE8B530D-53CB-42CF-B8DD-BC3DA5B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60332"/>
              </p:ext>
            </p:extLst>
          </p:nvPr>
        </p:nvGraphicFramePr>
        <p:xfrm>
          <a:off x="1071708" y="2142560"/>
          <a:ext cx="20241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0AEAF22-69BA-4F1F-8428-32B68E3CDF5C}"/>
              </a:ext>
            </a:extLst>
          </p:cNvPr>
          <p:cNvGrpSpPr/>
          <p:nvPr/>
        </p:nvGrpSpPr>
        <p:grpSpPr>
          <a:xfrm>
            <a:off x="1356552" y="2517189"/>
            <a:ext cx="1739284" cy="454306"/>
            <a:chOff x="-1404664" y="742446"/>
            <a:chExt cx="1739284" cy="454306"/>
          </a:xfrm>
        </p:grpSpPr>
        <p:sp>
          <p:nvSpPr>
            <p:cNvPr id="35" name="원호 34">
              <a:extLst>
                <a:ext uri="{FF2B5EF4-FFF2-40B4-BE49-F238E27FC236}">
                  <a16:creationId xmlns="" xmlns:a16="http://schemas.microsoft.com/office/drawing/2014/main" id="{6764C6B4-33B9-4B5A-B5D0-1D6DC4F669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0C5BA7F-DAEF-43C3-8876-388A02A90A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0872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6000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9934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3900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403062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8482" y="528363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78" y="533295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37" y="52657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710" y="532254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62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2118" y="53355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133413" y="222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51250"/>
            <a:ext cx="437451" cy="586184"/>
          </a:xfrm>
          <a:prstGeom prst="rect">
            <a:avLst/>
          </a:prstGeom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파란색 텍스트와 가로줄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파란색 부분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34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967164" y="299399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37" y="2744924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967164" y="351468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52" y="3325587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3866205" y="296423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866205" y="348492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658397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FE8B530D-53CB-42CF-B8DD-BC3DA5B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4256"/>
              </p:ext>
            </p:extLst>
          </p:nvPr>
        </p:nvGraphicFramePr>
        <p:xfrm>
          <a:off x="1071708" y="2142560"/>
          <a:ext cx="20241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0AEAF22-69BA-4F1F-8428-32B68E3CDF5C}"/>
              </a:ext>
            </a:extLst>
          </p:cNvPr>
          <p:cNvGrpSpPr/>
          <p:nvPr/>
        </p:nvGrpSpPr>
        <p:grpSpPr>
          <a:xfrm>
            <a:off x="1356552" y="2517189"/>
            <a:ext cx="1739284" cy="454306"/>
            <a:chOff x="-1404664" y="742446"/>
            <a:chExt cx="1739284" cy="454306"/>
          </a:xfrm>
        </p:grpSpPr>
        <p:sp>
          <p:nvSpPr>
            <p:cNvPr id="35" name="원호 34">
              <a:extLst>
                <a:ext uri="{FF2B5EF4-FFF2-40B4-BE49-F238E27FC236}">
                  <a16:creationId xmlns="" xmlns:a16="http://schemas.microsoft.com/office/drawing/2014/main" id="{6764C6B4-33B9-4B5A-B5D0-1D6DC4F669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0C5BA7F-DAEF-43C3-8876-388A02A90A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0872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6000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9934" y="291735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329879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43900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366549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47834" y="403062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0507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54441" y="212383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3092" y="526540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3432" y="527698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83" y="532567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99" y="532675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38" y="533195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28" y="533936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54218" y="403062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9077" y="328248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639077" y="366392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133413" y="222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51250"/>
            <a:ext cx="437451" cy="586184"/>
          </a:xfrm>
          <a:prstGeom prst="rect">
            <a:avLst/>
          </a:prstGeom>
        </p:spPr>
      </p:pic>
      <p:sp>
        <p:nvSpPr>
          <p:cNvPr id="71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파란색 텍스트와 가로줄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파란색 부분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5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2C13021B-F94D-45B1-807D-85FCFA983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5332"/>
              </p:ext>
            </p:extLst>
          </p:nvPr>
        </p:nvGraphicFramePr>
        <p:xfrm>
          <a:off x="755576" y="2201934"/>
          <a:ext cx="2124236" cy="31031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105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105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105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1059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9417539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FB916E6-A130-48BE-9B9D-4C861457A8D0}"/>
              </a:ext>
            </a:extLst>
          </p:cNvPr>
          <p:cNvSpPr txBox="1"/>
          <p:nvPr/>
        </p:nvSpPr>
        <p:spPr>
          <a:xfrm>
            <a:off x="2867566" y="4473116"/>
            <a:ext cx="1740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D7B37B4-B0BD-4052-AF97-761AED3186BE}"/>
              </a:ext>
            </a:extLst>
          </p:cNvPr>
          <p:cNvSpPr txBox="1"/>
          <p:nvPr/>
        </p:nvSpPr>
        <p:spPr>
          <a:xfrm>
            <a:off x="2867566" y="3573016"/>
            <a:ext cx="1740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12×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7788BCF-0B91-4A93-9993-A79D254457BB}"/>
              </a:ext>
            </a:extLst>
          </p:cNvPr>
          <p:cNvGrpSpPr/>
          <p:nvPr/>
        </p:nvGrpSpPr>
        <p:grpSpPr>
          <a:xfrm>
            <a:off x="1042814" y="3083781"/>
            <a:ext cx="1836998" cy="454306"/>
            <a:chOff x="-1404664" y="742446"/>
            <a:chExt cx="1836998" cy="454306"/>
          </a:xfrm>
        </p:grpSpPr>
        <p:sp>
          <p:nvSpPr>
            <p:cNvPr id="70" name="원호 69">
              <a:extLst>
                <a:ext uri="{FF2B5EF4-FFF2-40B4-BE49-F238E27FC236}">
                  <a16:creationId xmlns="" xmlns:a16="http://schemas.microsoft.com/office/drawing/2014/main" id="{E197020A-2AB9-4588-9A61-A52930A69A8A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FFF84D95-8375-440F-BFB4-643211BDB9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315502" y="742446"/>
              <a:ext cx="1747836" cy="35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5312919" y="325048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5312919" y="377117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11960" y="322072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11960" y="374140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12659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94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파란색 텍스트와 가로줄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파란색 부분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E1B9DC11-6A30-4ED3-928A-9FF75138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81195"/>
              </p:ext>
            </p:extLst>
          </p:nvPr>
        </p:nvGraphicFramePr>
        <p:xfrm>
          <a:off x="1149765" y="2372656"/>
          <a:ext cx="2024128" cy="23734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684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C75CBD51-5A4D-4868-8AA2-8C9495B23C02}"/>
              </a:ext>
            </a:extLst>
          </p:cNvPr>
          <p:cNvGrpSpPr/>
          <p:nvPr/>
        </p:nvGrpSpPr>
        <p:grpSpPr>
          <a:xfrm>
            <a:off x="1434609" y="2747285"/>
            <a:ext cx="1739284" cy="454306"/>
            <a:chOff x="-1404664" y="742446"/>
            <a:chExt cx="1739284" cy="454306"/>
          </a:xfrm>
        </p:grpSpPr>
        <p:sp>
          <p:nvSpPr>
            <p:cNvPr id="94" name="원호 93">
              <a:extLst>
                <a:ext uri="{FF2B5EF4-FFF2-40B4-BE49-F238E27FC236}">
                  <a16:creationId xmlns="" xmlns:a16="http://schemas.microsoft.com/office/drawing/2014/main" id="{6104F7C6-A087-49A1-BC10-2088FA3E6345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C1925227-ED4B-4BCA-AF50-6746A7611D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710650" y="310905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222310" y="310905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735088" y="310905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723560" y="354946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220307" y="354946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710650" y="3549469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1718855" y="395384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222310" y="395384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723560" y="396397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723560" y="4401108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222310" y="2382155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736929" y="2382155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E1B9DC11-6A30-4ED3-928A-9FF75138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16354"/>
              </p:ext>
            </p:extLst>
          </p:nvPr>
        </p:nvGraphicFramePr>
        <p:xfrm>
          <a:off x="3757282" y="2411661"/>
          <a:ext cx="2024128" cy="23704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C75CBD51-5A4D-4868-8AA2-8C9495B23C02}"/>
              </a:ext>
            </a:extLst>
          </p:cNvPr>
          <p:cNvGrpSpPr/>
          <p:nvPr/>
        </p:nvGrpSpPr>
        <p:grpSpPr>
          <a:xfrm>
            <a:off x="4042126" y="2786290"/>
            <a:ext cx="1739284" cy="454306"/>
            <a:chOff x="-1404664" y="742446"/>
            <a:chExt cx="1739284" cy="454306"/>
          </a:xfrm>
        </p:grpSpPr>
        <p:sp>
          <p:nvSpPr>
            <p:cNvPr id="110" name="원호 109">
              <a:extLst>
                <a:ext uri="{FF2B5EF4-FFF2-40B4-BE49-F238E27FC236}">
                  <a16:creationId xmlns="" xmlns:a16="http://schemas.microsoft.com/office/drawing/2014/main" id="{6104F7C6-A087-49A1-BC10-2088FA3E6345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C1925227-ED4B-4BCA-AF50-6746A7611D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318167" y="3148055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829827" y="3148055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42605" y="3148055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31077" y="358847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827824" y="358847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318167" y="358847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326372" y="398984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829827" y="398984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31077" y="3999974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31077" y="4437112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829827" y="242116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44446" y="2421160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829954" y="4437112"/>
            <a:ext cx="37641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133413" y="222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37" y="2681346"/>
            <a:ext cx="437451" cy="586184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32" y="2736053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D2F8F63-6A1E-4605-B25A-543806AF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62" y="230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5CB652D-6D08-4474-A7AE-25B858180226}"/>
              </a:ext>
            </a:extLst>
          </p:cNvPr>
          <p:cNvGrpSpPr/>
          <p:nvPr/>
        </p:nvGrpSpPr>
        <p:grpSpPr>
          <a:xfrm>
            <a:off x="581710" y="2710781"/>
            <a:ext cx="5954955" cy="1341883"/>
            <a:chOff x="581710" y="2710781"/>
            <a:chExt cx="5954955" cy="1341883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B6DCD8CC-AE4D-4C79-9EE9-D4F7DF9DB0E8}"/>
                </a:ext>
              </a:extLst>
            </p:cNvPr>
            <p:cNvGrpSpPr/>
            <p:nvPr/>
          </p:nvGrpSpPr>
          <p:grpSpPr>
            <a:xfrm>
              <a:off x="581710" y="2710781"/>
              <a:ext cx="5954955" cy="1341883"/>
              <a:chOff x="581710" y="2710781"/>
              <a:chExt cx="5954955" cy="1341883"/>
            </a:xfrm>
          </p:grpSpPr>
          <p:pic>
            <p:nvPicPr>
              <p:cNvPr id="1025" name="_x184407568" descr="DRW0000248c54df">
                <a:extLst>
                  <a:ext uri="{FF2B5EF4-FFF2-40B4-BE49-F238E27FC236}">
                    <a16:creationId xmlns="" xmlns:a16="http://schemas.microsoft.com/office/drawing/2014/main" id="{34D920EF-74F5-4E75-A2E1-54DEF6574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710" y="2710781"/>
                <a:ext cx="5954955" cy="1341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9929A20F-32B7-41A8-8216-2A28826CEAE5}"/>
                  </a:ext>
                </a:extLst>
              </p:cNvPr>
              <p:cNvSpPr/>
              <p:nvPr/>
            </p:nvSpPr>
            <p:spPr>
              <a:xfrm>
                <a:off x="755576" y="3573016"/>
                <a:ext cx="712086" cy="393734"/>
              </a:xfrm>
              <a:prstGeom prst="rect">
                <a:avLst/>
              </a:prstGeom>
              <a:solidFill>
                <a:srgbClr val="FCC2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48F55FE6-ED37-415C-A8B5-4B99208EC7B0}"/>
                  </a:ext>
                </a:extLst>
              </p:cNvPr>
              <p:cNvSpPr/>
              <p:nvPr/>
            </p:nvSpPr>
            <p:spPr>
              <a:xfrm>
                <a:off x="3275856" y="3539322"/>
                <a:ext cx="540060" cy="3937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5B2BB608-93EB-4891-B4DB-4DEB2434DA8D}"/>
                  </a:ext>
                </a:extLst>
              </p:cNvPr>
              <p:cNvSpPr/>
              <p:nvPr/>
            </p:nvSpPr>
            <p:spPr>
              <a:xfrm>
                <a:off x="5750132" y="3539322"/>
                <a:ext cx="540060" cy="3937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257A34E2-7E32-42CB-9E08-3A868349889F}"/>
                </a:ext>
              </a:extLst>
            </p:cNvPr>
            <p:cNvSpPr/>
            <p:nvPr/>
          </p:nvSpPr>
          <p:spPr>
            <a:xfrm>
              <a:off x="2015716" y="2758059"/>
              <a:ext cx="756084" cy="501525"/>
            </a:xfrm>
            <a:prstGeom prst="ellipse">
              <a:avLst/>
            </a:prstGeom>
            <a:solidFill>
              <a:srgbClr val="EEE8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EC859D97-EA22-40D4-9BB0-314B1B67B11F}"/>
                </a:ext>
              </a:extLst>
            </p:cNvPr>
            <p:cNvSpPr/>
            <p:nvPr/>
          </p:nvSpPr>
          <p:spPr>
            <a:xfrm>
              <a:off x="4355976" y="2758059"/>
              <a:ext cx="756084" cy="501525"/>
            </a:xfrm>
            <a:prstGeom prst="ellipse">
              <a:avLst/>
            </a:prstGeom>
            <a:solidFill>
              <a:srgbClr val="EEE8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7136377-7268-483E-875A-B21AA0AC08A0}"/>
              </a:ext>
            </a:extLst>
          </p:cNvPr>
          <p:cNvSpPr txBox="1"/>
          <p:nvPr/>
        </p:nvSpPr>
        <p:spPr>
          <a:xfrm>
            <a:off x="683568" y="3548335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0D48B14-1939-47C7-B521-959F91A87A1F}"/>
              </a:ext>
            </a:extLst>
          </p:cNvPr>
          <p:cNvSpPr txBox="1"/>
          <p:nvPr/>
        </p:nvSpPr>
        <p:spPr>
          <a:xfrm>
            <a:off x="3095836" y="3549029"/>
            <a:ext cx="88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8B67145-AF3B-431B-A590-41D9E4DD9A30}"/>
              </a:ext>
            </a:extLst>
          </p:cNvPr>
          <p:cNvSpPr txBox="1"/>
          <p:nvPr/>
        </p:nvSpPr>
        <p:spPr>
          <a:xfrm>
            <a:off x="5548558" y="3548335"/>
            <a:ext cx="88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EA293090-E7B6-45A5-AACC-CD84F7880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956" y="3320988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8464A88D-33C9-42D8-9AE3-B59243F63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40" y="3320294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2EA3672-13BB-4B64-AE92-EE65441CCD8D}"/>
              </a:ext>
            </a:extLst>
          </p:cNvPr>
          <p:cNvSpPr txBox="1"/>
          <p:nvPr/>
        </p:nvSpPr>
        <p:spPr>
          <a:xfrm>
            <a:off x="1936521" y="2818665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1B899CF-80DC-4A86-86A8-9AA901A514A4}"/>
              </a:ext>
            </a:extLst>
          </p:cNvPr>
          <p:cNvSpPr txBox="1"/>
          <p:nvPr/>
        </p:nvSpPr>
        <p:spPr>
          <a:xfrm>
            <a:off x="4272837" y="2818665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÷29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3162E383-4DDC-40F0-B80E-A820DFF2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31B86A8-49E5-4A2E-B3EC-3FD90817F97C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35299" y="3174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8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D2F8F63-6A1E-4605-B25A-543806AF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62" y="230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5CB652D-6D08-4474-A7AE-25B858180226}"/>
              </a:ext>
            </a:extLst>
          </p:cNvPr>
          <p:cNvGrpSpPr/>
          <p:nvPr/>
        </p:nvGrpSpPr>
        <p:grpSpPr>
          <a:xfrm>
            <a:off x="581710" y="2710781"/>
            <a:ext cx="5954955" cy="1341883"/>
            <a:chOff x="581710" y="2710781"/>
            <a:chExt cx="5954955" cy="1341883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B6DCD8CC-AE4D-4C79-9EE9-D4F7DF9DB0E8}"/>
                </a:ext>
              </a:extLst>
            </p:cNvPr>
            <p:cNvGrpSpPr/>
            <p:nvPr/>
          </p:nvGrpSpPr>
          <p:grpSpPr>
            <a:xfrm>
              <a:off x="581710" y="2710781"/>
              <a:ext cx="5954955" cy="1341883"/>
              <a:chOff x="581710" y="2710781"/>
              <a:chExt cx="5954955" cy="1341883"/>
            </a:xfrm>
          </p:grpSpPr>
          <p:pic>
            <p:nvPicPr>
              <p:cNvPr id="1025" name="_x184407568" descr="DRW0000248c54df">
                <a:extLst>
                  <a:ext uri="{FF2B5EF4-FFF2-40B4-BE49-F238E27FC236}">
                    <a16:creationId xmlns="" xmlns:a16="http://schemas.microsoft.com/office/drawing/2014/main" id="{34D920EF-74F5-4E75-A2E1-54DEF6574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710" y="2710781"/>
                <a:ext cx="5954955" cy="1341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9929A20F-32B7-41A8-8216-2A28826CEAE5}"/>
                  </a:ext>
                </a:extLst>
              </p:cNvPr>
              <p:cNvSpPr/>
              <p:nvPr/>
            </p:nvSpPr>
            <p:spPr>
              <a:xfrm>
                <a:off x="755576" y="3573016"/>
                <a:ext cx="712086" cy="393734"/>
              </a:xfrm>
              <a:prstGeom prst="rect">
                <a:avLst/>
              </a:prstGeom>
              <a:solidFill>
                <a:srgbClr val="FCC2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48F55FE6-ED37-415C-A8B5-4B99208EC7B0}"/>
                  </a:ext>
                </a:extLst>
              </p:cNvPr>
              <p:cNvSpPr/>
              <p:nvPr/>
            </p:nvSpPr>
            <p:spPr>
              <a:xfrm>
                <a:off x="3275856" y="3539322"/>
                <a:ext cx="540060" cy="3937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5B2BB608-93EB-4891-B4DB-4DEB2434DA8D}"/>
                  </a:ext>
                </a:extLst>
              </p:cNvPr>
              <p:cNvSpPr/>
              <p:nvPr/>
            </p:nvSpPr>
            <p:spPr>
              <a:xfrm>
                <a:off x="5750132" y="3539322"/>
                <a:ext cx="540060" cy="39373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257A34E2-7E32-42CB-9E08-3A868349889F}"/>
                </a:ext>
              </a:extLst>
            </p:cNvPr>
            <p:cNvSpPr/>
            <p:nvPr/>
          </p:nvSpPr>
          <p:spPr>
            <a:xfrm>
              <a:off x="2015716" y="2758059"/>
              <a:ext cx="756084" cy="501525"/>
            </a:xfrm>
            <a:prstGeom prst="ellipse">
              <a:avLst/>
            </a:prstGeom>
            <a:solidFill>
              <a:srgbClr val="EEE8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EC859D97-EA22-40D4-9BB0-314B1B67B11F}"/>
                </a:ext>
              </a:extLst>
            </p:cNvPr>
            <p:cNvSpPr/>
            <p:nvPr/>
          </p:nvSpPr>
          <p:spPr>
            <a:xfrm>
              <a:off x="4355976" y="2758059"/>
              <a:ext cx="756084" cy="501525"/>
            </a:xfrm>
            <a:prstGeom prst="ellipse">
              <a:avLst/>
            </a:prstGeom>
            <a:solidFill>
              <a:srgbClr val="EEE8F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7136377-7268-483E-875A-B21AA0AC08A0}"/>
              </a:ext>
            </a:extLst>
          </p:cNvPr>
          <p:cNvSpPr txBox="1"/>
          <p:nvPr/>
        </p:nvSpPr>
        <p:spPr>
          <a:xfrm>
            <a:off x="644499" y="3573016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0D48B14-1939-47C7-B521-959F91A87A1F}"/>
              </a:ext>
            </a:extLst>
          </p:cNvPr>
          <p:cNvSpPr txBox="1"/>
          <p:nvPr/>
        </p:nvSpPr>
        <p:spPr>
          <a:xfrm>
            <a:off x="3124828" y="3573016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8B67145-AF3B-431B-A590-41D9E4DD9A30}"/>
              </a:ext>
            </a:extLst>
          </p:cNvPr>
          <p:cNvSpPr txBox="1"/>
          <p:nvPr/>
        </p:nvSpPr>
        <p:spPr>
          <a:xfrm>
            <a:off x="5548558" y="3573016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EA293090-E7B6-45A5-AACC-CD84F7880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153" y="3344975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8464A88D-33C9-42D8-9AE3-B59243F63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140" y="3344975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2EA3672-13BB-4B64-AE92-EE65441CCD8D}"/>
              </a:ext>
            </a:extLst>
          </p:cNvPr>
          <p:cNvSpPr txBox="1"/>
          <p:nvPr/>
        </p:nvSpPr>
        <p:spPr>
          <a:xfrm>
            <a:off x="1936521" y="2818665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1B899CF-80DC-4A86-86A8-9AA901A514A4}"/>
              </a:ext>
            </a:extLst>
          </p:cNvPr>
          <p:cNvSpPr txBox="1"/>
          <p:nvPr/>
        </p:nvSpPr>
        <p:spPr>
          <a:xfrm>
            <a:off x="4272837" y="2818665"/>
            <a:ext cx="885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÷29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02A60258-2D59-4818-9CD3-B9F31B7F27A0}"/>
              </a:ext>
            </a:extLst>
          </p:cNvPr>
          <p:cNvGrpSpPr/>
          <p:nvPr/>
        </p:nvGrpSpPr>
        <p:grpSpPr>
          <a:xfrm>
            <a:off x="287525" y="1663037"/>
            <a:ext cx="6467856" cy="3602167"/>
            <a:chOff x="192745" y="1984666"/>
            <a:chExt cx="6667165" cy="1637022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0C855DD-F46F-488A-ACFB-62B1A7D45C02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D2821A0B-B0A9-4852-BA6F-FCD5823356CF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모서리가 둥근 직사각형 67">
            <a:extLst>
              <a:ext uri="{FF2B5EF4-FFF2-40B4-BE49-F238E27FC236}">
                <a16:creationId xmlns="" xmlns:a16="http://schemas.microsoft.com/office/drawing/2014/main" id="{4D4FB96C-A56A-41F8-868F-799FCF78B56F}"/>
              </a:ext>
            </a:extLst>
          </p:cNvPr>
          <p:cNvSpPr/>
          <p:nvPr/>
        </p:nvSpPr>
        <p:spPr>
          <a:xfrm>
            <a:off x="445190" y="148478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BB428FC4-AEB4-4684-B8FF-C1666DE52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00288"/>
              </p:ext>
            </p:extLst>
          </p:nvPr>
        </p:nvGraphicFramePr>
        <p:xfrm>
          <a:off x="737538" y="2141588"/>
          <a:ext cx="20241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61BC67E4-3EDA-4CD6-9C0D-F7B187C2F859}"/>
              </a:ext>
            </a:extLst>
          </p:cNvPr>
          <p:cNvGrpSpPr/>
          <p:nvPr/>
        </p:nvGrpSpPr>
        <p:grpSpPr>
          <a:xfrm>
            <a:off x="1022382" y="2516217"/>
            <a:ext cx="1739284" cy="454306"/>
            <a:chOff x="-1404664" y="742446"/>
            <a:chExt cx="1739284" cy="454306"/>
          </a:xfrm>
        </p:grpSpPr>
        <p:sp>
          <p:nvSpPr>
            <p:cNvPr id="85" name="원호 84">
              <a:extLst>
                <a:ext uri="{FF2B5EF4-FFF2-40B4-BE49-F238E27FC236}">
                  <a16:creationId xmlns="" xmlns:a16="http://schemas.microsoft.com/office/drawing/2014/main" id="{CB0F5335-E75F-4726-8607-41A843C4BF41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A964E1DF-0402-4DBA-A634-1E9B451214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95C7EB8B-1598-46B0-BCED-CF4EB8AE8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45862"/>
              </p:ext>
            </p:extLst>
          </p:nvPr>
        </p:nvGraphicFramePr>
        <p:xfrm>
          <a:off x="4142816" y="2141588"/>
          <a:ext cx="151809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E677BBA9-247A-408D-BDC3-29448B1BF7E8}"/>
              </a:ext>
            </a:extLst>
          </p:cNvPr>
          <p:cNvGrpSpPr/>
          <p:nvPr/>
        </p:nvGrpSpPr>
        <p:grpSpPr>
          <a:xfrm>
            <a:off x="4427660" y="2516217"/>
            <a:ext cx="1233252" cy="454306"/>
            <a:chOff x="-1404664" y="742446"/>
            <a:chExt cx="1233252" cy="454306"/>
          </a:xfrm>
        </p:grpSpPr>
        <p:sp>
          <p:nvSpPr>
            <p:cNvPr id="101" name="원호 100">
              <a:extLst>
                <a:ext uri="{FF2B5EF4-FFF2-40B4-BE49-F238E27FC236}">
                  <a16:creationId xmlns="" xmlns:a16="http://schemas.microsoft.com/office/drawing/2014/main" id="{B56DCB52-8B56-48F1-A07C-E19ABFE16384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371DEFEC-07F5-45C0-8D82-5896502A06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1440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6F55A8EE-19DD-47FB-9AE2-FA70EFA7C744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6A4CF108-4AD9-47C3-9F43-32B64F0886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F3641F71-E059-4E0F-9360-8CB4C2A23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06EB79D5-B238-4386-8408-D46FDAFC303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227044C-F3CD-450A-B79B-0C7D2BAC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37AEA034-5791-4F5E-A891-AFEA75339CB7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E781679-8ACF-4A49-8501-B5805BF9A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87CBA6B-B840-4D33-B5DF-498C2314B28E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1393536A-CD2D-4E96-BC51-4E59C61ED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2" name="순서도: 대체 처리 111">
              <a:extLst>
                <a:ext uri="{FF2B5EF4-FFF2-40B4-BE49-F238E27FC236}">
                  <a16:creationId xmlns="" xmlns:a16="http://schemas.microsoft.com/office/drawing/2014/main" id="{6584F579-C8BB-4157-A954-9FDAD153271F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DD48D602-BA9C-4584-9658-1E366A8D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="" xmlns:a16="http://schemas.microsoft.com/office/drawing/2014/main" id="{4263AD90-7503-4563-9EDF-807A81C0ADED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85C1BA92-F9B6-46CF-B0DE-B69C000F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="" xmlns:a16="http://schemas.microsoft.com/office/drawing/2014/main" id="{B4554DDF-446F-49CE-9A7B-C8F5ECF5F096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94E9CFFF-6806-4CC8-BC9E-21F7DDCF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8" name="순서도: 대체 처리 117">
              <a:extLst>
                <a:ext uri="{FF2B5EF4-FFF2-40B4-BE49-F238E27FC236}">
                  <a16:creationId xmlns="" xmlns:a16="http://schemas.microsoft.com/office/drawing/2014/main" id="{0D687F0C-E6B6-4251-A064-3B0105AC8566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CB570ABD-CC36-41E6-B808-DF4AFCCE9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3162E383-4DDC-40F0-B80E-A820DFF2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9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460D94A-30D9-415B-B052-E9E6E338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12320"/>
            <a:ext cx="6912669" cy="465917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255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포장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5254B4DD-9EA4-47E0-B691-48B42F630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58498"/>
              </p:ext>
            </p:extLst>
          </p:nvPr>
        </p:nvGraphicFramePr>
        <p:xfrm>
          <a:off x="2051720" y="2324199"/>
          <a:ext cx="2401931" cy="23498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60617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60617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60617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4489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C04CD736-585D-40A2-9B17-AE5EFB652249}"/>
              </a:ext>
            </a:extLst>
          </p:cNvPr>
          <p:cNvGrpSpPr/>
          <p:nvPr/>
        </p:nvGrpSpPr>
        <p:grpSpPr>
          <a:xfrm>
            <a:off x="2699792" y="2698828"/>
            <a:ext cx="1739284" cy="454306"/>
            <a:chOff x="-1404664" y="742446"/>
            <a:chExt cx="1739284" cy="454306"/>
          </a:xfrm>
        </p:grpSpPr>
        <p:sp>
          <p:nvSpPr>
            <p:cNvPr id="98" name="원호 97">
              <a:extLst>
                <a:ext uri="{FF2B5EF4-FFF2-40B4-BE49-F238E27FC236}">
                  <a16:creationId xmlns="" xmlns:a16="http://schemas.microsoft.com/office/drawing/2014/main" id="{D2224197-444A-4D81-856D-70461AB16057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62CEDD8B-1D9C-4D77-94A2-5F8BD8919B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2983B702-7A95-453D-A32A-6E7A051A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538" y="2521328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5A637C9F-A5BE-4EFA-9816-94E2C404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26" y="252132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FF379427-7DD4-4AB0-B6D0-3FFA3FFD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26" y="3672622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1843219F-5417-4661-B482-A60497367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19" y="3672622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C7858635-6917-4145-A48A-CD8A2DB0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19" y="3323483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672989CB-041B-4790-AA2A-3E7DDE88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04" y="3323483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931E48F-566E-4035-9962-169D2200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04" y="2162678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7428960E-41A2-4E19-95A1-FEF091DE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95" y="2162678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95A2C712-74F9-4441-A615-5564B6B8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04" y="4149080"/>
            <a:ext cx="360000" cy="355000"/>
          </a:xfrm>
          <a:prstGeom prst="rect">
            <a:avLst/>
          </a:prstGeom>
        </p:spPr>
      </p:pic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015716" y="27154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888469" y="274341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425810" y="2328214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983788" y="2328214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963234" y="3495918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420365" y="3495918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868815" y="3845057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971204" y="3897052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425810" y="429186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6397308" y="5083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148C133A-FEA1-415D-852E-3F0BD0CBD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09062"/>
              </p:ext>
            </p:extLst>
          </p:nvPr>
        </p:nvGraphicFramePr>
        <p:xfrm>
          <a:off x="1043608" y="2202344"/>
          <a:ext cx="2024128" cy="2880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A798C45E-A700-421F-BF02-EFD0A16C23DA}"/>
              </a:ext>
            </a:extLst>
          </p:cNvPr>
          <p:cNvGrpSpPr/>
          <p:nvPr/>
        </p:nvGrpSpPr>
        <p:grpSpPr>
          <a:xfrm>
            <a:off x="1328452" y="2720146"/>
            <a:ext cx="1739284" cy="454306"/>
            <a:chOff x="-1404664" y="742446"/>
            <a:chExt cx="1739284" cy="454306"/>
          </a:xfrm>
        </p:grpSpPr>
        <p:sp>
          <p:nvSpPr>
            <p:cNvPr id="97" name="원호 96">
              <a:extLst>
                <a:ext uri="{FF2B5EF4-FFF2-40B4-BE49-F238E27FC236}">
                  <a16:creationId xmlns="" xmlns:a16="http://schemas.microsoft.com/office/drawing/2014/main" id="{C17BF1AE-FE7E-4E1A-AD75-8F84B0C8B10C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EE4ADD6A-EBB0-4C61-A7FD-A55B208E03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2451598F-4AB8-495F-B829-6424B64C2EEE}"/>
              </a:ext>
            </a:extLst>
          </p:cNvPr>
          <p:cNvSpPr txBox="1"/>
          <p:nvPr/>
        </p:nvSpPr>
        <p:spPr>
          <a:xfrm>
            <a:off x="1631163" y="3149771"/>
            <a:ext cx="139266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BB6C96F4-224E-449B-9887-2FE76DBBA0AE}"/>
              </a:ext>
            </a:extLst>
          </p:cNvPr>
          <p:cNvSpPr txBox="1"/>
          <p:nvPr/>
        </p:nvSpPr>
        <p:spPr>
          <a:xfrm>
            <a:off x="1601706" y="3689831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  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2ED7CB05-0360-434B-B382-047EF6A204E8}"/>
              </a:ext>
            </a:extLst>
          </p:cNvPr>
          <p:cNvSpPr txBox="1"/>
          <p:nvPr/>
        </p:nvSpPr>
        <p:spPr>
          <a:xfrm>
            <a:off x="1601706" y="4157883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  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05757377-AB85-4E05-97AC-9B8B1A00C3EC}"/>
              </a:ext>
            </a:extLst>
          </p:cNvPr>
          <p:cNvSpPr txBox="1"/>
          <p:nvPr/>
        </p:nvSpPr>
        <p:spPr>
          <a:xfrm>
            <a:off x="2117640" y="4650355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E60CD01D-1F93-45F0-BC80-CF17B02A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08" y="2024844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076A9C5F-A22B-46E7-8DE7-1B13F2A91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034" y="2024844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F0117522-68DA-4D26-ACE1-B8A3C783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74" y="291037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F2E2BBF0-577C-4280-AAD5-7845419A2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65" y="3512331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EF9AED1A-5DD9-45BC-8AD4-A75E924C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65" y="401966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7C6A29D9-2B6A-472C-A1D5-A22CB218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65" y="4457995"/>
            <a:ext cx="360000" cy="355000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1AEE6BA-B0A3-4FEE-B042-55D0D6ED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2290"/>
              </p:ext>
            </p:extLst>
          </p:nvPr>
        </p:nvGraphicFramePr>
        <p:xfrm>
          <a:off x="3735536" y="2202344"/>
          <a:ext cx="2024128" cy="2880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C3AF85C7-2351-4D80-9077-E4DC89FF3160}"/>
              </a:ext>
            </a:extLst>
          </p:cNvPr>
          <p:cNvGrpSpPr/>
          <p:nvPr/>
        </p:nvGrpSpPr>
        <p:grpSpPr>
          <a:xfrm>
            <a:off x="4020380" y="2720146"/>
            <a:ext cx="1739284" cy="454306"/>
            <a:chOff x="-1404664" y="742446"/>
            <a:chExt cx="1739284" cy="454306"/>
          </a:xfrm>
        </p:grpSpPr>
        <p:sp>
          <p:nvSpPr>
            <p:cNvPr id="111" name="원호 110">
              <a:extLst>
                <a:ext uri="{FF2B5EF4-FFF2-40B4-BE49-F238E27FC236}">
                  <a16:creationId xmlns="" xmlns:a16="http://schemas.microsoft.com/office/drawing/2014/main" id="{23EA956F-D38A-487E-8C43-727378DB92BE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89C52753-1F97-458F-899B-C36E7969B6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103B98D-344F-4030-AEFD-58340324493B}"/>
              </a:ext>
            </a:extLst>
          </p:cNvPr>
          <p:cNvSpPr txBox="1"/>
          <p:nvPr/>
        </p:nvSpPr>
        <p:spPr>
          <a:xfrm>
            <a:off x="4264918" y="3149771"/>
            <a:ext cx="141306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  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A07D9782-B889-4028-8614-8B500565C6D7}"/>
              </a:ext>
            </a:extLst>
          </p:cNvPr>
          <p:cNvSpPr txBox="1"/>
          <p:nvPr/>
        </p:nvSpPr>
        <p:spPr>
          <a:xfrm>
            <a:off x="4293634" y="3689832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1    1    6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1AD5480-2F74-40E1-A5FE-B67F5F8C8E34}"/>
              </a:ext>
            </a:extLst>
          </p:cNvPr>
          <p:cNvSpPr txBox="1"/>
          <p:nvPr/>
        </p:nvSpPr>
        <p:spPr>
          <a:xfrm>
            <a:off x="4809568" y="4650355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39FCEE46-DEE3-4CC7-93BC-9068BA53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36" y="2024844"/>
            <a:ext cx="360000" cy="3550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10D02BAF-1523-4593-9B96-A574ABEC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962" y="2024844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30978114-83D7-4BF0-82B6-24854E9E0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02" y="2910372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="" xmlns:a16="http://schemas.microsoft.com/office/drawing/2014/main" id="{D6075318-BF50-4686-A4F6-193B8A91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93" y="3512331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B5E53ABE-8300-4C6B-A684-DADFCC4E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93" y="4019664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09AB96EE-A044-40C8-8A3D-E893C7F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93" y="4457995"/>
            <a:ext cx="360000" cy="355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109F096-1C1F-4C2A-A3D5-D5C4FD13F1B0}"/>
              </a:ext>
            </a:extLst>
          </p:cNvPr>
          <p:cNvSpPr txBox="1"/>
          <p:nvPr/>
        </p:nvSpPr>
        <p:spPr>
          <a:xfrm>
            <a:off x="4293634" y="4124869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1    1    6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117640" y="2300258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617961" y="2300258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4787688" y="2291241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5330287" y="2291241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19F57D9-496C-4482-BE52-6D89A3718EE3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89F19322-A535-4C11-B463-D070704AFAE4}"/>
              </a:ext>
            </a:extLst>
          </p:cNvPr>
          <p:cNvGrpSpPr/>
          <p:nvPr/>
        </p:nvGrpSpPr>
        <p:grpSpPr>
          <a:xfrm>
            <a:off x="1670330" y="2600273"/>
            <a:ext cx="3777715" cy="1606811"/>
            <a:chOff x="1265480" y="2446385"/>
            <a:chExt cx="4210050" cy="1790700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80FB92D5-FD4C-4DBA-8252-95CBD10BD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5480" y="2446385"/>
              <a:ext cx="4210050" cy="17907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DA94BE68-898E-4E45-A390-EF2D283E33DE}"/>
                </a:ext>
              </a:extLst>
            </p:cNvPr>
            <p:cNvSpPr/>
            <p:nvPr/>
          </p:nvSpPr>
          <p:spPr>
            <a:xfrm>
              <a:off x="4463988" y="3429000"/>
              <a:ext cx="579207" cy="591480"/>
            </a:xfrm>
            <a:prstGeom prst="rect">
              <a:avLst/>
            </a:prstGeom>
            <a:solidFill>
              <a:srgbClr val="EFEF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4C13AEBB-0297-4108-8F00-B2F9BF9D4D4C}"/>
                </a:ext>
              </a:extLst>
            </p:cNvPr>
            <p:cNvSpPr/>
            <p:nvPr/>
          </p:nvSpPr>
          <p:spPr>
            <a:xfrm>
              <a:off x="1511660" y="3429000"/>
              <a:ext cx="820984" cy="591480"/>
            </a:xfrm>
            <a:prstGeom prst="rect">
              <a:avLst/>
            </a:prstGeom>
            <a:solidFill>
              <a:srgbClr val="EFEF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448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A01A6466-79C4-4FD2-B656-7A4CB2B8A9E0}"/>
                </a:ext>
              </a:extLst>
            </p:cNvPr>
            <p:cNvSpPr/>
            <p:nvPr/>
          </p:nvSpPr>
          <p:spPr>
            <a:xfrm>
              <a:off x="2879812" y="2675527"/>
              <a:ext cx="728758" cy="417316"/>
            </a:xfrm>
            <a:prstGeom prst="rect">
              <a:avLst/>
            </a:prstGeom>
            <a:solidFill>
              <a:srgbClr val="E4DF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÷56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4350615" y="3554991"/>
            <a:ext cx="88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32E3A286-E3AB-4B0C-9E8B-1DA943D2D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865" y="3305483"/>
            <a:ext cx="360000" cy="355000"/>
          </a:xfrm>
          <a:prstGeom prst="rect">
            <a:avLst/>
          </a:prstGeom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480C3F3B-DE2F-450D-A47E-AFC8BD86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C6802AB4-35FF-4D4B-A4B9-CF0D1848E890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1594691" y="3257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89F19322-A535-4C11-B463-D070704AFAE4}"/>
              </a:ext>
            </a:extLst>
          </p:cNvPr>
          <p:cNvGrpSpPr/>
          <p:nvPr/>
        </p:nvGrpSpPr>
        <p:grpSpPr>
          <a:xfrm>
            <a:off x="1670330" y="2600273"/>
            <a:ext cx="3777715" cy="1606811"/>
            <a:chOff x="1265480" y="2446385"/>
            <a:chExt cx="4210050" cy="1790700"/>
          </a:xfrm>
        </p:grpSpPr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80FB92D5-FD4C-4DBA-8252-95CBD10BD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480" y="2446385"/>
              <a:ext cx="4210050" cy="1790700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DA94BE68-898E-4E45-A390-EF2D283E33DE}"/>
                </a:ext>
              </a:extLst>
            </p:cNvPr>
            <p:cNvSpPr/>
            <p:nvPr/>
          </p:nvSpPr>
          <p:spPr>
            <a:xfrm>
              <a:off x="4463988" y="3429000"/>
              <a:ext cx="579207" cy="591480"/>
            </a:xfrm>
            <a:prstGeom prst="rect">
              <a:avLst/>
            </a:prstGeom>
            <a:solidFill>
              <a:srgbClr val="EFEF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4C13AEBB-0297-4108-8F00-B2F9BF9D4D4C}"/>
                </a:ext>
              </a:extLst>
            </p:cNvPr>
            <p:cNvSpPr/>
            <p:nvPr/>
          </p:nvSpPr>
          <p:spPr>
            <a:xfrm>
              <a:off x="1511660" y="3429000"/>
              <a:ext cx="820984" cy="591480"/>
            </a:xfrm>
            <a:prstGeom prst="rect">
              <a:avLst/>
            </a:prstGeom>
            <a:solidFill>
              <a:srgbClr val="EFEFE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448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A01A6466-79C4-4FD2-B656-7A4CB2B8A9E0}"/>
                </a:ext>
              </a:extLst>
            </p:cNvPr>
            <p:cNvSpPr/>
            <p:nvPr/>
          </p:nvSpPr>
          <p:spPr>
            <a:xfrm>
              <a:off x="2879812" y="2675527"/>
              <a:ext cx="728758" cy="417316"/>
            </a:xfrm>
            <a:prstGeom prst="rect">
              <a:avLst/>
            </a:prstGeom>
            <a:solidFill>
              <a:srgbClr val="E4DF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÷56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4350615" y="3554991"/>
            <a:ext cx="88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32E3A286-E3AB-4B0C-9E8B-1DA943D2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65" y="3305483"/>
            <a:ext cx="360000" cy="355000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1594691" y="3257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4530777" y="3902658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32E3A286-E3AB-4B0C-9E8B-1DA943D2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2" y="3710298"/>
            <a:ext cx="360000" cy="355000"/>
          </a:xfrm>
          <a:prstGeom prst="rect">
            <a:avLst/>
          </a:prstGeom>
        </p:spPr>
      </p:pic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480C3F3B-DE2F-450D-A47E-AFC8BD86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2055245-B0B4-46D0-BC54-468F71119765}"/>
              </a:ext>
            </a:extLst>
          </p:cNvPr>
          <p:cNvGrpSpPr/>
          <p:nvPr/>
        </p:nvGrpSpPr>
        <p:grpSpPr>
          <a:xfrm>
            <a:off x="287524" y="3068960"/>
            <a:ext cx="6467856" cy="2165207"/>
            <a:chOff x="192745" y="2376294"/>
            <a:chExt cx="6667165" cy="1245394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425ABAD-478E-46E5-ACDB-EE77F0A3FF41}"/>
                </a:ext>
              </a:extLst>
            </p:cNvPr>
            <p:cNvSpPr/>
            <p:nvPr/>
          </p:nvSpPr>
          <p:spPr>
            <a:xfrm>
              <a:off x="192745" y="2376294"/>
              <a:ext cx="6667165" cy="10548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32A2637B-0B94-4A44-9A8D-CA99EB734549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4AE18591-577A-4414-85EF-184E939B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84147"/>
              </p:ext>
            </p:extLst>
          </p:nvPr>
        </p:nvGraphicFramePr>
        <p:xfrm>
          <a:off x="2411760" y="3295491"/>
          <a:ext cx="199071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D05D3900-97D4-46A6-BD32-766476300917}"/>
              </a:ext>
            </a:extLst>
          </p:cNvPr>
          <p:cNvGrpSpPr/>
          <p:nvPr/>
        </p:nvGrpSpPr>
        <p:grpSpPr>
          <a:xfrm>
            <a:off x="2696605" y="3670120"/>
            <a:ext cx="1705871" cy="454306"/>
            <a:chOff x="-1404664" y="742446"/>
            <a:chExt cx="1705871" cy="454306"/>
          </a:xfrm>
        </p:grpSpPr>
        <p:sp>
          <p:nvSpPr>
            <p:cNvPr id="61" name="원호 60">
              <a:extLst>
                <a:ext uri="{FF2B5EF4-FFF2-40B4-BE49-F238E27FC236}">
                  <a16:creationId xmlns="" xmlns:a16="http://schemas.microsoft.com/office/drawing/2014/main" id="{748E35A4-C050-47F6-BFD3-62AF223171A1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C0272670-E508-49C3-B398-9C8000C2EB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모서리가 둥근 직사각형 67">
            <a:extLst>
              <a:ext uri="{FF2B5EF4-FFF2-40B4-BE49-F238E27FC236}">
                <a16:creationId xmlns="" xmlns:a16="http://schemas.microsoft.com/office/drawing/2014/main" id="{E6E8129C-0D1F-4A20-B554-5619D6B12911}"/>
              </a:ext>
            </a:extLst>
          </p:cNvPr>
          <p:cNvSpPr/>
          <p:nvPr/>
        </p:nvSpPr>
        <p:spPr>
          <a:xfrm>
            <a:off x="445190" y="29069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3886098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5601863" y="4107357"/>
            <a:ext cx="554313" cy="401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https://cdata2.tsherpa.co.kr/tsherpa/MultiMedia/Flash/2020/curri/index.html?flashxmlnum=blackbox7&amp;classa=A8-C1-41-MM-MM-04-04-07-0-0-0-0&amp;classno=MM_41_04/suh_0401_03_0007/suh_0401_03_0007_401_1.html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F901DBA-A436-49D2-A1C2-CD99B9ABDF2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AB34D342-85B2-441A-B601-2680A97C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93162"/>
              </p:ext>
            </p:extLst>
          </p:nvPr>
        </p:nvGraphicFramePr>
        <p:xfrm>
          <a:off x="3123936" y="2132856"/>
          <a:ext cx="2024128" cy="2880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6DED415-7D47-4E4E-B9E1-27F18CF41966}"/>
              </a:ext>
            </a:extLst>
          </p:cNvPr>
          <p:cNvGrpSpPr/>
          <p:nvPr/>
        </p:nvGrpSpPr>
        <p:grpSpPr>
          <a:xfrm>
            <a:off x="3388009" y="2650658"/>
            <a:ext cx="1739284" cy="454306"/>
            <a:chOff x="-1404664" y="742446"/>
            <a:chExt cx="1739284" cy="454306"/>
          </a:xfrm>
        </p:grpSpPr>
        <p:sp>
          <p:nvSpPr>
            <p:cNvPr id="98" name="원호 97">
              <a:extLst>
                <a:ext uri="{FF2B5EF4-FFF2-40B4-BE49-F238E27FC236}">
                  <a16:creationId xmlns="" xmlns:a16="http://schemas.microsoft.com/office/drawing/2014/main" id="{603AE4CF-CD3A-4A83-8C3B-FFEC48BC52C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58F6A956-548B-4455-B786-28478A7CC8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식의 기호를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36078" y="2651008"/>
            <a:ext cx="2135722" cy="200212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1266665" y="2960948"/>
            <a:ext cx="1175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1265624" y="3476327"/>
            <a:ext cx="1175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43×10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A6108FB-D6C9-4BE4-AD6F-2CA25CDE414D}"/>
              </a:ext>
            </a:extLst>
          </p:cNvPr>
          <p:cNvSpPr txBox="1"/>
          <p:nvPr/>
        </p:nvSpPr>
        <p:spPr>
          <a:xfrm>
            <a:off x="1266665" y="3980383"/>
            <a:ext cx="12837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005135"/>
            <a:ext cx="334229" cy="33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501572"/>
            <a:ext cx="322292" cy="33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989177"/>
            <a:ext cx="328261" cy="3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73416" y="323839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66038" y="370275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73416" y="417803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601863" y="3140968"/>
            <a:ext cx="554313" cy="401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2" y="4144107"/>
            <a:ext cx="328261" cy="3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5611713" y="3631032"/>
            <a:ext cx="554313" cy="401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73" y="3190323"/>
            <a:ext cx="322292" cy="33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44" y="3658617"/>
            <a:ext cx="334229" cy="33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5141A13E-8F22-41C0-85F3-06329F5CEFBE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버스 한 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탈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버스를 타기 위해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 수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3768916-E838-4824-8A95-88998D2C8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2547113" y="2735432"/>
            <a:ext cx="612068" cy="520218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23D7ADC-448C-4AB3-B16C-5F66418B47C4}"/>
              </a:ext>
            </a:extLst>
          </p:cNvPr>
          <p:cNvSpPr/>
          <p:nvPr/>
        </p:nvSpPr>
        <p:spPr bwMode="auto">
          <a:xfrm>
            <a:off x="3158045" y="2785550"/>
            <a:ext cx="1341947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540÷45=12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2548247" y="3234903"/>
            <a:ext cx="540048" cy="55413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07AC9B4-973E-4CD7-93D2-BB2C25AF41A4}"/>
              </a:ext>
            </a:extLst>
          </p:cNvPr>
          <p:cNvSpPr/>
          <p:nvPr/>
        </p:nvSpPr>
        <p:spPr bwMode="auto">
          <a:xfrm>
            <a:off x="3158046" y="3277376"/>
            <a:ext cx="562738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647870" y="3263604"/>
            <a:ext cx="6645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재민이는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737÷11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다음과 같이 계산하였습니다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재민이가 올바른 답을 구할 수 있도록 도움이 되는 말을 완성해 보시오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https://cdata2.tsherpa.co.kr/tsherpa/MultiMedia/Flash/2020/curri/index.html?flashxmlnum=blackbox7&amp;classa=A8-C1-41-MM-MM-04-04-07-0-0-0-0&amp;classno=MM_41_04/suh_0401_03_0007/suh_0401_03_0007_401_1.html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가지 기능 같이 나오고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기능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4BC56210-6C9A-4E1A-8EBE-2B9081722703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2" name="모서리가 둥근 직사각형 4">
            <a:extLst>
              <a:ext uri="{FF2B5EF4-FFF2-40B4-BE49-F238E27FC236}">
                <a16:creationId xmlns="" xmlns:a16="http://schemas.microsoft.com/office/drawing/2014/main" id="{9AD5A274-3F6A-4C32-BC42-F8B2463328ED}"/>
              </a:ext>
            </a:extLst>
          </p:cNvPr>
          <p:cNvSpPr/>
          <p:nvPr/>
        </p:nvSpPr>
        <p:spPr>
          <a:xfrm>
            <a:off x="3239852" y="3032956"/>
            <a:ext cx="3173990" cy="147616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="" xmlns:a16="http://schemas.microsoft.com/office/drawing/2014/main" id="{F6C5C0E3-6F67-4BFE-9346-926A6A8261A5}"/>
              </a:ext>
            </a:extLst>
          </p:cNvPr>
          <p:cNvSpPr/>
          <p:nvPr/>
        </p:nvSpPr>
        <p:spPr>
          <a:xfrm>
            <a:off x="5053693" y="2541739"/>
            <a:ext cx="1451574" cy="23918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3F20EB5F-6AF6-4E4E-8293-EB81DDB6F270}"/>
              </a:ext>
            </a:extLst>
          </p:cNvPr>
          <p:cNvSpPr/>
          <p:nvPr/>
        </p:nvSpPr>
        <p:spPr>
          <a:xfrm>
            <a:off x="6399698" y="2341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AB34D342-85B2-441A-B601-2680A97C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55662"/>
              </p:ext>
            </p:extLst>
          </p:nvPr>
        </p:nvGraphicFramePr>
        <p:xfrm>
          <a:off x="729126" y="2672916"/>
          <a:ext cx="2024128" cy="2682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4705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47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4705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4705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4705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44705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6DED415-7D47-4E4E-B9E1-27F18CF41966}"/>
              </a:ext>
            </a:extLst>
          </p:cNvPr>
          <p:cNvGrpSpPr/>
          <p:nvPr/>
        </p:nvGrpSpPr>
        <p:grpSpPr>
          <a:xfrm>
            <a:off x="1032516" y="3115465"/>
            <a:ext cx="1739284" cy="454306"/>
            <a:chOff x="-1404664" y="742446"/>
            <a:chExt cx="1739284" cy="454306"/>
          </a:xfrm>
        </p:grpSpPr>
        <p:sp>
          <p:nvSpPr>
            <p:cNvPr id="58" name="원호 57">
              <a:extLst>
                <a:ext uri="{FF2B5EF4-FFF2-40B4-BE49-F238E27FC236}">
                  <a16:creationId xmlns="" xmlns:a16="http://schemas.microsoft.com/office/drawing/2014/main" id="{603AE4CF-CD3A-4A83-8C3B-FFEC48BC52C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58F6A956-548B-4455-B786-28478A7CC8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43"/>
          <p:cNvSpPr txBox="1"/>
          <p:nvPr/>
        </p:nvSpPr>
        <p:spPr>
          <a:xfrm>
            <a:off x="3165494" y="3115465"/>
            <a:ext cx="338247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나눌 수 있으므로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737÷11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커야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작아야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702A2F9-31D5-4198-B9C5-B31D87064D59}"/>
              </a:ext>
            </a:extLst>
          </p:cNvPr>
          <p:cNvSpPr txBox="1"/>
          <p:nvPr/>
        </p:nvSpPr>
        <p:spPr>
          <a:xfrm>
            <a:off x="4983440" y="3158324"/>
            <a:ext cx="479679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559A056-A3B1-404D-99EA-3D57E9185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791" y="2997047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3F20EB5F-6AF6-4E4E-8293-EB81DDB6F270}"/>
              </a:ext>
            </a:extLst>
          </p:cNvPr>
          <p:cNvSpPr/>
          <p:nvPr/>
        </p:nvSpPr>
        <p:spPr>
          <a:xfrm>
            <a:off x="3636293" y="4231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570413" y="4036080"/>
            <a:ext cx="286317" cy="286317"/>
            <a:chOff x="6249485" y="2814376"/>
            <a:chExt cx="304024" cy="304024"/>
          </a:xfrm>
        </p:grpSpPr>
        <p:cxnSp>
          <p:nvCxnSpPr>
            <p:cNvPr id="87" name="직선 연결선 8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타원 88"/>
          <p:cNvSpPr/>
          <p:nvPr/>
        </p:nvSpPr>
        <p:spPr>
          <a:xfrm>
            <a:off x="3921549" y="4009704"/>
            <a:ext cx="339070" cy="3390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461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리본으로 선물을 포장하고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BD0488D-D129-4EFC-9C12-BD0F6371DE4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57A61FE6-08CC-4D51-B134-36A01C94D2FF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4FE97968-ECA6-4C49-B877-C0A0D8214181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6A2924D8-5063-46E5-B6E3-B1A899BECFE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D845647D-214E-4388-9642-751A6DB62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64A840C8-699E-4723-BF64-211823BEADFC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8100CEEB-7CA8-4BB0-9288-7B15E23C335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67FE17D9-92F2-450D-ACEF-110DFABE3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B56C4DE2-E7CB-44E3-8B8C-266427A5AFA7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2ABA9958-51DB-4CE6-A309-89A063F0A61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5DD5A90C-89C0-451A-9A14-87ED22296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C902FFB7-269B-4ABE-8E4B-29735A659505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E1B5E7BE-84A9-41EE-93CA-89F4169426C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06277C9-7B68-4824-914E-F9C2AA6F1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C81A8ABF-1856-4974-A4DE-9847745D9107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81A55B2E-FC87-41AB-AC70-1F2C39DF58B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71B00727-C5D3-4128-908A-70A7A899A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9C05E2BD-7347-4816-B975-4968C357C031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434E0B9C-F7B5-4991-835E-FF227854A2C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1B27C87D-1EB0-4859-9121-FE00C2A9A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96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14665" y="130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867447" y="1667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210E52B-031B-47C0-92FD-6EFBE70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5" y="1736812"/>
            <a:ext cx="6507604" cy="4032448"/>
          </a:xfrm>
          <a:prstGeom prst="rect">
            <a:avLst/>
          </a:prstGeom>
        </p:spPr>
      </p:pic>
      <p:sp>
        <p:nvSpPr>
          <p:cNvPr id="25" name="말풍선: 사각형 8">
            <a:extLst>
              <a:ext uri="{FF2B5EF4-FFF2-40B4-BE49-F238E27FC236}">
                <a16:creationId xmlns="" xmlns:a16="http://schemas.microsoft.com/office/drawing/2014/main" id="{1DA96BB1-B7E1-465B-A55D-F1AF957401C7}"/>
              </a:ext>
            </a:extLst>
          </p:cNvPr>
          <p:cNvSpPr/>
          <p:nvPr/>
        </p:nvSpPr>
        <p:spPr>
          <a:xfrm flipH="1">
            <a:off x="3995936" y="887856"/>
            <a:ext cx="2530372" cy="1208996"/>
          </a:xfrm>
          <a:prstGeom prst="wedgeRoundRectCallout">
            <a:avLst>
              <a:gd name="adj1" fmla="val -4650"/>
              <a:gd name="adj2" fmla="val 7291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선물을 모두 몇 상자 포장할 수 있는지 어림해 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말풍선: 사각형 8">
            <a:extLst>
              <a:ext uri="{FF2B5EF4-FFF2-40B4-BE49-F238E27FC236}">
                <a16:creationId xmlns="" xmlns:a16="http://schemas.microsoft.com/office/drawing/2014/main" id="{892B79A5-A50A-47B0-9406-2F7D49C414CF}"/>
              </a:ext>
            </a:extLst>
          </p:cNvPr>
          <p:cNvSpPr/>
          <p:nvPr/>
        </p:nvSpPr>
        <p:spPr>
          <a:xfrm flipH="1">
            <a:off x="503548" y="1478248"/>
            <a:ext cx="3298191" cy="963454"/>
          </a:xfrm>
          <a:prstGeom prst="wedgeRoundRectCallout">
            <a:avLst>
              <a:gd name="adj1" fmla="val -26186"/>
              <a:gd name="adj2" fmla="val 721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상자를 포장하는 데 리본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772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16732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443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2797705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024844"/>
            <a:ext cx="2974460" cy="9503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리본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선물을 모두 몇 상자 포장할 수 있는지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C413E89-52DB-47AD-8922-D7B20642DCD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6049A4E-31B1-434E-BB13-256765D22412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2DDECA82-A6C7-43E5-9B06-8B66F9CAA219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827006E1-B935-445D-A27D-3AE73CB55BC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6574D635-0FB3-485D-A459-9E103CF53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32D53765-6EDD-4ED5-B026-A2DD0D9E4C8C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44A8C118-9F27-4EC6-8A10-CCC423CDD5B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C657C8AE-0F28-4BEA-AA75-D85EF471E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668CDF4A-4552-4493-AFD5-5D5B10461FB9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E3EB9B0F-47EB-4083-855F-49E2FCD658C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26380FD3-D4D8-43CD-9687-0ADEF3344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FC677E3-4A0A-4839-A2ED-1F2E169B1330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F09A7454-D390-4DB0-8318-42099E5C990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BDF6B0E-A35D-45C9-BF13-E8EB505D1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6FF75C6-959A-43AF-B61B-7F51089384D6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D7F4DB5F-A677-44D2-A0E4-40C9E491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FC6C01AB-A42E-46D4-9D47-DCEAB45C8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7A6487F-E5C8-4BB3-8392-7353310E36C4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C3286167-2D53-484A-A874-5D2139D305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6BE02EC-79DE-4B0F-BEA9-D7CBE2AC6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08" y="2308653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선물을 한 상자 포장하는 데 필요한 리본은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4518663" y="2401383"/>
            <a:ext cx="1685782" cy="4155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B7CFB9C0-D62A-4D20-947F-9687A4B0538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F730814-C7AA-4288-A632-60309054274B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ECEC465-357F-4078-A98F-4375BB0DAB87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AA84BCFE-39B4-4768-B1FC-833AFBB72A0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ED101B12-2DD9-40C1-8A3A-201C617EA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AA57FDE3-15F5-429F-BE91-400DFD58B8E9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B75042EA-3EDD-4C3D-9806-F59D8DCD5C7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4015B62D-C226-43B3-98A4-1E87AB2B0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AC7EFB6-3485-47E6-B7BF-19B17ACA253A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CEBDA829-234C-48AA-B714-F885FF73F52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E13C9E5C-5572-4C9D-B4C9-EF8E86D67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8964FA00-1433-47EA-9505-7F0D374FD089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B353F7CD-820D-4B62-A6D4-E5CE2FEF3E0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EC6BB80B-8121-4582-9003-B874E8B3F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B8B556CE-9794-430F-ABC0-EC463E1AB3D6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382CBB0E-568E-4668-A808-BA56CA59EA0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545CC2F8-2921-4F18-A40F-708536A64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E391EA28-9D0A-40D3-8507-1571D893E03D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EB6E1A9C-8849-4E5A-8CE7-E168540451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FBACFF81-F3BF-4F56-BE49-E1C817116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78" y="2101892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리본은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선물을 포장하려고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297309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포장하려고 합니다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A9372C5-E75E-44B9-A8CB-E30FC25C5E9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AB69EF43-F32C-41AF-81DC-574C6DAD2995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pic>
          <p:nvPicPr>
            <p:cNvPr id="50" name="Picture 2">
              <a:extLst>
                <a:ext uri="{FF2B5EF4-FFF2-40B4-BE49-F238E27FC236}">
                  <a16:creationId xmlns="" xmlns:a16="http://schemas.microsoft.com/office/drawing/2014/main" id="{6D2F770A-1717-4870-BCC4-488DA965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097" y="1422258"/>
              <a:ext cx="1143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6338BC0B-6FC6-48D7-BFA9-79FE83DF9ABA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3608D104-81A0-4414-8C70-75CD76B0F3C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49D4E76D-E86A-4304-8AF1-7AA34DE5B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F7DF0660-2728-4BA6-A055-A1ABFB34F2DE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024DC6E4-9E3D-40E9-AA30-DA939B4929C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3634E26A-1B61-4F16-BED5-9AB5F7776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55B84B39-0AE4-430B-A658-4E639B2D3B6B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E1588954-03E6-4A77-83FF-1129AC6EF6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08266B6E-CC90-454D-BC25-95C2DB97C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71D11CDB-5344-4EA4-AE99-EF16EE8C1AE7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7393B37D-5ED4-48C7-BEA9-D064EC3F678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08A680FE-4915-40BD-A410-C6B8C4AA4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38032C44-0D8C-4CB3-8F41-ACC3D80FDC60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3D6977A0-09A6-4133-9BD4-CC9CF9CEB51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BEE3855-E4B6-4BCF-B58C-8407DEB08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AD5F5F19-FAB6-4353-ABB6-D6F5FC8D0E1C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4F719AB6-9205-45B7-905E-C7B5DF6B593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BC7D3226-D7AF-4500-90FD-85E1EBB6B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1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선물을 몇 상자 포장할 수 있는지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58534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곱해서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 수를 찾습니다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78" y="2389924"/>
            <a:ext cx="360000" cy="355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7D94164-0F32-49DD-AD1C-4DD68E98D2DD}"/>
              </a:ext>
            </a:extLst>
          </p:cNvPr>
          <p:cNvGrpSpPr/>
          <p:nvPr/>
        </p:nvGrpSpPr>
        <p:grpSpPr>
          <a:xfrm>
            <a:off x="3707904" y="1363195"/>
            <a:ext cx="3243534" cy="265605"/>
            <a:chOff x="3707904" y="1327191"/>
            <a:chExt cx="3243534" cy="26560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D962D63-595F-481C-93B2-8F0AFFF830F0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CA4A5B81-0D13-4925-B339-3CB34B894E5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38167FBE-B933-4EA9-AA1E-EE248EF08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7C07029D-37D2-445B-9248-B323B446FCC7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27C24303-B1D8-4B28-8D98-4E2CFDEAFD7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A24C8031-13A1-4A13-B33F-5C97CB89F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F99EC239-AB69-4D07-B452-8E81415674FD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60D64565-930A-4928-8002-971E782F12B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CB0188A9-441A-4EF4-8DBA-0575F924B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E9F0F506-E474-44C7-A363-05D5F3AB8C31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CD5E34AB-A8A6-40D3-8DFF-2A417FE1B54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8D100B00-18FF-4E21-BC93-1F187CEAB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803C3E9A-2803-4BCB-B6FD-E50B50C07123}"/>
                </a:ext>
              </a:extLst>
            </p:cNvPr>
            <p:cNvGrpSpPr/>
            <p:nvPr/>
          </p:nvGrpSpPr>
          <p:grpSpPr>
            <a:xfrm>
              <a:off x="5885712" y="1327191"/>
              <a:ext cx="521274" cy="261566"/>
              <a:chOff x="4887332" y="339983"/>
              <a:chExt cx="521274" cy="26156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C83ED0D5-8325-42D6-93BA-1F4DEDF4608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2E1AE227-DDB8-4D3B-9D74-6E072B1B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0076B2F1-8175-4121-BA91-3697443ECFA0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237CBD98-D1CD-4F9C-96A7-5899B42F468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11980EF4-2811-4CB9-BF5F-C8FA4CD3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C58C6B2-D114-414B-8E32-64C7681F656B}"/>
              </a:ext>
            </a:extLst>
          </p:cNvPr>
          <p:cNvSpPr/>
          <p:nvPr/>
        </p:nvSpPr>
        <p:spPr bwMode="auto">
          <a:xfrm>
            <a:off x="3916115" y="3476982"/>
            <a:ext cx="2974460" cy="456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나눕니다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0576987F-F326-4A85-A5A1-929C1F79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78" y="3281565"/>
            <a:ext cx="360000" cy="355000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6559614-BA9B-4898-9C79-9A70EAB7D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08" y="2334263"/>
            <a:ext cx="3660504" cy="2446893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2015716" y="1783200"/>
            <a:ext cx="1663824" cy="925720"/>
          </a:xfrm>
          <a:prstGeom prst="wedgeRoundRectCallout">
            <a:avLst>
              <a:gd name="adj1" fmla="val -6940"/>
              <a:gd name="adj2" fmla="val 613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cm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선물을 모두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포장할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5516" y="2013522"/>
            <a:ext cx="1748366" cy="735340"/>
          </a:xfrm>
          <a:prstGeom prst="wedgeRoundRectCallout">
            <a:avLst>
              <a:gd name="adj1" fmla="val -30716"/>
              <a:gd name="adj2" fmla="val 7609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한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포장하는 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cm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367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44884</TotalTime>
  <Words>3112</Words>
  <Application>Microsoft Office PowerPoint</Application>
  <PresentationFormat>화면 슬라이드 쇼(4:3)</PresentationFormat>
  <Paragraphs>1128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8345</cp:revision>
  <cp:lastPrinted>2021-12-20T01:30:02Z</cp:lastPrinted>
  <dcterms:created xsi:type="dcterms:W3CDTF">2008-07-15T12:19:11Z</dcterms:created>
  <dcterms:modified xsi:type="dcterms:W3CDTF">2022-02-18T05:05:56Z</dcterms:modified>
</cp:coreProperties>
</file>