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6"/>
  </p:notesMasterIdLst>
  <p:handoutMasterIdLst>
    <p:handoutMasterId r:id="rId37"/>
  </p:handoutMasterIdLst>
  <p:sldIdLst>
    <p:sldId id="782" r:id="rId2"/>
    <p:sldId id="783" r:id="rId3"/>
    <p:sldId id="1327" r:id="rId4"/>
    <p:sldId id="1351" r:id="rId5"/>
    <p:sldId id="1339" r:id="rId6"/>
    <p:sldId id="1378" r:id="rId7"/>
    <p:sldId id="1097" r:id="rId8"/>
    <p:sldId id="1289" r:id="rId9"/>
    <p:sldId id="1384" r:id="rId10"/>
    <p:sldId id="1406" r:id="rId11"/>
    <p:sldId id="1387" r:id="rId12"/>
    <p:sldId id="1368" r:id="rId13"/>
    <p:sldId id="1392" r:id="rId14"/>
    <p:sldId id="1409" r:id="rId15"/>
    <p:sldId id="1371" r:id="rId16"/>
    <p:sldId id="1386" r:id="rId17"/>
    <p:sldId id="1407" r:id="rId18"/>
    <p:sldId id="1396" r:id="rId19"/>
    <p:sldId id="1410" r:id="rId20"/>
    <p:sldId id="1297" r:id="rId21"/>
    <p:sldId id="1315" r:id="rId22"/>
    <p:sldId id="1316" r:id="rId23"/>
    <p:sldId id="1322" r:id="rId24"/>
    <p:sldId id="1323" r:id="rId25"/>
    <p:sldId id="1411" r:id="rId26"/>
    <p:sldId id="1324" r:id="rId27"/>
    <p:sldId id="1412" r:id="rId28"/>
    <p:sldId id="1317" r:id="rId29"/>
    <p:sldId id="1319" r:id="rId30"/>
    <p:sldId id="1413" r:id="rId31"/>
    <p:sldId id="1318" r:id="rId32"/>
    <p:sldId id="1414" r:id="rId33"/>
    <p:sldId id="1320" r:id="rId34"/>
    <p:sldId id="1321" r:id="rId35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25" userDrawn="1">
          <p15:clr>
            <a:srgbClr val="A4A3A4"/>
          </p15:clr>
        </p15:guide>
        <p15:guide id="2" pos="45" userDrawn="1">
          <p15:clr>
            <a:srgbClr val="A4A3A4"/>
          </p15:clr>
        </p15:guide>
        <p15:guide id="3" orient="horz" pos="2954" userDrawn="1">
          <p15:clr>
            <a:srgbClr val="A4A3A4"/>
          </p15:clr>
        </p15:guide>
        <p15:guide id="4" pos="2404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8C52"/>
    <a:srgbClr val="996633"/>
    <a:srgbClr val="FEB8B8"/>
    <a:srgbClr val="5CA2E7"/>
    <a:srgbClr val="FFFFFF"/>
    <a:srgbClr val="F5EADF"/>
    <a:srgbClr val="EBD7C3"/>
    <a:srgbClr val="0070C0"/>
    <a:srgbClr val="F498A2"/>
    <a:srgbClr val="A8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 autoAdjust="0"/>
    <p:restoredTop sz="96909" autoAdjust="0"/>
  </p:normalViewPr>
  <p:slideViewPr>
    <p:cSldViewPr>
      <p:cViewPr>
        <p:scale>
          <a:sx n="100" d="100"/>
          <a:sy n="100" d="100"/>
        </p:scale>
        <p:origin x="-2142" y="-474"/>
      </p:cViewPr>
      <p:guideLst>
        <p:guide orient="horz" pos="1525"/>
        <p:guide orient="horz" pos="2954"/>
        <p:guide pos="45"/>
        <p:guide pos="2404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2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4.png"/><Relationship Id="rId10" Type="http://schemas.openxmlformats.org/officeDocument/2006/relationships/image" Target="../media/image11.png"/><Relationship Id="rId4" Type="http://schemas.openxmlformats.org/officeDocument/2006/relationships/image" Target="../media/image23.png"/><Relationship Id="rId9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2.png"/><Relationship Id="rId7" Type="http://schemas.openxmlformats.org/officeDocument/2006/relationships/image" Target="../media/image1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6.png"/><Relationship Id="rId4" Type="http://schemas.openxmlformats.org/officeDocument/2006/relationships/image" Target="../media/image23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cdata2.tsherpa.co.kr/tsherpa/MultiMedia/Flash/2020/curri/index.html?flashxmlnum=pink700&amp;classa=A8-C1-41-MM-MM-04-04-04-0-0-0-0&amp;classno=MM_41_04/suh_0401_03_0004/suh_0401_03_0004_301_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7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33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33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9.png"/><Relationship Id="rId7" Type="http://schemas.openxmlformats.org/officeDocument/2006/relationships/image" Target="../media/image30.png"/><Relationship Id="rId2" Type="http://schemas.openxmlformats.org/officeDocument/2006/relationships/hyperlink" Target="https://cdata2.tsherpa.co.kr/tsherpa/MultiMedia/Flash/2020/curri/index.html?flashxmlnum=pink700&amp;classa=A8-C1-41-MM-MM-04-04-04-0-0-0-0&amp;classno=MM_41_04/suh_0401_03_0004/suh_0401_03_0004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1.png"/><Relationship Id="rId4" Type="http://schemas.openxmlformats.org/officeDocument/2006/relationships/hyperlink" Target="https://cdata2.tsherpa.co.kr/tsherpa/MultiMedia/Flash/2020/curri/index.html?flashxmlnum=pink700&amp;classa=A8-C1-41-MM-MM-04-04-04-0-0-0-0&amp;classno=MM_41_04/suh_0401_03_0004/suh_0401_03_0004_401_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35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0.png"/><Relationship Id="rId2" Type="http://schemas.openxmlformats.org/officeDocument/2006/relationships/hyperlink" Target="https://cdata2.tsherpa.co.kr/tsherpa/MultiMedia/Flash/2020/curri/index.html?flashxmlnum=pink700&amp;classa=A8-C1-41-MM-MM-04-04-04-0-0-0-0&amp;classno=MM_41_04/suh_0401_03_0004/suh_0401_03_0004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0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546691"/>
              </p:ext>
            </p:extLst>
          </p:nvPr>
        </p:nvGraphicFramePr>
        <p:xfrm>
          <a:off x="34925" y="2446338"/>
          <a:ext cx="881543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61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2022.1.21.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2022.2.18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3314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42088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실생활 문제를 해결해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1379290B-1762-4429-875A-5C38F444BDA2}"/>
              </a:ext>
            </a:extLst>
          </p:cNvPr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009181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실생활 문제를 해결해 볼까요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1BD58027-A378-48A4-81DE-CCF3A9A66356}"/>
              </a:ext>
            </a:extLst>
          </p:cNvPr>
          <p:cNvGrpSpPr/>
          <p:nvPr/>
        </p:nvGrpSpPr>
        <p:grpSpPr>
          <a:xfrm>
            <a:off x="5338086" y="1360834"/>
            <a:ext cx="1610178" cy="260415"/>
            <a:chOff x="5338086" y="1268760"/>
            <a:chExt cx="1610178" cy="260415"/>
          </a:xfrm>
        </p:grpSpPr>
        <p:grpSp>
          <p:nvGrpSpPr>
            <p:cNvPr id="59" name="그룹 58">
              <a:extLst>
                <a:ext uri="{FF2B5EF4-FFF2-40B4-BE49-F238E27FC236}">
                  <a16:creationId xmlns="" xmlns:a16="http://schemas.microsoft.com/office/drawing/2014/main" id="{37E5C94C-7BEF-42EF-BFC1-61268BB2B105}"/>
                </a:ext>
              </a:extLst>
            </p:cNvPr>
            <p:cNvGrpSpPr/>
            <p:nvPr/>
          </p:nvGrpSpPr>
          <p:grpSpPr>
            <a:xfrm>
              <a:off x="5882538" y="1269086"/>
              <a:ext cx="521274" cy="258880"/>
              <a:chOff x="3792317" y="345499"/>
              <a:chExt cx="521274" cy="258880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="" xmlns:a16="http://schemas.microsoft.com/office/drawing/2014/main" id="{470F9089-0D9A-4DED-AB78-B499D6AD9A31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id="{82258D6C-7751-47E0-BEC7-856AC0E18F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="" xmlns:a16="http://schemas.microsoft.com/office/drawing/2014/main" id="{282FD80F-1EDC-4E77-A650-52EEC14E72D2}"/>
                </a:ext>
              </a:extLst>
            </p:cNvPr>
            <p:cNvGrpSpPr/>
            <p:nvPr/>
          </p:nvGrpSpPr>
          <p:grpSpPr>
            <a:xfrm>
              <a:off x="6426990" y="1270754"/>
              <a:ext cx="521274" cy="255591"/>
              <a:chOff x="4338619" y="347167"/>
              <a:chExt cx="521274" cy="255591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C8DC9A9D-65FD-4B13-AAEB-7FC0A0C0B72A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="" xmlns:a16="http://schemas.microsoft.com/office/drawing/2014/main" id="{835B0595-6C03-46B6-ACAE-8089CB164A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="" xmlns:a16="http://schemas.microsoft.com/office/drawing/2014/main" id="{ABF6F474-6159-42D5-93C4-509701B03931}"/>
                </a:ext>
              </a:extLst>
            </p:cNvPr>
            <p:cNvGrpSpPr/>
            <p:nvPr/>
          </p:nvGrpSpPr>
          <p:grpSpPr>
            <a:xfrm>
              <a:off x="5338086" y="1268760"/>
              <a:ext cx="521274" cy="260415"/>
              <a:chOff x="3240719" y="345173"/>
              <a:chExt cx="521274" cy="260415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id="{F077156F-ED2E-46CA-B5C0-BB8621593122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="" xmlns:a16="http://schemas.microsoft.com/office/drawing/2014/main" id="{D7A68017-6369-49B0-8EC2-C39310676C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5B4A59B-262C-4578-A3A4-C3F8502C0445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기자는 번개가 친 곳으로부터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떨어져 있는지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CE82328E-270B-4877-BCA4-35083C719026}"/>
              </a:ext>
            </a:extLst>
          </p:cNvPr>
          <p:cNvGrpSpPr/>
          <p:nvPr/>
        </p:nvGrpSpPr>
        <p:grpSpPr>
          <a:xfrm>
            <a:off x="2605557" y="5244542"/>
            <a:ext cx="1928289" cy="316672"/>
            <a:chOff x="5571533" y="6393126"/>
            <a:chExt cx="1928289" cy="316672"/>
          </a:xfrm>
        </p:grpSpPr>
        <p:pic>
          <p:nvPicPr>
            <p:cNvPr id="54" name="Picture 12">
              <a:extLst>
                <a:ext uri="{FF2B5EF4-FFF2-40B4-BE49-F238E27FC236}">
                  <a16:creationId xmlns="" xmlns:a16="http://schemas.microsoft.com/office/drawing/2014/main" id="{EF626B63-0575-4C3D-B84A-CA0A6C1537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7774" y="6437313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4">
              <a:extLst>
                <a:ext uri="{FF2B5EF4-FFF2-40B4-BE49-F238E27FC236}">
                  <a16:creationId xmlns="" xmlns:a16="http://schemas.microsoft.com/office/drawing/2014/main" id="{E876D8FA-A847-4416-ADF0-AB76A1EDC6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571533" y="6393126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>
              <a:extLst>
                <a:ext uri="{FF2B5EF4-FFF2-40B4-BE49-F238E27FC236}">
                  <a16:creationId xmlns="" xmlns:a16="http://schemas.microsoft.com/office/drawing/2014/main" id="{AE8EBF85-8D91-454C-8613-C25ED8613D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670" y="6433631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6">
              <a:extLst>
                <a:ext uri="{FF2B5EF4-FFF2-40B4-BE49-F238E27FC236}">
                  <a16:creationId xmlns="" xmlns:a16="http://schemas.microsoft.com/office/drawing/2014/main" id="{AD9140A8-847D-4ADB-98E8-B4329F3F33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3150" y="6393126"/>
              <a:ext cx="316672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3" name="TextBox 43">
            <a:extLst>
              <a:ext uri="{FF2B5EF4-FFF2-40B4-BE49-F238E27FC236}">
                <a16:creationId xmlns="" xmlns:a16="http://schemas.microsoft.com/office/drawing/2014/main" id="{3AC486F0-EFB7-46DE-9C48-EB491AED84F9}"/>
              </a:ext>
            </a:extLst>
          </p:cNvPr>
          <p:cNvSpPr txBox="1"/>
          <p:nvPr/>
        </p:nvSpPr>
        <p:spPr>
          <a:xfrm>
            <a:off x="251521" y="1759758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340×15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여러 가지 방법으로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87" name="표 86">
            <a:extLst>
              <a:ext uri="{FF2B5EF4-FFF2-40B4-BE49-F238E27FC236}">
                <a16:creationId xmlns="" xmlns:a16="http://schemas.microsoft.com/office/drawing/2014/main" id="{62D06AC1-992A-4C36-B7A3-404BBCB3C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363703"/>
              </p:ext>
            </p:extLst>
          </p:nvPr>
        </p:nvGraphicFramePr>
        <p:xfrm>
          <a:off x="2411760" y="2456852"/>
          <a:ext cx="1868016" cy="24783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67004">
                  <a:extLst>
                    <a:ext uri="{9D8B030D-6E8A-4147-A177-3AD203B41FA5}">
                      <a16:colId xmlns="" xmlns:a16="http://schemas.microsoft.com/office/drawing/2014/main" val="2021470465"/>
                    </a:ext>
                  </a:extLst>
                </a:gridCol>
                <a:gridCol w="467004">
                  <a:extLst>
                    <a:ext uri="{9D8B030D-6E8A-4147-A177-3AD203B41FA5}">
                      <a16:colId xmlns="" xmlns:a16="http://schemas.microsoft.com/office/drawing/2014/main" val="3089940458"/>
                    </a:ext>
                  </a:extLst>
                </a:gridCol>
                <a:gridCol w="467004">
                  <a:extLst>
                    <a:ext uri="{9D8B030D-6E8A-4147-A177-3AD203B41FA5}">
                      <a16:colId xmlns="" xmlns:a16="http://schemas.microsoft.com/office/drawing/2014/main" val="3995725571"/>
                    </a:ext>
                  </a:extLst>
                </a:gridCol>
                <a:gridCol w="467004">
                  <a:extLst>
                    <a:ext uri="{9D8B030D-6E8A-4147-A177-3AD203B41FA5}">
                      <a16:colId xmlns="" xmlns:a16="http://schemas.microsoft.com/office/drawing/2014/main" val="967551012"/>
                    </a:ext>
                  </a:extLst>
                </a:gridCol>
              </a:tblGrid>
              <a:tr h="49567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0607431"/>
                  </a:ext>
                </a:extLst>
              </a:tr>
              <a:tr h="495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102407951"/>
                  </a:ext>
                </a:extLst>
              </a:tr>
              <a:tr h="495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10695451"/>
                  </a:ext>
                </a:extLst>
              </a:tr>
              <a:tr h="495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4223433208"/>
                  </a:ext>
                </a:extLst>
              </a:tr>
              <a:tr h="495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74860968"/>
                  </a:ext>
                </a:extLst>
              </a:tr>
            </a:tbl>
          </a:graphicData>
        </a:graphic>
      </p:graphicFrame>
      <p:pic>
        <p:nvPicPr>
          <p:cNvPr id="88" name="그림 87">
            <a:extLst>
              <a:ext uri="{FF2B5EF4-FFF2-40B4-BE49-F238E27FC236}">
                <a16:creationId xmlns="" xmlns:a16="http://schemas.microsoft.com/office/drawing/2014/main" id="{370925BA-134C-45F9-8CF6-F0A7D49BCD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65481" y="3275451"/>
            <a:ext cx="360000" cy="3550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="" xmlns:a16="http://schemas.microsoft.com/office/drawing/2014/main" id="{2EC67BC8-41E8-4B13-A298-4AAFDFE153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33533" y="3275451"/>
            <a:ext cx="360000" cy="355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="" xmlns:a16="http://schemas.microsoft.com/office/drawing/2014/main" id="{51323D7A-959C-46BB-84A4-29D59191D7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01585" y="3275451"/>
            <a:ext cx="360000" cy="3550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="" xmlns:a16="http://schemas.microsoft.com/office/drawing/2014/main" id="{AB2873DF-92F4-4B68-95FF-4111E7A042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65481" y="3815697"/>
            <a:ext cx="360000" cy="3550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="" xmlns:a16="http://schemas.microsoft.com/office/drawing/2014/main" id="{0770BF9C-E573-43EC-BF9E-E001F3936D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33533" y="3815697"/>
            <a:ext cx="360000" cy="3550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="" xmlns:a16="http://schemas.microsoft.com/office/drawing/2014/main" id="{532A56F6-1E08-4971-9832-05AD83EDDB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01585" y="3815697"/>
            <a:ext cx="360000" cy="3550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="" xmlns:a16="http://schemas.microsoft.com/office/drawing/2014/main" id="{909FE9B3-13F3-47BE-A711-45CA28809B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65481" y="4317267"/>
            <a:ext cx="360000" cy="3550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="" xmlns:a16="http://schemas.microsoft.com/office/drawing/2014/main" id="{2D4F9E25-04D5-4FFB-9FF2-B73EF624F0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33533" y="4317267"/>
            <a:ext cx="360000" cy="3550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="" xmlns:a16="http://schemas.microsoft.com/office/drawing/2014/main" id="{56D974EA-7750-4F40-9432-EE48D30684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01585" y="4317267"/>
            <a:ext cx="360000" cy="3550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="" xmlns:a16="http://schemas.microsoft.com/office/drawing/2014/main" id="{5A496FC5-A237-404D-827F-D1EDC12EDF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7429" y="3815697"/>
            <a:ext cx="360000" cy="3550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="" xmlns:a16="http://schemas.microsoft.com/office/drawing/2014/main" id="{D73DF5E1-10CF-4122-B549-8535138A4D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7429" y="4317267"/>
            <a:ext cx="360000" cy="355000"/>
          </a:xfrm>
          <a:prstGeom prst="rect">
            <a:avLst/>
          </a:prstGeom>
        </p:spPr>
      </p:pic>
      <p:sp>
        <p:nvSpPr>
          <p:cNvPr id="99" name="모서리가 둥근 직사각형 4">
            <a:extLst>
              <a:ext uri="{FF2B5EF4-FFF2-40B4-BE49-F238E27FC236}">
                <a16:creationId xmlns="" xmlns:a16="http://schemas.microsoft.com/office/drawing/2014/main" id="{90D11A1F-35BB-480E-A2A7-D447F9E68E07}"/>
              </a:ext>
            </a:extLst>
          </p:cNvPr>
          <p:cNvSpPr/>
          <p:nvPr/>
        </p:nvSpPr>
        <p:spPr>
          <a:xfrm>
            <a:off x="598990" y="2381636"/>
            <a:ext cx="5504220" cy="2620633"/>
          </a:xfrm>
          <a:prstGeom prst="roundRect">
            <a:avLst/>
          </a:prstGeom>
          <a:noFill/>
          <a:ln w="28575">
            <a:solidFill>
              <a:srgbClr val="F498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863600" y="2204864"/>
            <a:ext cx="988526" cy="360040"/>
          </a:xfrm>
          <a:prstGeom prst="roundRect">
            <a:avLst/>
          </a:prstGeom>
          <a:solidFill>
            <a:srgbClr val="FEB8B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방법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2461424" y="3518912"/>
            <a:ext cx="36004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2935800" y="3523016"/>
            <a:ext cx="36004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3382758" y="3514808"/>
            <a:ext cx="36004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3857134" y="3518912"/>
            <a:ext cx="36004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2461424" y="4010089"/>
            <a:ext cx="36004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2935800" y="4014193"/>
            <a:ext cx="36004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3382758" y="4005985"/>
            <a:ext cx="36004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3857134" y="4010089"/>
            <a:ext cx="36004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2461424" y="4517061"/>
            <a:ext cx="36004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2935800" y="4521165"/>
            <a:ext cx="36004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3382758" y="4512957"/>
            <a:ext cx="36004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3857134" y="4517061"/>
            <a:ext cx="36004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598990" y="24188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000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2B8E2534-95B4-47D5-8538-17F2A857F215}"/>
              </a:ext>
            </a:extLst>
          </p:cNvPr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실생활 문제를 해결해 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40445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기자는 번개가 친 곳으로부터   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떨어져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DFB65AC4-3BA5-4C76-9F9B-EC0A635B7912}"/>
              </a:ext>
            </a:extLst>
          </p:cNvPr>
          <p:cNvSpPr/>
          <p:nvPr/>
        </p:nvSpPr>
        <p:spPr bwMode="auto">
          <a:xfrm>
            <a:off x="3334720" y="1754655"/>
            <a:ext cx="888572" cy="384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5100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F4AAD8E5-DE52-4F42-AFBA-4EC45AB19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6810" y="1580215"/>
            <a:ext cx="360000" cy="355000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D29DC467-312A-4BDF-9E33-C079DA2C58A5}"/>
              </a:ext>
            </a:extLst>
          </p:cNvPr>
          <p:cNvGrpSpPr/>
          <p:nvPr/>
        </p:nvGrpSpPr>
        <p:grpSpPr>
          <a:xfrm>
            <a:off x="5328084" y="1368385"/>
            <a:ext cx="1610178" cy="260415"/>
            <a:chOff x="5328084" y="1268760"/>
            <a:chExt cx="1610178" cy="260415"/>
          </a:xfrm>
        </p:grpSpPr>
        <p:grpSp>
          <p:nvGrpSpPr>
            <p:cNvPr id="37" name="그룹 36">
              <a:extLst>
                <a:ext uri="{FF2B5EF4-FFF2-40B4-BE49-F238E27FC236}">
                  <a16:creationId xmlns="" xmlns:a16="http://schemas.microsoft.com/office/drawing/2014/main" id="{EA6034FF-4917-486D-A024-E1E9CD33BD04}"/>
                </a:ext>
              </a:extLst>
            </p:cNvPr>
            <p:cNvGrpSpPr/>
            <p:nvPr/>
          </p:nvGrpSpPr>
          <p:grpSpPr>
            <a:xfrm>
              <a:off x="5872536" y="1269086"/>
              <a:ext cx="521274" cy="258880"/>
              <a:chOff x="3792317" y="345499"/>
              <a:chExt cx="521274" cy="25888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806FC907-8E5F-40A5-A555-F8AE085E5F7F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C0354CF1-FBE3-4D62-BFA3-91F6F57371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="" xmlns:a16="http://schemas.microsoft.com/office/drawing/2014/main" id="{0B73A1B6-E2AC-4B98-9F7D-1688BEEF418F}"/>
                </a:ext>
              </a:extLst>
            </p:cNvPr>
            <p:cNvGrpSpPr/>
            <p:nvPr/>
          </p:nvGrpSpPr>
          <p:grpSpPr>
            <a:xfrm>
              <a:off x="6416988" y="1270754"/>
              <a:ext cx="521274" cy="255591"/>
              <a:chOff x="4338619" y="347167"/>
              <a:chExt cx="521274" cy="255591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="" xmlns:a16="http://schemas.microsoft.com/office/drawing/2014/main" id="{64FF21CD-485C-41BF-AD4C-510273475CA2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="" xmlns:a16="http://schemas.microsoft.com/office/drawing/2014/main" id="{EAC2B419-F11B-4025-B65D-63105AB25D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B34F98E1-1615-4811-BA68-188504853231}"/>
                </a:ext>
              </a:extLst>
            </p:cNvPr>
            <p:cNvGrpSpPr/>
            <p:nvPr/>
          </p:nvGrpSpPr>
          <p:grpSpPr>
            <a:xfrm>
              <a:off x="5328084" y="1268760"/>
              <a:ext cx="521274" cy="260415"/>
              <a:chOff x="3240719" y="345173"/>
              <a:chExt cx="521274" cy="260415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="" xmlns:a16="http://schemas.microsoft.com/office/drawing/2014/main" id="{656B8B0E-0E9A-4DC7-8428-A4370C18C324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="" xmlns:a16="http://schemas.microsoft.com/office/drawing/2014/main" id="{4B6694E3-19AA-4DEF-9775-BB22385056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A2B0C5DC-7D2A-420C-B4BC-68BF30E0B9E5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기자는 번개가 친 곳으로부터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떨어져 있는지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소발문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위치는 탭 전체 동일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292126" y="15683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0828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4A0731B9-C9D2-4D21-9408-06718C21ADB3}"/>
              </a:ext>
            </a:extLst>
          </p:cNvPr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938260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3_6_04_bg.sgv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실생활 문제를 해결해 볼까요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뮤지컬 공연 시간은 몇 시간 몇 분인지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="" xmlns:a16="http://schemas.microsoft.com/office/drawing/2014/main" id="{8DEA500E-2764-4961-A373-F22099C91A1C}"/>
              </a:ext>
            </a:extLst>
          </p:cNvPr>
          <p:cNvSpPr/>
          <p:nvPr/>
        </p:nvSpPr>
        <p:spPr>
          <a:xfrm>
            <a:off x="3411366" y="14435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5EF24C13-07C9-4E8E-80B2-54EB91C22F62}"/>
              </a:ext>
            </a:extLst>
          </p:cNvPr>
          <p:cNvGrpSpPr/>
          <p:nvPr/>
        </p:nvGrpSpPr>
        <p:grpSpPr>
          <a:xfrm>
            <a:off x="3707904" y="1368385"/>
            <a:ext cx="3243534" cy="260415"/>
            <a:chOff x="3707904" y="1332381"/>
            <a:chExt cx="3243534" cy="260415"/>
          </a:xfrm>
        </p:grpSpPr>
        <p:grpSp>
          <p:nvGrpSpPr>
            <p:cNvPr id="38" name="그룹 37">
              <a:extLst>
                <a:ext uri="{FF2B5EF4-FFF2-40B4-BE49-F238E27FC236}">
                  <a16:creationId xmlns="" xmlns:a16="http://schemas.microsoft.com/office/drawing/2014/main" id="{5C9EEFE9-F6AC-44E1-9111-79C70EB42541}"/>
                </a:ext>
              </a:extLst>
            </p:cNvPr>
            <p:cNvGrpSpPr/>
            <p:nvPr/>
          </p:nvGrpSpPr>
          <p:grpSpPr>
            <a:xfrm>
              <a:off x="4252356" y="1332707"/>
              <a:ext cx="521274" cy="258880"/>
              <a:chOff x="3792317" y="345499"/>
              <a:chExt cx="521274" cy="258880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="" xmlns:a16="http://schemas.microsoft.com/office/drawing/2014/main" id="{22131707-B322-46D9-B262-B88A7C19A9E7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="" xmlns:a16="http://schemas.microsoft.com/office/drawing/2014/main" id="{1E06C2C5-D6E9-4E70-85DF-8D08D14D50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2C1047E6-4A0A-4EEF-AEC9-7324932A541C}"/>
                </a:ext>
              </a:extLst>
            </p:cNvPr>
            <p:cNvGrpSpPr/>
            <p:nvPr/>
          </p:nvGrpSpPr>
          <p:grpSpPr>
            <a:xfrm>
              <a:off x="4796808" y="1334375"/>
              <a:ext cx="521274" cy="255591"/>
              <a:chOff x="4338619" y="347167"/>
              <a:chExt cx="521274" cy="255591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="" xmlns:a16="http://schemas.microsoft.com/office/drawing/2014/main" id="{B4B400FB-7DAA-4934-BCC9-D6284EAF7498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="" xmlns:a16="http://schemas.microsoft.com/office/drawing/2014/main" id="{1CBAA19A-9A5D-460E-9A50-E4DC25A1D3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="" xmlns:a16="http://schemas.microsoft.com/office/drawing/2014/main" id="{7944431A-E831-4591-B3BF-35D7D2EA3E85}"/>
                </a:ext>
              </a:extLst>
            </p:cNvPr>
            <p:cNvGrpSpPr/>
            <p:nvPr/>
          </p:nvGrpSpPr>
          <p:grpSpPr>
            <a:xfrm>
              <a:off x="5341260" y="1333166"/>
              <a:ext cx="521274" cy="255591"/>
              <a:chOff x="4887332" y="345958"/>
              <a:chExt cx="521274" cy="255591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3FED5C55-130A-46C9-A335-617ED0600D46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6F5778A0-19DB-4932-9C8E-27D055DF3C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="" xmlns:a16="http://schemas.microsoft.com/office/drawing/2014/main" id="{65CC3CB7-00B7-48A3-AA57-71C078C43A0D}"/>
                </a:ext>
              </a:extLst>
            </p:cNvPr>
            <p:cNvGrpSpPr/>
            <p:nvPr/>
          </p:nvGrpSpPr>
          <p:grpSpPr>
            <a:xfrm>
              <a:off x="3707904" y="1332381"/>
              <a:ext cx="521274" cy="260415"/>
              <a:chOff x="3240719" y="345173"/>
              <a:chExt cx="521274" cy="260415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="" xmlns:a16="http://schemas.microsoft.com/office/drawing/2014/main" id="{9BF43B69-7C30-4752-9C72-F8E9C36C5E1F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BF278DA2-D99D-4CCE-93F2-CBADF2F41D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4B05DC6E-683B-44FB-A49F-4A0F9958F177}"/>
                </a:ext>
              </a:extLst>
            </p:cNvPr>
            <p:cNvGrpSpPr/>
            <p:nvPr/>
          </p:nvGrpSpPr>
          <p:grpSpPr>
            <a:xfrm>
              <a:off x="5885712" y="1333166"/>
              <a:ext cx="521274" cy="255591"/>
              <a:chOff x="4887332" y="345958"/>
              <a:chExt cx="521274" cy="25559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="" xmlns:a16="http://schemas.microsoft.com/office/drawing/2014/main" id="{4D529F79-EA82-4B83-BA16-AEEF2FC3631C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="" xmlns:a16="http://schemas.microsoft.com/office/drawing/2014/main" id="{E64D7301-ADA1-4646-A491-7822C148AE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="" xmlns:a16="http://schemas.microsoft.com/office/drawing/2014/main" id="{46E93D7C-140D-412E-ABB7-6C646A8F4882}"/>
                </a:ext>
              </a:extLst>
            </p:cNvPr>
            <p:cNvGrpSpPr/>
            <p:nvPr/>
          </p:nvGrpSpPr>
          <p:grpSpPr>
            <a:xfrm>
              <a:off x="6430164" y="1333166"/>
              <a:ext cx="521274" cy="255591"/>
              <a:chOff x="4887332" y="345958"/>
              <a:chExt cx="521274" cy="25559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51EA31B7-5126-4567-AEB0-CA7D51695F6E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="" xmlns:a16="http://schemas.microsoft.com/office/drawing/2014/main" id="{20F1FE30-EA97-4695-8781-8A72C3A633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80" name="그림 79">
            <a:extLst>
              <a:ext uri="{FF2B5EF4-FFF2-40B4-BE49-F238E27FC236}">
                <a16:creationId xmlns="" xmlns:a16="http://schemas.microsoft.com/office/drawing/2014/main" id="{674467E1-DC00-4E18-B9E1-9079EAE53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98" y="2843259"/>
            <a:ext cx="5463480" cy="2677178"/>
          </a:xfrm>
          <a:prstGeom prst="rect">
            <a:avLst/>
          </a:prstGeom>
        </p:spPr>
      </p:pic>
      <p:sp>
        <p:nvSpPr>
          <p:cNvPr id="81" name="말풍선: 사각형 8">
            <a:extLst>
              <a:ext uri="{FF2B5EF4-FFF2-40B4-BE49-F238E27FC236}">
                <a16:creationId xmlns="" xmlns:a16="http://schemas.microsoft.com/office/drawing/2014/main" id="{20CDF6B8-8332-4955-AADD-0F34F37CAEC5}"/>
              </a:ext>
            </a:extLst>
          </p:cNvPr>
          <p:cNvSpPr/>
          <p:nvPr/>
        </p:nvSpPr>
        <p:spPr>
          <a:xfrm flipH="1">
            <a:off x="319855" y="1783930"/>
            <a:ext cx="2159733" cy="1232672"/>
          </a:xfrm>
          <a:prstGeom prst="wedgeRoundRectCallout">
            <a:avLst>
              <a:gd name="adj1" fmla="val -33529"/>
              <a:gd name="adj2" fmla="val 75973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어린이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뮤지컬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공연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보러 가자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공연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시간이 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152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분이네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말풍선: 사각형 8">
            <a:extLst>
              <a:ext uri="{FF2B5EF4-FFF2-40B4-BE49-F238E27FC236}">
                <a16:creationId xmlns="" xmlns:a16="http://schemas.microsoft.com/office/drawing/2014/main" id="{618ADED5-2C45-4591-934E-A3D71DEA96FB}"/>
              </a:ext>
            </a:extLst>
          </p:cNvPr>
          <p:cNvSpPr/>
          <p:nvPr/>
        </p:nvSpPr>
        <p:spPr>
          <a:xfrm flipH="1">
            <a:off x="4421134" y="2492897"/>
            <a:ext cx="2452417" cy="966698"/>
          </a:xfrm>
          <a:prstGeom prst="wedgeRoundRectCallout">
            <a:avLst>
              <a:gd name="adj1" fmla="val -5432"/>
              <a:gd name="adj2" fmla="val 78290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그럼 공연 시간은 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몇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몇 분인 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거예요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="" xmlns:a16="http://schemas.microsoft.com/office/drawing/2014/main" id="{C205AC2F-C95C-4C63-A202-9B913A9122F2}"/>
              </a:ext>
            </a:extLst>
          </p:cNvPr>
          <p:cNvSpPr/>
          <p:nvPr/>
        </p:nvSpPr>
        <p:spPr>
          <a:xfrm>
            <a:off x="2331319" y="16807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 영상을 팝업 플레이어로 재생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수정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활동 영상 보기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C205AC2F-C95C-4C63-A202-9B913A9122F2}"/>
              </a:ext>
            </a:extLst>
          </p:cNvPr>
          <p:cNvSpPr/>
          <p:nvPr/>
        </p:nvSpPr>
        <p:spPr>
          <a:xfrm>
            <a:off x="6459544" y="52283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241" y="1993157"/>
            <a:ext cx="1168310" cy="31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C205AC2F-C95C-4C63-A202-9B913A9122F2}"/>
              </a:ext>
            </a:extLst>
          </p:cNvPr>
          <p:cNvSpPr/>
          <p:nvPr/>
        </p:nvSpPr>
        <p:spPr>
          <a:xfrm>
            <a:off x="5499073" y="19728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973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FB02EDA5-16B4-4A21-A29F-20F353E61FAD}"/>
              </a:ext>
            </a:extLst>
          </p:cNvPr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실생활 문제를 해결해 볼까요</a:t>
            </a:r>
          </a:p>
        </p:txBody>
      </p:sp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4" name="타원 123">
            <a:extLst>
              <a:ext uri="{FF2B5EF4-FFF2-40B4-BE49-F238E27FC236}">
                <a16:creationId xmlns="" xmlns:a16="http://schemas.microsoft.com/office/drawing/2014/main" id="{97C64BE4-4692-41C3-B6C3-E376ADC67A5A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43">
            <a:extLst>
              <a:ext uri="{FF2B5EF4-FFF2-40B4-BE49-F238E27FC236}">
                <a16:creationId xmlns="" xmlns:a16="http://schemas.microsoft.com/office/drawing/2014/main" id="{F20FF01C-83E7-42A0-8BB1-8F52D110C104}"/>
              </a:ext>
            </a:extLst>
          </p:cNvPr>
          <p:cNvSpPr txBox="1"/>
          <p:nvPr/>
        </p:nvSpPr>
        <p:spPr>
          <a:xfrm>
            <a:off x="251520" y="1759758"/>
            <a:ext cx="62777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구하려는 것을 나눗셈식으로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="" xmlns:a16="http://schemas.microsoft.com/office/drawing/2014/main" id="{095A15FC-2199-49DC-A5D0-691B91C50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C691124B-22A8-48BC-A378-9FACB68ECCFD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뮤지컬 공연 시간은 몇 시간 몇 분인지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B514AD25-E06C-48C5-9F42-B1EE207A74AE}"/>
              </a:ext>
            </a:extLst>
          </p:cNvPr>
          <p:cNvGrpSpPr/>
          <p:nvPr/>
        </p:nvGrpSpPr>
        <p:grpSpPr>
          <a:xfrm>
            <a:off x="3707904" y="1368385"/>
            <a:ext cx="3243534" cy="260415"/>
            <a:chOff x="3707904" y="1332381"/>
            <a:chExt cx="3243534" cy="260415"/>
          </a:xfrm>
        </p:grpSpPr>
        <p:grpSp>
          <p:nvGrpSpPr>
            <p:cNvPr id="44" name="그룹 43">
              <a:extLst>
                <a:ext uri="{FF2B5EF4-FFF2-40B4-BE49-F238E27FC236}">
                  <a16:creationId xmlns="" xmlns:a16="http://schemas.microsoft.com/office/drawing/2014/main" id="{3A4364A3-971E-444F-B781-C337CEF13348}"/>
                </a:ext>
              </a:extLst>
            </p:cNvPr>
            <p:cNvGrpSpPr/>
            <p:nvPr/>
          </p:nvGrpSpPr>
          <p:grpSpPr>
            <a:xfrm>
              <a:off x="4252356" y="1332707"/>
              <a:ext cx="521274" cy="258880"/>
              <a:chOff x="3792317" y="345499"/>
              <a:chExt cx="521274" cy="258880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A810A318-1227-46CF-A7F7-84766CD9E5C4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44C029D6-9F7B-4D6E-8273-0656B8B6BF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="" xmlns:a16="http://schemas.microsoft.com/office/drawing/2014/main" id="{F001B12B-2E04-4F73-9006-DA4650C09EAC}"/>
                </a:ext>
              </a:extLst>
            </p:cNvPr>
            <p:cNvGrpSpPr/>
            <p:nvPr/>
          </p:nvGrpSpPr>
          <p:grpSpPr>
            <a:xfrm>
              <a:off x="4796808" y="1334375"/>
              <a:ext cx="521274" cy="255591"/>
              <a:chOff x="4338619" y="347167"/>
              <a:chExt cx="521274" cy="255591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F8199017-0FAA-4C67-9A83-06EA5FC9B6D3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1068B92B-19AA-423B-8F9F-2CFD77FB85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6119B3EE-6EE7-4505-9716-1EFCB0135A96}"/>
                </a:ext>
              </a:extLst>
            </p:cNvPr>
            <p:cNvGrpSpPr/>
            <p:nvPr/>
          </p:nvGrpSpPr>
          <p:grpSpPr>
            <a:xfrm>
              <a:off x="5341260" y="1333166"/>
              <a:ext cx="521274" cy="255591"/>
              <a:chOff x="4887332" y="345958"/>
              <a:chExt cx="521274" cy="255591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D98A0774-DDE5-4584-B162-531CC7D802D7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="" xmlns:a16="http://schemas.microsoft.com/office/drawing/2014/main" id="{EAE14D51-13BB-41EA-A485-77C2F9C239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="" xmlns:a16="http://schemas.microsoft.com/office/drawing/2014/main" id="{FF58C6D6-F94B-463D-A8FB-6853D40AA0D6}"/>
                </a:ext>
              </a:extLst>
            </p:cNvPr>
            <p:cNvGrpSpPr/>
            <p:nvPr/>
          </p:nvGrpSpPr>
          <p:grpSpPr>
            <a:xfrm>
              <a:off x="3707904" y="1332381"/>
              <a:ext cx="521274" cy="260415"/>
              <a:chOff x="3240719" y="345173"/>
              <a:chExt cx="521274" cy="260415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="" xmlns:a16="http://schemas.microsoft.com/office/drawing/2014/main" id="{18C234E4-AD6B-49CD-B7F7-DDA85F6CC917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="" xmlns:a16="http://schemas.microsoft.com/office/drawing/2014/main" id="{A0E380D5-7E3A-4684-A2F7-A09C48C8FA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="" xmlns:a16="http://schemas.microsoft.com/office/drawing/2014/main" id="{776F0A04-30A5-4BBC-89EA-8BCE93F2E279}"/>
                </a:ext>
              </a:extLst>
            </p:cNvPr>
            <p:cNvGrpSpPr/>
            <p:nvPr/>
          </p:nvGrpSpPr>
          <p:grpSpPr>
            <a:xfrm>
              <a:off x="5885712" y="1333166"/>
              <a:ext cx="521274" cy="255591"/>
              <a:chOff x="4887332" y="345958"/>
              <a:chExt cx="521274" cy="255591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="" xmlns:a16="http://schemas.microsoft.com/office/drawing/2014/main" id="{CE602D07-C404-4FE3-BE44-D14820B53D76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3162F27B-303D-4BC0-B275-0FC19D32B4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="" xmlns:a16="http://schemas.microsoft.com/office/drawing/2014/main" id="{6094C4DD-61C7-4A81-BA95-1F4E301C44C1}"/>
                </a:ext>
              </a:extLst>
            </p:cNvPr>
            <p:cNvGrpSpPr/>
            <p:nvPr/>
          </p:nvGrpSpPr>
          <p:grpSpPr>
            <a:xfrm>
              <a:off x="6430164" y="1333166"/>
              <a:ext cx="521274" cy="255591"/>
              <a:chOff x="4887332" y="345958"/>
              <a:chExt cx="521274" cy="25559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="" xmlns:a16="http://schemas.microsoft.com/office/drawing/2014/main" id="{53302E87-3D87-4520-BCE6-9D43E0C929D1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="" xmlns:a16="http://schemas.microsoft.com/office/drawing/2014/main" id="{7E790994-978D-427F-B62C-30BB551FAF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1E8A642C-FBD3-4F41-9BEF-EF3781F5A8E0}"/>
              </a:ext>
            </a:extLst>
          </p:cNvPr>
          <p:cNvSpPr/>
          <p:nvPr/>
        </p:nvSpPr>
        <p:spPr bwMode="auto">
          <a:xfrm>
            <a:off x="2585798" y="2397846"/>
            <a:ext cx="1806182" cy="3960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152÷60=□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05809B70-6AD8-4F8A-8E18-15B038353C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8004" y="2240868"/>
            <a:ext cx="360000" cy="355000"/>
          </a:xfrm>
          <a:prstGeom prst="rect">
            <a:avLst/>
          </a:prstGeom>
        </p:spPr>
      </p:pic>
      <p:sp>
        <p:nvSpPr>
          <p:cNvPr id="7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1143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F3060A9D-E9E3-47EE-95B6-EC6A81068CA6}"/>
              </a:ext>
            </a:extLst>
          </p:cNvPr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751969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3_6_04_02~03.sgv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실생활 문제를 해결해 볼까요</a:t>
            </a:r>
          </a:p>
        </p:txBody>
      </p:sp>
      <p:sp>
        <p:nvSpPr>
          <p:cNvPr id="17" name="TextBox 43">
            <a:extLst>
              <a:ext uri="{FF2B5EF4-FFF2-40B4-BE49-F238E27FC236}">
                <a16:creationId xmlns="" xmlns:a16="http://schemas.microsoft.com/office/drawing/2014/main" id="{F20FF01C-83E7-42A0-8BB1-8F52D110C104}"/>
              </a:ext>
            </a:extLst>
          </p:cNvPr>
          <p:cNvSpPr txBox="1"/>
          <p:nvPr/>
        </p:nvSpPr>
        <p:spPr>
          <a:xfrm>
            <a:off x="251520" y="1759758"/>
            <a:ext cx="62777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152÷60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계산하는 방법을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="" xmlns:a16="http://schemas.microsoft.com/office/drawing/2014/main" id="{095A15FC-2199-49DC-A5D0-691B91C50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CC3DD840-FAE9-4DCC-B8E0-EDADB6DE0082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뮤지컬 공연 시간은 몇 시간 몇 분인지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1E69B540-F495-4DC6-B630-D0F6139A86C6}"/>
              </a:ext>
            </a:extLst>
          </p:cNvPr>
          <p:cNvGrpSpPr/>
          <p:nvPr/>
        </p:nvGrpSpPr>
        <p:grpSpPr>
          <a:xfrm>
            <a:off x="3707904" y="1368385"/>
            <a:ext cx="3243534" cy="260415"/>
            <a:chOff x="3707904" y="1332381"/>
            <a:chExt cx="3243534" cy="260415"/>
          </a:xfrm>
        </p:grpSpPr>
        <p:grpSp>
          <p:nvGrpSpPr>
            <p:cNvPr id="83" name="그룹 82">
              <a:extLst>
                <a:ext uri="{FF2B5EF4-FFF2-40B4-BE49-F238E27FC236}">
                  <a16:creationId xmlns="" xmlns:a16="http://schemas.microsoft.com/office/drawing/2014/main" id="{D03E2EA5-8582-4D85-A93A-3655E83E7E71}"/>
                </a:ext>
              </a:extLst>
            </p:cNvPr>
            <p:cNvGrpSpPr/>
            <p:nvPr/>
          </p:nvGrpSpPr>
          <p:grpSpPr>
            <a:xfrm>
              <a:off x="4252356" y="1332707"/>
              <a:ext cx="521274" cy="258880"/>
              <a:chOff x="3792317" y="345499"/>
              <a:chExt cx="521274" cy="258880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="" xmlns:a16="http://schemas.microsoft.com/office/drawing/2014/main" id="{3D9D6E42-CA9F-4529-AED8-C731A7AE0303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="" xmlns:a16="http://schemas.microsoft.com/office/drawing/2014/main" id="{F3BFBF47-848E-4BDE-8A0D-D18AE42D34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="" xmlns:a16="http://schemas.microsoft.com/office/drawing/2014/main" id="{0C3C556F-7F5C-4657-9959-384D9B7C1781}"/>
                </a:ext>
              </a:extLst>
            </p:cNvPr>
            <p:cNvGrpSpPr/>
            <p:nvPr/>
          </p:nvGrpSpPr>
          <p:grpSpPr>
            <a:xfrm>
              <a:off x="4796808" y="1334375"/>
              <a:ext cx="521274" cy="255591"/>
              <a:chOff x="4338619" y="347167"/>
              <a:chExt cx="521274" cy="255591"/>
            </a:xfrm>
          </p:grpSpPr>
          <p:sp>
            <p:nvSpPr>
              <p:cNvPr id="97" name="직사각형 96">
                <a:extLst>
                  <a:ext uri="{FF2B5EF4-FFF2-40B4-BE49-F238E27FC236}">
                    <a16:creationId xmlns="" xmlns:a16="http://schemas.microsoft.com/office/drawing/2014/main" id="{3D318A9D-502C-4FD3-87BA-EBB06DFAB97C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="" xmlns:a16="http://schemas.microsoft.com/office/drawing/2014/main" id="{54F2E69B-9E6B-4466-9209-157C9EBA3E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="" xmlns:a16="http://schemas.microsoft.com/office/drawing/2014/main" id="{673CD6C7-8D53-4FA9-A74F-1A7156DD66AD}"/>
                </a:ext>
              </a:extLst>
            </p:cNvPr>
            <p:cNvGrpSpPr/>
            <p:nvPr/>
          </p:nvGrpSpPr>
          <p:grpSpPr>
            <a:xfrm>
              <a:off x="5341260" y="1333166"/>
              <a:ext cx="521274" cy="255591"/>
              <a:chOff x="4887332" y="345958"/>
              <a:chExt cx="521274" cy="255591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="" xmlns:a16="http://schemas.microsoft.com/office/drawing/2014/main" id="{790088FA-013A-4322-AB7C-D453A81D0592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="" xmlns:a16="http://schemas.microsoft.com/office/drawing/2014/main" id="{F85DCE65-FABE-4308-9999-B96F0959ED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="" xmlns:a16="http://schemas.microsoft.com/office/drawing/2014/main" id="{1BEAE388-CC1A-4B9E-964D-34A4555C23D5}"/>
                </a:ext>
              </a:extLst>
            </p:cNvPr>
            <p:cNvGrpSpPr/>
            <p:nvPr/>
          </p:nvGrpSpPr>
          <p:grpSpPr>
            <a:xfrm>
              <a:off x="3707904" y="1332381"/>
              <a:ext cx="521274" cy="260415"/>
              <a:chOff x="3240719" y="345173"/>
              <a:chExt cx="521274" cy="260415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="" xmlns:a16="http://schemas.microsoft.com/office/drawing/2014/main" id="{4D7821DE-0643-43F0-87B8-03878DDFE9B5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="" xmlns:a16="http://schemas.microsoft.com/office/drawing/2014/main" id="{F8827D6C-12B7-4B4D-8E81-191C517D4E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="" xmlns:a16="http://schemas.microsoft.com/office/drawing/2014/main" id="{7D923A7C-53D2-424D-B5B2-E217F8C2FEEA}"/>
                </a:ext>
              </a:extLst>
            </p:cNvPr>
            <p:cNvGrpSpPr/>
            <p:nvPr/>
          </p:nvGrpSpPr>
          <p:grpSpPr>
            <a:xfrm>
              <a:off x="5885712" y="1333166"/>
              <a:ext cx="521274" cy="255591"/>
              <a:chOff x="4887332" y="345958"/>
              <a:chExt cx="521274" cy="255591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="" xmlns:a16="http://schemas.microsoft.com/office/drawing/2014/main" id="{CB236E46-C0D9-42EA-9702-217566632E3F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="" xmlns:a16="http://schemas.microsoft.com/office/drawing/2014/main" id="{60A285F9-F800-4EE2-8255-A9ABE690C4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="" xmlns:a16="http://schemas.microsoft.com/office/drawing/2014/main" id="{85EE2713-1248-4D24-B0BE-C59908E961E9}"/>
                </a:ext>
              </a:extLst>
            </p:cNvPr>
            <p:cNvGrpSpPr/>
            <p:nvPr/>
          </p:nvGrpSpPr>
          <p:grpSpPr>
            <a:xfrm>
              <a:off x="6430164" y="1333166"/>
              <a:ext cx="521274" cy="255591"/>
              <a:chOff x="4887332" y="345958"/>
              <a:chExt cx="521274" cy="255591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="" xmlns:a16="http://schemas.microsoft.com/office/drawing/2014/main" id="{E87E46AB-1D7D-469D-AF65-0F1586C5B613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="" xmlns:a16="http://schemas.microsoft.com/office/drawing/2014/main" id="{C93F27FB-FDB0-4EE9-8EC3-C74C0A0201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81" y="2636912"/>
            <a:ext cx="5819704" cy="2135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548167" y="25308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892" y="2932400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2822536" y="2704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86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삽화에 모든 숫자는 타이핑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전자저작물에서 물음표 표시를 손가락 버튼으로 대체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각각의 손가락 버튼을 클릭 시 전자 저작물의 효과와 동일하게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3_6_04.html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번과 마찬가지로 전자저작물과 같은 효과로 표출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</p:txBody>
      </p:sp>
      <p:pic>
        <p:nvPicPr>
          <p:cNvPr id="62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636" y="1996391"/>
            <a:ext cx="374712" cy="361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37" y="1996391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오른쪽 화살표 63"/>
          <p:cNvSpPr/>
          <p:nvPr/>
        </p:nvSpPr>
        <p:spPr>
          <a:xfrm>
            <a:off x="7792485" y="2129756"/>
            <a:ext cx="384633" cy="162018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6070453" y="26158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6463711" y="51571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9478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BBD284F4-24F2-4BD8-AB91-EBE438BEDB47}"/>
              </a:ext>
            </a:extLst>
          </p:cNvPr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실생활 문제를 해결해 볼까요</a:t>
            </a:r>
          </a:p>
        </p:txBody>
      </p:sp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4" name="타원 123">
            <a:extLst>
              <a:ext uri="{FF2B5EF4-FFF2-40B4-BE49-F238E27FC236}">
                <a16:creationId xmlns="" xmlns:a16="http://schemas.microsoft.com/office/drawing/2014/main" id="{97C64BE4-4692-41C3-B6C3-E376ADC67A5A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="" xmlns:a16="http://schemas.microsoft.com/office/drawing/2014/main" id="{B76154EF-497F-4CD6-AB27-DB605B4F2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3">
            <a:extLst>
              <a:ext uri="{FF2B5EF4-FFF2-40B4-BE49-F238E27FC236}">
                <a16:creationId xmlns="" xmlns:a16="http://schemas.microsoft.com/office/drawing/2014/main" id="{5920A70C-E82B-44EB-8642-9DE49A93AFC4}"/>
              </a:ext>
            </a:extLst>
          </p:cNvPr>
          <p:cNvSpPr txBox="1"/>
          <p:nvPr/>
        </p:nvSpPr>
        <p:spPr>
          <a:xfrm>
            <a:off x="251520" y="1759758"/>
            <a:ext cx="62777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152÷60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몫과 나머지를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43CFEC22-EE10-4F19-90F2-61848BA180E3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뮤지컬 공연 시간은 몇 시간 몇 분인지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F4B2D55F-2BB8-4032-8133-0A02DD9FED56}"/>
              </a:ext>
            </a:extLst>
          </p:cNvPr>
          <p:cNvGrpSpPr/>
          <p:nvPr/>
        </p:nvGrpSpPr>
        <p:grpSpPr>
          <a:xfrm>
            <a:off x="3707904" y="1368385"/>
            <a:ext cx="3243534" cy="260415"/>
            <a:chOff x="3707904" y="1332381"/>
            <a:chExt cx="3243534" cy="260415"/>
          </a:xfrm>
        </p:grpSpPr>
        <p:pic>
          <p:nvPicPr>
            <p:cNvPr id="53" name="Picture 2">
              <a:extLst>
                <a:ext uri="{FF2B5EF4-FFF2-40B4-BE49-F238E27FC236}">
                  <a16:creationId xmlns="" xmlns:a16="http://schemas.microsoft.com/office/drawing/2014/main" id="{705CD134-9DB6-4EE5-8427-1B2B1FFF9B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7097" y="1422258"/>
              <a:ext cx="11430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4" name="그룹 53">
              <a:extLst>
                <a:ext uri="{FF2B5EF4-FFF2-40B4-BE49-F238E27FC236}">
                  <a16:creationId xmlns="" xmlns:a16="http://schemas.microsoft.com/office/drawing/2014/main" id="{69403672-0C40-4A3A-925A-88E44FEE6477}"/>
                </a:ext>
              </a:extLst>
            </p:cNvPr>
            <p:cNvGrpSpPr/>
            <p:nvPr/>
          </p:nvGrpSpPr>
          <p:grpSpPr>
            <a:xfrm>
              <a:off x="4252356" y="1332707"/>
              <a:ext cx="521274" cy="258880"/>
              <a:chOff x="3792317" y="345499"/>
              <a:chExt cx="521274" cy="258880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="" xmlns:a16="http://schemas.microsoft.com/office/drawing/2014/main" id="{027495D4-9641-4266-B333-5D4620E00187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="" xmlns:a16="http://schemas.microsoft.com/office/drawing/2014/main" id="{A7CAA619-EBBC-4174-9E71-BE44F423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CD198CA2-595C-4C9E-89E3-931B06179A25}"/>
                </a:ext>
              </a:extLst>
            </p:cNvPr>
            <p:cNvGrpSpPr/>
            <p:nvPr/>
          </p:nvGrpSpPr>
          <p:grpSpPr>
            <a:xfrm>
              <a:off x="4796808" y="1334375"/>
              <a:ext cx="521274" cy="255591"/>
              <a:chOff x="4338619" y="347167"/>
              <a:chExt cx="521274" cy="255591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="" xmlns:a16="http://schemas.microsoft.com/office/drawing/2014/main" id="{1D7F4348-79BE-4000-AEA9-3B707552004B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id="{7C071F24-3D6C-40AD-A087-92E902B88A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7B396A83-B9AA-40AB-B83B-100C38EFBD91}"/>
                </a:ext>
              </a:extLst>
            </p:cNvPr>
            <p:cNvGrpSpPr/>
            <p:nvPr/>
          </p:nvGrpSpPr>
          <p:grpSpPr>
            <a:xfrm>
              <a:off x="5341260" y="1333166"/>
              <a:ext cx="521274" cy="255591"/>
              <a:chOff x="4887332" y="345958"/>
              <a:chExt cx="521274" cy="255591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="" xmlns:a16="http://schemas.microsoft.com/office/drawing/2014/main" id="{D3BDE87B-6B22-4B15-9DBB-68579907518D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="" xmlns:a16="http://schemas.microsoft.com/office/drawing/2014/main" id="{B2BDEA37-22EB-4B8E-9438-4286C6FD60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="" xmlns:a16="http://schemas.microsoft.com/office/drawing/2014/main" id="{CD7262B5-F4A8-4F74-AA1C-B341862538A7}"/>
                </a:ext>
              </a:extLst>
            </p:cNvPr>
            <p:cNvGrpSpPr/>
            <p:nvPr/>
          </p:nvGrpSpPr>
          <p:grpSpPr>
            <a:xfrm>
              <a:off x="3707904" y="1332381"/>
              <a:ext cx="521274" cy="260415"/>
              <a:chOff x="3240719" y="345173"/>
              <a:chExt cx="521274" cy="260415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54471CB6-DF88-45A1-839B-DD382BA970B4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08B31262-4AD6-4D30-B229-14A0C8AF78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="" xmlns:a16="http://schemas.microsoft.com/office/drawing/2014/main" id="{BCF5A1B5-06F3-43A1-928D-FFAED059FA07}"/>
                </a:ext>
              </a:extLst>
            </p:cNvPr>
            <p:cNvGrpSpPr/>
            <p:nvPr/>
          </p:nvGrpSpPr>
          <p:grpSpPr>
            <a:xfrm>
              <a:off x="5885712" y="1333166"/>
              <a:ext cx="521274" cy="255591"/>
              <a:chOff x="4887332" y="345958"/>
              <a:chExt cx="521274" cy="255591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247329BE-E320-443F-A0CC-352E146ADFB6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8A92ED0A-FD8A-4F61-BB15-44FA66D34A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="" xmlns:a16="http://schemas.microsoft.com/office/drawing/2014/main" id="{93EF92D1-A929-46C2-B8F9-0CC6632D36E6}"/>
                </a:ext>
              </a:extLst>
            </p:cNvPr>
            <p:cNvGrpSpPr/>
            <p:nvPr/>
          </p:nvGrpSpPr>
          <p:grpSpPr>
            <a:xfrm>
              <a:off x="6430164" y="1333166"/>
              <a:ext cx="521274" cy="255591"/>
              <a:chOff x="4887332" y="345958"/>
              <a:chExt cx="521274" cy="255591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050EDD66-E4E0-4400-8807-6C2933FE180A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="" xmlns:a16="http://schemas.microsoft.com/office/drawing/2014/main" id="{7AC4203B-7132-4882-8D14-C805EE96EA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417C5A49-0402-4825-B0C3-6CAA1309EB58}"/>
              </a:ext>
            </a:extLst>
          </p:cNvPr>
          <p:cNvSpPr/>
          <p:nvPr/>
        </p:nvSpPr>
        <p:spPr bwMode="auto">
          <a:xfrm>
            <a:off x="2686871" y="2556524"/>
            <a:ext cx="67495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5C946939-C013-466A-B22C-CC57EAFA7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1822" y="2384089"/>
            <a:ext cx="360000" cy="355000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417C5A49-0402-4825-B0C3-6CAA1309EB58}"/>
              </a:ext>
            </a:extLst>
          </p:cNvPr>
          <p:cNvSpPr/>
          <p:nvPr/>
        </p:nvSpPr>
        <p:spPr bwMode="auto">
          <a:xfrm>
            <a:off x="4977189" y="2547402"/>
            <a:ext cx="67495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="" xmlns:a16="http://schemas.microsoft.com/office/drawing/2014/main" id="{5C946939-C013-466A-B22C-CC57EAFA7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2140" y="2374967"/>
            <a:ext cx="360000" cy="355000"/>
          </a:xfrm>
          <a:prstGeom prst="rect">
            <a:avLst/>
          </a:prstGeom>
        </p:spPr>
      </p:pic>
      <p:sp>
        <p:nvSpPr>
          <p:cNvPr id="79" name="모서리가 둥근 직사각형 78"/>
          <p:cNvSpPr/>
          <p:nvPr/>
        </p:nvSpPr>
        <p:spPr>
          <a:xfrm>
            <a:off x="1543985" y="2547402"/>
            <a:ext cx="1015470" cy="383374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몫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851920" y="2529158"/>
            <a:ext cx="1015470" cy="383374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나머지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="" xmlns:a16="http://schemas.microsoft.com/office/drawing/2014/main" id="{476CE143-9E9C-468E-B542-B2C6AFD7A62A}"/>
              </a:ext>
            </a:extLst>
          </p:cNvPr>
          <p:cNvSpPr/>
          <p:nvPr/>
        </p:nvSpPr>
        <p:spPr>
          <a:xfrm>
            <a:off x="1458644" y="23564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8708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B1E2E243-76FA-43D3-A84C-B060A31B6B12}"/>
              </a:ext>
            </a:extLst>
          </p:cNvPr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실생활 문제를 해결해 볼까요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="" xmlns:a16="http://schemas.microsoft.com/office/drawing/2014/main" id="{B76154EF-497F-4CD6-AB27-DB605B4F2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>
            <a:extLst>
              <a:ext uri="{FF2B5EF4-FFF2-40B4-BE49-F238E27FC236}">
                <a16:creationId xmlns="" xmlns:a16="http://schemas.microsoft.com/office/drawing/2014/main" id="{3D0C53F0-9245-4797-BA0E-D11F50B50F3B}"/>
              </a:ext>
            </a:extLst>
          </p:cNvPr>
          <p:cNvSpPr txBox="1"/>
          <p:nvPr/>
        </p:nvSpPr>
        <p:spPr>
          <a:xfrm>
            <a:off x="251520" y="1759758"/>
            <a:ext cx="62777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맞는지 확인해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B27B73CC-5F33-4FAB-92DF-216D624D9D77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뮤지컬 공연 시간은 몇 시간 몇 분인지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DAFF65C4-1624-4BB5-AA94-CAEA04BCCBB3}"/>
              </a:ext>
            </a:extLst>
          </p:cNvPr>
          <p:cNvGrpSpPr/>
          <p:nvPr/>
        </p:nvGrpSpPr>
        <p:grpSpPr>
          <a:xfrm>
            <a:off x="3707904" y="1363195"/>
            <a:ext cx="3243534" cy="265605"/>
            <a:chOff x="3707904" y="1327191"/>
            <a:chExt cx="3243534" cy="265605"/>
          </a:xfrm>
        </p:grpSpPr>
        <p:grpSp>
          <p:nvGrpSpPr>
            <p:cNvPr id="68" name="그룹 67">
              <a:extLst>
                <a:ext uri="{FF2B5EF4-FFF2-40B4-BE49-F238E27FC236}">
                  <a16:creationId xmlns="" xmlns:a16="http://schemas.microsoft.com/office/drawing/2014/main" id="{2A5A1E2D-A246-42B3-8749-12BA6624A3FA}"/>
                </a:ext>
              </a:extLst>
            </p:cNvPr>
            <p:cNvGrpSpPr/>
            <p:nvPr/>
          </p:nvGrpSpPr>
          <p:grpSpPr>
            <a:xfrm>
              <a:off x="4252356" y="1332707"/>
              <a:ext cx="521274" cy="258880"/>
              <a:chOff x="3792317" y="345499"/>
              <a:chExt cx="521274" cy="258880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="" xmlns:a16="http://schemas.microsoft.com/office/drawing/2014/main" id="{F66F3C93-99A8-427C-AF98-D0B50779CA66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="" xmlns:a16="http://schemas.microsoft.com/office/drawing/2014/main" id="{AA44EB47-19FB-43E0-B6E0-87074796E5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="" xmlns:a16="http://schemas.microsoft.com/office/drawing/2014/main" id="{FE50D01E-E39A-4FE6-8D91-E52B925DD11C}"/>
                </a:ext>
              </a:extLst>
            </p:cNvPr>
            <p:cNvGrpSpPr/>
            <p:nvPr/>
          </p:nvGrpSpPr>
          <p:grpSpPr>
            <a:xfrm>
              <a:off x="4796808" y="1334375"/>
              <a:ext cx="521274" cy="255591"/>
              <a:chOff x="4338619" y="347167"/>
              <a:chExt cx="521274" cy="255591"/>
            </a:xfrm>
          </p:grpSpPr>
          <p:sp>
            <p:nvSpPr>
              <p:cNvPr id="97" name="직사각형 96">
                <a:extLst>
                  <a:ext uri="{FF2B5EF4-FFF2-40B4-BE49-F238E27FC236}">
                    <a16:creationId xmlns="" xmlns:a16="http://schemas.microsoft.com/office/drawing/2014/main" id="{27743561-780E-476C-8727-F619FDC9828D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="" xmlns:a16="http://schemas.microsoft.com/office/drawing/2014/main" id="{D6A293AE-9B56-4EE4-BB61-5CE756CB66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="" xmlns:a16="http://schemas.microsoft.com/office/drawing/2014/main" id="{C276AD8E-EAAC-48E6-9802-BF35E1241A01}"/>
                </a:ext>
              </a:extLst>
            </p:cNvPr>
            <p:cNvGrpSpPr/>
            <p:nvPr/>
          </p:nvGrpSpPr>
          <p:grpSpPr>
            <a:xfrm>
              <a:off x="5341260" y="1333166"/>
              <a:ext cx="521274" cy="255591"/>
              <a:chOff x="4887332" y="345958"/>
              <a:chExt cx="521274" cy="255591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="" xmlns:a16="http://schemas.microsoft.com/office/drawing/2014/main" id="{3D38B33A-6DE7-44F3-96C4-793E4FE4381D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="" xmlns:a16="http://schemas.microsoft.com/office/drawing/2014/main" id="{FADF62CD-458C-48A4-8BCD-3CF904DE4C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="" xmlns:a16="http://schemas.microsoft.com/office/drawing/2014/main" id="{F3577EE3-CB93-4F84-9464-ECB729E21397}"/>
                </a:ext>
              </a:extLst>
            </p:cNvPr>
            <p:cNvGrpSpPr/>
            <p:nvPr/>
          </p:nvGrpSpPr>
          <p:grpSpPr>
            <a:xfrm>
              <a:off x="3707904" y="1332381"/>
              <a:ext cx="521274" cy="260415"/>
              <a:chOff x="3240719" y="345173"/>
              <a:chExt cx="521274" cy="260415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="" xmlns:a16="http://schemas.microsoft.com/office/drawing/2014/main" id="{5B18F3DD-12D3-4485-B085-DADA5098A0D5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="" xmlns:a16="http://schemas.microsoft.com/office/drawing/2014/main" id="{DE4A8E97-40D5-41B8-9B71-2EF9CC4062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="" xmlns:a16="http://schemas.microsoft.com/office/drawing/2014/main" id="{6DCC150D-B0C1-459F-B280-97F423269482}"/>
                </a:ext>
              </a:extLst>
            </p:cNvPr>
            <p:cNvGrpSpPr/>
            <p:nvPr/>
          </p:nvGrpSpPr>
          <p:grpSpPr>
            <a:xfrm>
              <a:off x="5885712" y="1327191"/>
              <a:ext cx="521274" cy="261566"/>
              <a:chOff x="4887332" y="339983"/>
              <a:chExt cx="521274" cy="261566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="" xmlns:a16="http://schemas.microsoft.com/office/drawing/2014/main" id="{6505F264-FF05-46FF-99EB-A83C3479E243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="" xmlns:a16="http://schemas.microsoft.com/office/drawing/2014/main" id="{56A4D7AB-308C-4C5E-8DC8-C8CF7746C6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39983"/>
                <a:ext cx="462514" cy="22121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="" xmlns:a16="http://schemas.microsoft.com/office/drawing/2014/main" id="{17495F22-029D-4A2B-A1DC-364DBC86FEAB}"/>
                </a:ext>
              </a:extLst>
            </p:cNvPr>
            <p:cNvGrpSpPr/>
            <p:nvPr/>
          </p:nvGrpSpPr>
          <p:grpSpPr>
            <a:xfrm>
              <a:off x="6430164" y="1333166"/>
              <a:ext cx="521274" cy="255591"/>
              <a:chOff x="4887332" y="345958"/>
              <a:chExt cx="521274" cy="255591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="" xmlns:a16="http://schemas.microsoft.com/office/drawing/2014/main" id="{86B1D8C7-F66D-455F-B1C1-D391FD377726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="" xmlns:a16="http://schemas.microsoft.com/office/drawing/2014/main" id="{576D8152-35F9-494C-8243-0EA79EC7A8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7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1CCEA7C8-0AB4-4F9C-8392-E58A3A80EE9A}"/>
              </a:ext>
            </a:extLst>
          </p:cNvPr>
          <p:cNvSpPr/>
          <p:nvPr/>
        </p:nvSpPr>
        <p:spPr bwMode="auto">
          <a:xfrm>
            <a:off x="4160218" y="2460206"/>
            <a:ext cx="1929435" cy="38343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120+32=152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D80F95C3-9A77-4114-A3F2-DC790C814339}"/>
              </a:ext>
            </a:extLst>
          </p:cNvPr>
          <p:cNvSpPr/>
          <p:nvPr/>
        </p:nvSpPr>
        <p:spPr bwMode="auto">
          <a:xfrm>
            <a:off x="1801705" y="2468474"/>
            <a:ext cx="1803672" cy="3751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60×2=120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="" xmlns:a16="http://schemas.microsoft.com/office/drawing/2014/main" id="{BC1391D3-436D-4BE8-9D2B-3D1034BF90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1942" y="2229605"/>
            <a:ext cx="360000" cy="3550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="" xmlns:a16="http://schemas.microsoft.com/office/drawing/2014/main" id="{6A4CA087-18A8-4DC2-A136-7F4E8F2F3C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944" y="2211133"/>
            <a:ext cx="360000" cy="355000"/>
          </a:xfrm>
          <a:prstGeom prst="rect">
            <a:avLst/>
          </a:prstGeom>
        </p:spPr>
      </p:pic>
      <p:pic>
        <p:nvPicPr>
          <p:cNvPr id="87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55" y="2524472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>
            <a:extLst>
              <a:ext uri="{FF2B5EF4-FFF2-40B4-BE49-F238E27FC236}">
                <a16:creationId xmlns="" xmlns:a16="http://schemas.microsoft.com/office/drawing/2014/main" id="{52344AD7-CA40-4BC8-A3CE-6A407F162D78}"/>
              </a:ext>
            </a:extLst>
          </p:cNvPr>
          <p:cNvSpPr/>
          <p:nvPr/>
        </p:nvSpPr>
        <p:spPr>
          <a:xfrm>
            <a:off x="3830605" y="22425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956375" y="2460270"/>
            <a:ext cx="740554" cy="383374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="" xmlns:a16="http://schemas.microsoft.com/office/drawing/2014/main" id="{52344AD7-CA40-4BC8-A3CE-6A407F162D78}"/>
              </a:ext>
            </a:extLst>
          </p:cNvPr>
          <p:cNvSpPr/>
          <p:nvPr/>
        </p:nvSpPr>
        <p:spPr>
          <a:xfrm>
            <a:off x="755576" y="23043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="" xmlns:a16="http://schemas.microsoft.com/office/drawing/2014/main" id="{52344AD7-CA40-4BC8-A3CE-6A407F162D78}"/>
              </a:ext>
            </a:extLst>
          </p:cNvPr>
          <p:cNvSpPr/>
          <p:nvPr/>
        </p:nvSpPr>
        <p:spPr>
          <a:xfrm>
            <a:off x="6568919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1225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B1E2E243-76FA-43D3-A84C-B060A31B6B12}"/>
              </a:ext>
            </a:extLst>
          </p:cNvPr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실생활 문제를 해결해 볼까요</a:t>
            </a:r>
          </a:p>
        </p:txBody>
      </p:sp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4" name="타원 123">
            <a:extLst>
              <a:ext uri="{FF2B5EF4-FFF2-40B4-BE49-F238E27FC236}">
                <a16:creationId xmlns="" xmlns:a16="http://schemas.microsoft.com/office/drawing/2014/main" id="{97C64BE4-4692-41C3-B6C3-E376ADC67A5A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="" xmlns:a16="http://schemas.microsoft.com/office/drawing/2014/main" id="{B76154EF-497F-4CD6-AB27-DB605B4F2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>
            <a:extLst>
              <a:ext uri="{FF2B5EF4-FFF2-40B4-BE49-F238E27FC236}">
                <a16:creationId xmlns="" xmlns:a16="http://schemas.microsoft.com/office/drawing/2014/main" id="{3D0C53F0-9245-4797-BA0E-D11F50B50F3B}"/>
              </a:ext>
            </a:extLst>
          </p:cNvPr>
          <p:cNvSpPr txBox="1"/>
          <p:nvPr/>
        </p:nvSpPr>
        <p:spPr>
          <a:xfrm>
            <a:off x="251520" y="1759758"/>
            <a:ext cx="627778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뮤지컬 공연 시간은              시간               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B27B73CC-5F33-4FAB-92DF-216D624D9D77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뮤지컬 공연 시간은 몇 시간 몇 분인지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="" xmlns:a16="http://schemas.microsoft.com/office/drawing/2014/main" id="{14DC2E49-CCBB-4B1F-B37D-8C92F5D47294}"/>
              </a:ext>
            </a:extLst>
          </p:cNvPr>
          <p:cNvGrpSpPr/>
          <p:nvPr/>
        </p:nvGrpSpPr>
        <p:grpSpPr>
          <a:xfrm>
            <a:off x="3707904" y="1368385"/>
            <a:ext cx="3243534" cy="260415"/>
            <a:chOff x="3707904" y="1332381"/>
            <a:chExt cx="3243534" cy="260415"/>
          </a:xfrm>
        </p:grpSpPr>
        <p:grpSp>
          <p:nvGrpSpPr>
            <p:cNvPr id="72" name="그룹 71">
              <a:extLst>
                <a:ext uri="{FF2B5EF4-FFF2-40B4-BE49-F238E27FC236}">
                  <a16:creationId xmlns="" xmlns:a16="http://schemas.microsoft.com/office/drawing/2014/main" id="{8D106080-A310-4D70-943E-4ECAD560F7D0}"/>
                </a:ext>
              </a:extLst>
            </p:cNvPr>
            <p:cNvGrpSpPr/>
            <p:nvPr/>
          </p:nvGrpSpPr>
          <p:grpSpPr>
            <a:xfrm>
              <a:off x="4252356" y="1332707"/>
              <a:ext cx="521274" cy="258880"/>
              <a:chOff x="3792317" y="345499"/>
              <a:chExt cx="521274" cy="258880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="" xmlns:a16="http://schemas.microsoft.com/office/drawing/2014/main" id="{4F752713-A798-41FB-8D01-BA90A91F77FF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="" xmlns:a16="http://schemas.microsoft.com/office/drawing/2014/main" id="{013921E9-0919-443F-8652-80ACA0C44C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86E304C1-0562-4927-95AC-A2A42CD6E3E4}"/>
                </a:ext>
              </a:extLst>
            </p:cNvPr>
            <p:cNvGrpSpPr/>
            <p:nvPr/>
          </p:nvGrpSpPr>
          <p:grpSpPr>
            <a:xfrm>
              <a:off x="4796808" y="1334375"/>
              <a:ext cx="521274" cy="255591"/>
              <a:chOff x="4338619" y="347167"/>
              <a:chExt cx="521274" cy="255591"/>
            </a:xfrm>
          </p:grpSpPr>
          <p:sp>
            <p:nvSpPr>
              <p:cNvPr id="107" name="직사각형 106">
                <a:extLst>
                  <a:ext uri="{FF2B5EF4-FFF2-40B4-BE49-F238E27FC236}">
                    <a16:creationId xmlns="" xmlns:a16="http://schemas.microsoft.com/office/drawing/2014/main" id="{033BD4EF-15B2-405D-8735-A11F0A47559E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="" xmlns:a16="http://schemas.microsoft.com/office/drawing/2014/main" id="{5E8FDA71-E9CF-465D-B5B0-8A9A0EF08A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="" xmlns:a16="http://schemas.microsoft.com/office/drawing/2014/main" id="{E52E21AA-5DA9-4A6E-8112-6E4EC5C8625C}"/>
                </a:ext>
              </a:extLst>
            </p:cNvPr>
            <p:cNvGrpSpPr/>
            <p:nvPr/>
          </p:nvGrpSpPr>
          <p:grpSpPr>
            <a:xfrm>
              <a:off x="5341260" y="1333166"/>
              <a:ext cx="521274" cy="255591"/>
              <a:chOff x="4887332" y="345958"/>
              <a:chExt cx="521274" cy="255591"/>
            </a:xfrm>
          </p:grpSpPr>
          <p:sp>
            <p:nvSpPr>
              <p:cNvPr id="105" name="직사각형 104">
                <a:extLst>
                  <a:ext uri="{FF2B5EF4-FFF2-40B4-BE49-F238E27FC236}">
                    <a16:creationId xmlns="" xmlns:a16="http://schemas.microsoft.com/office/drawing/2014/main" id="{177CFE7D-82CB-483C-AB81-B2EC66BA438A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="" xmlns:a16="http://schemas.microsoft.com/office/drawing/2014/main" id="{FE2BCD7A-B5FE-46AC-93D8-3C063FBD42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="" xmlns:a16="http://schemas.microsoft.com/office/drawing/2014/main" id="{5CE1360E-FC0E-4F34-AFDE-E091B35A6940}"/>
                </a:ext>
              </a:extLst>
            </p:cNvPr>
            <p:cNvGrpSpPr/>
            <p:nvPr/>
          </p:nvGrpSpPr>
          <p:grpSpPr>
            <a:xfrm>
              <a:off x="3707904" y="1332381"/>
              <a:ext cx="521274" cy="260415"/>
              <a:chOff x="3240719" y="345173"/>
              <a:chExt cx="521274" cy="260415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="" xmlns:a16="http://schemas.microsoft.com/office/drawing/2014/main" id="{F632A2A2-837E-4CA1-ACA7-99C7A7F99671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="" xmlns:a16="http://schemas.microsoft.com/office/drawing/2014/main" id="{7D2CE7E2-F2BA-414A-A915-57B9809276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그림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="" xmlns:a16="http://schemas.microsoft.com/office/drawing/2014/main" id="{77F668AA-4358-4843-9206-10D5BB6E9B76}"/>
                </a:ext>
              </a:extLst>
            </p:cNvPr>
            <p:cNvGrpSpPr/>
            <p:nvPr/>
          </p:nvGrpSpPr>
          <p:grpSpPr>
            <a:xfrm>
              <a:off x="5885712" y="1333166"/>
              <a:ext cx="521274" cy="255591"/>
              <a:chOff x="4887332" y="345958"/>
              <a:chExt cx="521274" cy="255591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="" xmlns:a16="http://schemas.microsoft.com/office/drawing/2014/main" id="{F1C3F28B-D2BC-48CD-8FE7-466B703ACE54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="" xmlns:a16="http://schemas.microsoft.com/office/drawing/2014/main" id="{1EED29C8-6026-47EE-A165-B5EEED69A3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="" xmlns:a16="http://schemas.microsoft.com/office/drawing/2014/main" id="{D9E312DC-E71B-4858-A94D-D4271B016234}"/>
                </a:ext>
              </a:extLst>
            </p:cNvPr>
            <p:cNvGrpSpPr/>
            <p:nvPr/>
          </p:nvGrpSpPr>
          <p:grpSpPr>
            <a:xfrm>
              <a:off x="6430164" y="1333166"/>
              <a:ext cx="521274" cy="255591"/>
              <a:chOff x="4887332" y="345958"/>
              <a:chExt cx="521274" cy="255591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="" xmlns:a16="http://schemas.microsoft.com/office/drawing/2014/main" id="{2E975FD6-F83B-4EE5-9F86-15307168AA01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="" xmlns:a16="http://schemas.microsoft.com/office/drawing/2014/main" id="{654B9D3A-63B7-4B5B-A953-DDC2441F92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45958"/>
                <a:ext cx="462514" cy="22121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id="{4BB838AF-942E-4367-8FDD-C8C6296F6EBF}"/>
              </a:ext>
            </a:extLst>
          </p:cNvPr>
          <p:cNvSpPr/>
          <p:nvPr/>
        </p:nvSpPr>
        <p:spPr bwMode="auto">
          <a:xfrm>
            <a:off x="2328845" y="1777752"/>
            <a:ext cx="797297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="" xmlns:a16="http://schemas.microsoft.com/office/drawing/2014/main" id="{F4ED92FB-3FA8-4D2A-9699-A33114489503}"/>
              </a:ext>
            </a:extLst>
          </p:cNvPr>
          <p:cNvSpPr/>
          <p:nvPr/>
        </p:nvSpPr>
        <p:spPr bwMode="auto">
          <a:xfrm>
            <a:off x="3774703" y="1777752"/>
            <a:ext cx="797297" cy="323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3" name="그림 112">
            <a:extLst>
              <a:ext uri="{FF2B5EF4-FFF2-40B4-BE49-F238E27FC236}">
                <a16:creationId xmlns="" xmlns:a16="http://schemas.microsoft.com/office/drawing/2014/main" id="{31ED44CC-B81E-458D-B68A-34C8FEEECC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9652" y="1606850"/>
            <a:ext cx="360000" cy="3550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3B126B37-E182-4637-A3B0-DDAFB0AFC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3623" y="1606850"/>
            <a:ext cx="360000" cy="355000"/>
          </a:xfrm>
          <a:prstGeom prst="rect">
            <a:avLst/>
          </a:prstGeom>
        </p:spPr>
      </p:pic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소발문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위치는 탭 전체 동일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97C64BE4-4692-41C3-B6C3-E376ADC67A5A}"/>
              </a:ext>
            </a:extLst>
          </p:cNvPr>
          <p:cNvSpPr/>
          <p:nvPr/>
        </p:nvSpPr>
        <p:spPr>
          <a:xfrm>
            <a:off x="251520" y="15298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4690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571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실생활 문제를 해결해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1452990E-5F43-4BC9-9824-C568353D7FC0}"/>
              </a:ext>
            </a:extLst>
          </p:cNvPr>
          <p:cNvSpPr txBox="1"/>
          <p:nvPr/>
        </p:nvSpPr>
        <p:spPr>
          <a:xfrm>
            <a:off x="760285" y="980728"/>
            <a:ext cx="63334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곱셈이나 나눗셈으로 해결할 수 있는 실생활 문제를 만들고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풀어봅시다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6E5E8294-A508-42F2-AE34-8E5720F78547}"/>
              </a:ext>
            </a:extLst>
          </p:cNvPr>
          <p:cNvGrpSpPr/>
          <p:nvPr/>
        </p:nvGrpSpPr>
        <p:grpSpPr>
          <a:xfrm>
            <a:off x="719572" y="2096852"/>
            <a:ext cx="5692711" cy="1420866"/>
            <a:chOff x="863600" y="2359696"/>
            <a:chExt cx="5692711" cy="1420866"/>
          </a:xfrm>
        </p:grpSpPr>
        <p:sp>
          <p:nvSpPr>
            <p:cNvPr id="86" name="모서리가 둥근 직사각형 5">
              <a:extLst>
                <a:ext uri="{FF2B5EF4-FFF2-40B4-BE49-F238E27FC236}">
                  <a16:creationId xmlns="" xmlns:a16="http://schemas.microsoft.com/office/drawing/2014/main" id="{A532FD31-34CA-42B8-9F1C-7355C72B2865}"/>
                </a:ext>
              </a:extLst>
            </p:cNvPr>
            <p:cNvSpPr/>
            <p:nvPr/>
          </p:nvSpPr>
          <p:spPr>
            <a:xfrm>
              <a:off x="863600" y="2593165"/>
              <a:ext cx="5692711" cy="1187397"/>
            </a:xfrm>
            <a:prstGeom prst="roundRect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579C7E55-D7B3-4573-8C74-320F8EFA9F2D}"/>
                </a:ext>
              </a:extLst>
            </p:cNvPr>
            <p:cNvSpPr txBox="1"/>
            <p:nvPr/>
          </p:nvSpPr>
          <p:spPr>
            <a:xfrm>
              <a:off x="1013070" y="2921633"/>
              <a:ext cx="543859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0" algn="just"/>
              <a:r>
                <a:rPr lang="ko-KR" altLang="en-US" sz="19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구슬이 </a:t>
              </a:r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144</a:t>
              </a:r>
              <a:r>
                <a:rPr lang="ko-KR" altLang="en-US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개씩 들어있는 주머니가 </a:t>
              </a:r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ko-KR" altLang="en-US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 있습니다</a:t>
              </a:r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구슬은 모두 몇 개인가요</a:t>
              </a:r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6E5361EB-2435-42D8-B3D6-2D8A53B31EB8}"/>
                </a:ext>
              </a:extLst>
            </p:cNvPr>
            <p:cNvSpPr/>
            <p:nvPr/>
          </p:nvSpPr>
          <p:spPr>
            <a:xfrm>
              <a:off x="1005231" y="2359696"/>
              <a:ext cx="952771" cy="466937"/>
            </a:xfrm>
            <a:prstGeom prst="roundRect">
              <a:avLst/>
            </a:prstGeom>
            <a:solidFill>
              <a:srgbClr val="A8DCE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곱셈</a:t>
              </a:r>
            </a:p>
          </p:txBody>
        </p:sp>
      </p:grpSp>
      <p:pic>
        <p:nvPicPr>
          <p:cNvPr id="87" name="그림 86">
            <a:extLst>
              <a:ext uri="{FF2B5EF4-FFF2-40B4-BE49-F238E27FC236}">
                <a16:creationId xmlns="" xmlns:a16="http://schemas.microsoft.com/office/drawing/2014/main" id="{C01DAAA1-C9A5-4508-A015-DAB707D1E3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96" t="54054" r="9734" b="6637"/>
          <a:stretch/>
        </p:blipFill>
        <p:spPr>
          <a:xfrm>
            <a:off x="1880918" y="4299664"/>
            <a:ext cx="540048" cy="554137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="" xmlns:a16="http://schemas.microsoft.com/office/drawing/2014/main" id="{E48E3E0F-2E77-4EC1-8D74-79D061E758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92" t="6819" r="1098" b="54906"/>
          <a:stretch/>
        </p:blipFill>
        <p:spPr>
          <a:xfrm>
            <a:off x="1871700" y="3779446"/>
            <a:ext cx="612068" cy="520218"/>
          </a:xfrm>
          <a:prstGeom prst="rect">
            <a:avLst/>
          </a:prstGeom>
        </p:spPr>
      </p:pic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16C29D91-307A-47DD-A746-28E0F8CA3AE7}"/>
              </a:ext>
            </a:extLst>
          </p:cNvPr>
          <p:cNvSpPr/>
          <p:nvPr/>
        </p:nvSpPr>
        <p:spPr bwMode="auto">
          <a:xfrm>
            <a:off x="2476339" y="3815519"/>
            <a:ext cx="1644191" cy="40390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144×12=1728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2">
            <a:extLst>
              <a:ext uri="{FF2B5EF4-FFF2-40B4-BE49-F238E27FC236}">
                <a16:creationId xmlns="" xmlns:a16="http://schemas.microsoft.com/office/drawing/2014/main" id="{B7212476-AB5F-423B-AE25-DBFBAA898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67" y="2694793"/>
            <a:ext cx="357532" cy="287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05" y="1022975"/>
            <a:ext cx="533443" cy="398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97C64BE4-4692-41C3-B6C3-E376ADC67A5A}"/>
              </a:ext>
            </a:extLst>
          </p:cNvPr>
          <p:cNvSpPr/>
          <p:nvPr/>
        </p:nvSpPr>
        <p:spPr>
          <a:xfrm>
            <a:off x="515572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>
            <a:extLst>
              <a:ext uri="{FF2B5EF4-FFF2-40B4-BE49-F238E27FC236}">
                <a16:creationId xmlns="" xmlns:a16="http://schemas.microsoft.com/office/drawing/2014/main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DVD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 안에 있음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 시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16C29D91-307A-47DD-A746-28E0F8CA3AE7}"/>
              </a:ext>
            </a:extLst>
          </p:cNvPr>
          <p:cNvSpPr/>
          <p:nvPr/>
        </p:nvSpPr>
        <p:spPr bwMode="auto">
          <a:xfrm>
            <a:off x="2476339" y="4335518"/>
            <a:ext cx="979537" cy="40390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1728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그림 91">
            <a:extLst>
              <a:ext uri="{FF2B5EF4-FFF2-40B4-BE49-F238E27FC236}">
                <a16:creationId xmlns="" xmlns:a16="http://schemas.microsoft.com/office/drawing/2014/main" id="{4B587F2D-D434-46D5-AB21-32B63A8AD8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0530" y="3684555"/>
            <a:ext cx="360000" cy="3550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="" xmlns:a16="http://schemas.microsoft.com/office/drawing/2014/main" id="{479D8D19-852A-4EBC-8859-8BF851AEB7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4790" y="4242279"/>
            <a:ext cx="360000" cy="3550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4B587F2D-D434-46D5-AB21-32B63A8AD8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6991" y="2306123"/>
            <a:ext cx="360000" cy="355000"/>
          </a:xfrm>
          <a:prstGeom prst="rect">
            <a:avLst/>
          </a:prstGeom>
        </p:spPr>
      </p:pic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6D5C9911-7B29-4F77-B75E-A1BC6F753F28}"/>
              </a:ext>
            </a:extLst>
          </p:cNvPr>
          <p:cNvSpPr/>
          <p:nvPr/>
        </p:nvSpPr>
        <p:spPr>
          <a:xfrm>
            <a:off x="861203" y="28878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C9BDDB7F-7AA4-4799-9DB1-67FFDB20BA4D}"/>
              </a:ext>
            </a:extLst>
          </p:cNvPr>
          <p:cNvSpPr/>
          <p:nvPr/>
        </p:nvSpPr>
        <p:spPr>
          <a:xfrm>
            <a:off x="5849020" y="50778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6D5C9911-7B29-4F77-B75E-A1BC6F753F28}"/>
              </a:ext>
            </a:extLst>
          </p:cNvPr>
          <p:cNvSpPr/>
          <p:nvPr/>
        </p:nvSpPr>
        <p:spPr>
          <a:xfrm>
            <a:off x="4323546" y="50942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780" y="5302774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927" y="536996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376" y="5302774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88853" y="5367111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0912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571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실생활 문제를 해결해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1452990E-5F43-4BC9-9824-C568353D7FC0}"/>
              </a:ext>
            </a:extLst>
          </p:cNvPr>
          <p:cNvSpPr txBox="1"/>
          <p:nvPr/>
        </p:nvSpPr>
        <p:spPr>
          <a:xfrm>
            <a:off x="760285" y="980728"/>
            <a:ext cx="63334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곱셈이나 나눗셈으로 해결할 수 있는 실생활 문제를 만들고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풀어봅시다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05" y="1022975"/>
            <a:ext cx="533443" cy="398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6E5E8294-A508-42F2-AE34-8E5720F78547}"/>
              </a:ext>
            </a:extLst>
          </p:cNvPr>
          <p:cNvGrpSpPr/>
          <p:nvPr/>
        </p:nvGrpSpPr>
        <p:grpSpPr>
          <a:xfrm>
            <a:off x="719572" y="2096852"/>
            <a:ext cx="5692711" cy="1420866"/>
            <a:chOff x="863600" y="2359696"/>
            <a:chExt cx="5692711" cy="1420866"/>
          </a:xfrm>
        </p:grpSpPr>
        <p:sp>
          <p:nvSpPr>
            <p:cNvPr id="52" name="모서리가 둥근 직사각형 5">
              <a:extLst>
                <a:ext uri="{FF2B5EF4-FFF2-40B4-BE49-F238E27FC236}">
                  <a16:creationId xmlns="" xmlns:a16="http://schemas.microsoft.com/office/drawing/2014/main" id="{A532FD31-34CA-42B8-9F1C-7355C72B2865}"/>
                </a:ext>
              </a:extLst>
            </p:cNvPr>
            <p:cNvSpPr/>
            <p:nvPr/>
          </p:nvSpPr>
          <p:spPr>
            <a:xfrm>
              <a:off x="863600" y="2593165"/>
              <a:ext cx="5692711" cy="1187397"/>
            </a:xfrm>
            <a:prstGeom prst="roundRect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579C7E55-D7B3-4573-8C74-320F8EFA9F2D}"/>
                </a:ext>
              </a:extLst>
            </p:cNvPr>
            <p:cNvSpPr txBox="1"/>
            <p:nvPr/>
          </p:nvSpPr>
          <p:spPr>
            <a:xfrm>
              <a:off x="1013070" y="2921633"/>
              <a:ext cx="554324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0" algn="just"/>
              <a:r>
                <a:rPr lang="ko-KR" altLang="en-US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구슬 </a:t>
              </a:r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144</a:t>
              </a:r>
              <a:r>
                <a:rPr lang="ko-KR" altLang="en-US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개를 </a:t>
              </a:r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24</a:t>
              </a:r>
              <a:r>
                <a:rPr lang="ko-KR" altLang="en-US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명에게 똑같이 나누어 주려고 합니다</a:t>
              </a:r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사람이 갖는 구슬은 몇 개인가요</a:t>
              </a:r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사각형: 둥근 모서리 2">
              <a:extLst>
                <a:ext uri="{FF2B5EF4-FFF2-40B4-BE49-F238E27FC236}">
                  <a16:creationId xmlns="" xmlns:a16="http://schemas.microsoft.com/office/drawing/2014/main" id="{6E5361EB-2435-42D8-B3D6-2D8A53B31EB8}"/>
                </a:ext>
              </a:extLst>
            </p:cNvPr>
            <p:cNvSpPr/>
            <p:nvPr/>
          </p:nvSpPr>
          <p:spPr>
            <a:xfrm>
              <a:off x="1005231" y="2359696"/>
              <a:ext cx="952771" cy="466937"/>
            </a:xfrm>
            <a:prstGeom prst="roundRect">
              <a:avLst/>
            </a:prstGeom>
            <a:solidFill>
              <a:srgbClr val="A8DCE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</a:t>
              </a:r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눗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셈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C01DAAA1-C9A5-4508-A015-DAB707D1E3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96" t="54054" r="9734" b="6637"/>
          <a:stretch/>
        </p:blipFill>
        <p:spPr>
          <a:xfrm>
            <a:off x="1880918" y="4299664"/>
            <a:ext cx="540048" cy="554137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E48E3E0F-2E77-4EC1-8D74-79D061E758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92" t="6819" r="1098" b="54906"/>
          <a:stretch/>
        </p:blipFill>
        <p:spPr>
          <a:xfrm>
            <a:off x="1871700" y="3779446"/>
            <a:ext cx="612068" cy="520218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6C29D91-307A-47DD-A746-28E0F8CA3AE7}"/>
              </a:ext>
            </a:extLst>
          </p:cNvPr>
          <p:cNvSpPr/>
          <p:nvPr/>
        </p:nvSpPr>
        <p:spPr bwMode="auto">
          <a:xfrm>
            <a:off x="2476339" y="3815519"/>
            <a:ext cx="1644191" cy="40390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144÷24=6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2">
            <a:extLst>
              <a:ext uri="{FF2B5EF4-FFF2-40B4-BE49-F238E27FC236}">
                <a16:creationId xmlns="" xmlns:a16="http://schemas.microsoft.com/office/drawing/2014/main" id="{B7212476-AB5F-423B-AE25-DBFBAA898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67" y="2694793"/>
            <a:ext cx="357532" cy="287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16C29D91-307A-47DD-A746-28E0F8CA3AE7}"/>
              </a:ext>
            </a:extLst>
          </p:cNvPr>
          <p:cNvSpPr/>
          <p:nvPr/>
        </p:nvSpPr>
        <p:spPr bwMode="auto">
          <a:xfrm>
            <a:off x="2476339" y="4335518"/>
            <a:ext cx="979537" cy="40390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="" xmlns:a16="http://schemas.microsoft.com/office/drawing/2014/main" id="{4B587F2D-D434-46D5-AB21-32B63A8AD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0530" y="3684555"/>
            <a:ext cx="360000" cy="3550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479D8D19-852A-4EBC-8859-8BF851AEB7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4790" y="4242279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4B587F2D-D434-46D5-AB21-32B63A8AD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6991" y="2306123"/>
            <a:ext cx="360000" cy="355000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6D5C9911-7B29-4F77-B75E-A1BC6F753F28}"/>
              </a:ext>
            </a:extLst>
          </p:cNvPr>
          <p:cNvSpPr/>
          <p:nvPr/>
        </p:nvSpPr>
        <p:spPr>
          <a:xfrm>
            <a:off x="861203" y="28878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16114" y="5306666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26401" y="5318254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146" y="536694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927" y="5373216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C9BDDB7F-7AA4-4799-9DB1-67FFDB20BA4D}"/>
              </a:ext>
            </a:extLst>
          </p:cNvPr>
          <p:cNvSpPr/>
          <p:nvPr/>
        </p:nvSpPr>
        <p:spPr>
          <a:xfrm>
            <a:off x="5849020" y="50778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21">
            <a:extLst>
              <a:ext uri="{FF2B5EF4-FFF2-40B4-BE49-F238E27FC236}">
                <a16:creationId xmlns="" xmlns:a16="http://schemas.microsoft.com/office/drawing/2014/main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 안에 있음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 시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444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844770"/>
              </p:ext>
            </p:extLst>
          </p:nvPr>
        </p:nvGraphicFramePr>
        <p:xfrm>
          <a:off x="179388" y="654012"/>
          <a:ext cx="8774172" cy="44803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기상 특보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번개가 친 곳으로부터 몇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떨어져 있는지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suh_h_0401_03_0007_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번개가 친 곳으로부터 몇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떨어져 있는지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뮤지컬 공연 시간이 몇 시간 몇 분인지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서도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208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없음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hlinkClick r:id="rId2"/>
              </a:rPr>
              <a:t>https://</a:t>
            </a:r>
            <a:r>
              <a:rPr lang="en-US" altLang="ko-KR" sz="1000" dirty="0" smtClean="0">
                <a:hlinkClick r:id="rId2"/>
              </a:rPr>
              <a:t>cdata2.tsherpa.co.kr/tsherpa/MultiMedia/Flash/2020/curri/index.html?flashxmlnum=pink700&amp;classa=A8-C1-41-MM-MM-04-04-04-0-0-0-0&amp;classno=MM_41_04/suh_0401_03_0004/suh_0401_03_0004_301_1.html</a:t>
            </a:r>
            <a:endParaRPr lang="en-US" altLang="ko-KR" sz="1000" dirty="0" smtClean="0"/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실생활 문제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해결하기</a:t>
            </a:r>
            <a:r>
              <a:rPr lang="ko-KR" altLang="en-US" sz="1900" b="1" spc="-15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900" b="1" spc="-150" dirty="0">
              <a:solidFill>
                <a:schemeClr val="accent6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실생활 문제를 해결해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86" y="2077470"/>
            <a:ext cx="6162675" cy="23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4B587F2D-D434-46D5-AB21-32B63A8AD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367" y="3862055"/>
            <a:ext cx="360000" cy="355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4B587F2D-D434-46D5-AB21-32B63A8AD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3836955"/>
            <a:ext cx="360000" cy="355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558253" y="3044279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588" y="317472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실생활 문제를 해결해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462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3534699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실생활 문제를 해결해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_7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592145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고구마밭에서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고구마를 한 자루에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155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자루 수확했습니다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수확한 고구마는 모두 몇 개인지 구해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277313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suh_h_0401_03_0007_401_1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실생활 문제를 해결해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B5B3C551-B695-49F4-A265-B80D0AD0DA57}"/>
              </a:ext>
            </a:extLst>
          </p:cNvPr>
          <p:cNvGrpSpPr/>
          <p:nvPr/>
        </p:nvGrpSpPr>
        <p:grpSpPr>
          <a:xfrm>
            <a:off x="2500096" y="944724"/>
            <a:ext cx="4399300" cy="360040"/>
            <a:chOff x="2500096" y="944724"/>
            <a:chExt cx="4399300" cy="360040"/>
          </a:xfrm>
        </p:grpSpPr>
        <p:sp>
          <p:nvSpPr>
            <p:cNvPr id="39" name="순서도: 대체 처리 38">
              <a:extLst>
                <a:ext uri="{FF2B5EF4-FFF2-40B4-BE49-F238E27FC236}">
                  <a16:creationId xmlns="" xmlns:a16="http://schemas.microsoft.com/office/drawing/2014/main" id="{79E538DA-F054-443B-BF5D-3F35DD95CCFD}"/>
                </a:ext>
              </a:extLst>
            </p:cNvPr>
            <p:cNvSpPr/>
            <p:nvPr/>
          </p:nvSpPr>
          <p:spPr>
            <a:xfrm>
              <a:off x="627286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6A8C7E87-C294-4991-BD8B-27464164CF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44724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just" defTabSz="914400" eaLnBrk="1" hangingPunct="1">
                <a:lnSpc>
                  <a:spcPct val="150000"/>
                </a:lnSpc>
                <a:defRPr sz="1100" b="1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defTabSz="914400" eaLnBrk="1" hangingPunct="1">
                <a:defRPr sz="1800">
                  <a:latin typeface="+mn-lt"/>
                  <a:ea typeface="+mn-ea"/>
                </a:defRPr>
              </a:lvl2pPr>
              <a:lvl3pPr defTabSz="914400" eaLnBrk="1" hangingPunct="1">
                <a:defRPr sz="1800">
                  <a:latin typeface="+mn-lt"/>
                  <a:ea typeface="+mn-ea"/>
                </a:defRPr>
              </a:lvl3pPr>
              <a:lvl4pPr defTabSz="914400" eaLnBrk="1" hangingPunct="1">
                <a:defRPr sz="1800">
                  <a:latin typeface="+mn-lt"/>
                  <a:ea typeface="+mn-ea"/>
                </a:defRPr>
              </a:lvl4pPr>
              <a:lvl5pPr defTabSz="914400" eaLnBrk="1" hangingPunct="1">
                <a:defRPr sz="1800">
                  <a:latin typeface="+mn-lt"/>
                  <a:ea typeface="+mn-ea"/>
                </a:defRPr>
              </a:lvl5pPr>
              <a:lvl6pPr>
                <a:defRPr sz="1800">
                  <a:latin typeface="+mn-lt"/>
                  <a:ea typeface="+mn-ea"/>
                </a:defRPr>
              </a:lvl6pPr>
              <a:lvl7pPr>
                <a:defRPr sz="1800">
                  <a:latin typeface="+mn-lt"/>
                  <a:ea typeface="+mn-ea"/>
                </a:defRPr>
              </a:lvl7pPr>
              <a:lvl8pPr>
                <a:defRPr sz="1800">
                  <a:latin typeface="+mn-lt"/>
                  <a:ea typeface="+mn-ea"/>
                </a:defRPr>
              </a:lvl8pPr>
              <a:lvl9pPr>
                <a:defRPr sz="1800">
                  <a:latin typeface="+mn-lt"/>
                  <a:ea typeface="+mn-ea"/>
                </a:defRPr>
              </a:lvl9pPr>
            </a:lstStyle>
            <a:p>
              <a:r>
                <a:rPr lang="ko-KR" altLang="en-US"/>
                <a:t>문제 </a:t>
              </a:r>
              <a:r>
                <a:rPr lang="en-US" altLang="ko-KR" dirty="0"/>
                <a:t>8</a:t>
              </a: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="" xmlns:a16="http://schemas.microsoft.com/office/drawing/2014/main" id="{98D57D92-FBAE-45B2-8E00-888134269812}"/>
                </a:ext>
              </a:extLst>
            </p:cNvPr>
            <p:cNvSpPr/>
            <p:nvPr/>
          </p:nvSpPr>
          <p:spPr>
            <a:xfrm>
              <a:off x="575013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0FFB483C-CFF1-4C7D-A197-28B9FAA82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="" xmlns:a16="http://schemas.microsoft.com/office/drawing/2014/main" id="{A122322B-AA1E-427F-9BA0-535F7D11A9EA}"/>
                </a:ext>
              </a:extLst>
            </p:cNvPr>
            <p:cNvSpPr/>
            <p:nvPr/>
          </p:nvSpPr>
          <p:spPr>
            <a:xfrm>
              <a:off x="521242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B365A500-96CD-4184-8E3F-927D9833D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="" xmlns:a16="http://schemas.microsoft.com/office/drawing/2014/main" id="{44D46C0A-9BA1-4BC1-B283-C2DB8FD9D34E}"/>
                </a:ext>
              </a:extLst>
            </p:cNvPr>
            <p:cNvSpPr/>
            <p:nvPr/>
          </p:nvSpPr>
          <p:spPr>
            <a:xfrm>
              <a:off x="468052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123083D4-46C7-442A-B0C7-1E17AC282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="" xmlns:a16="http://schemas.microsoft.com/office/drawing/2014/main" id="{F261C53C-D858-4BC0-86A0-D29F8D395ED5}"/>
                </a:ext>
              </a:extLst>
            </p:cNvPr>
            <p:cNvSpPr/>
            <p:nvPr/>
          </p:nvSpPr>
          <p:spPr>
            <a:xfrm>
              <a:off x="414281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1F584F43-EE75-4FD6-9090-FDA26F5BA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="" xmlns:a16="http://schemas.microsoft.com/office/drawing/2014/main" id="{E83DF558-91DA-4FA4-A501-192E8131344C}"/>
                </a:ext>
              </a:extLst>
            </p:cNvPr>
            <p:cNvSpPr/>
            <p:nvPr/>
          </p:nvSpPr>
          <p:spPr>
            <a:xfrm>
              <a:off x="3608570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3CB48BA6-8E29-4869-9211-1EE2E2F074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="" xmlns:a16="http://schemas.microsoft.com/office/drawing/2014/main" id="{BCB0498D-7D62-4BA9-B93C-5D9BE5B3CF2D}"/>
                </a:ext>
              </a:extLst>
            </p:cNvPr>
            <p:cNvSpPr/>
            <p:nvPr/>
          </p:nvSpPr>
          <p:spPr>
            <a:xfrm>
              <a:off x="307667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A1C894C3-47AD-4465-B3B2-7180604F6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="" xmlns:a16="http://schemas.microsoft.com/office/drawing/2014/main" id="{249AA594-2E70-4CBD-8B74-0FF1A37621CB}"/>
                </a:ext>
              </a:extLst>
            </p:cNvPr>
            <p:cNvSpPr/>
            <p:nvPr/>
          </p:nvSpPr>
          <p:spPr>
            <a:xfrm>
              <a:off x="2538964" y="1014195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87C38346-C257-4BBA-AE67-98F262C4E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8515"/>
              <a:ext cx="665398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B34A140F-0492-4269-A40B-46792AA8E239}"/>
              </a:ext>
            </a:extLst>
          </p:cNvPr>
          <p:cNvSpPr/>
          <p:nvPr/>
        </p:nvSpPr>
        <p:spPr bwMode="auto">
          <a:xfrm>
            <a:off x="2847418" y="2850416"/>
            <a:ext cx="1955233" cy="3550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155×24=3720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82E16489-DA62-4478-BFDD-76BE13F9C3F6}"/>
              </a:ext>
            </a:extLst>
          </p:cNvPr>
          <p:cNvSpPr/>
          <p:nvPr/>
        </p:nvSpPr>
        <p:spPr bwMode="auto">
          <a:xfrm>
            <a:off x="2860183" y="3325432"/>
            <a:ext cx="843022" cy="3550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3720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="" xmlns:a16="http://schemas.microsoft.com/office/drawing/2014/main" id="{6838009E-3601-4FEA-90FC-9DB8A7BD58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7650" y="2672916"/>
            <a:ext cx="360000" cy="3550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="" xmlns:a16="http://schemas.microsoft.com/office/drawing/2014/main" id="{6146E71F-271C-4168-83C5-70FF10EFFD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9827" y="3205417"/>
            <a:ext cx="360000" cy="355000"/>
          </a:xfrm>
          <a:prstGeom prst="rect">
            <a:avLst/>
          </a:prstGeom>
        </p:spPr>
      </p:pic>
      <p:pic>
        <p:nvPicPr>
          <p:cNvPr id="109" name="Picture 3">
            <a:extLst>
              <a:ext uri="{FF2B5EF4-FFF2-40B4-BE49-F238E27FC236}">
                <a16:creationId xmlns="" xmlns:a16="http://schemas.microsoft.com/office/drawing/2014/main" id="{389D3D4E-4560-41E8-B0DB-9B94CBC14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339" y="2828981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4">
            <a:extLst>
              <a:ext uri="{FF2B5EF4-FFF2-40B4-BE49-F238E27FC236}">
                <a16:creationId xmlns="" xmlns:a16="http://schemas.microsoft.com/office/drawing/2014/main" id="{7B4AF868-ECF2-4D64-B3B4-BBBD57844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97" y="3301479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43"/>
          <p:cNvSpPr txBox="1"/>
          <p:nvPr/>
        </p:nvSpPr>
        <p:spPr>
          <a:xfrm>
            <a:off x="3671900" y="3325432"/>
            <a:ext cx="77577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유희가 나눗셈을 계산한 것입니다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그런데 나누어지는 수에 얼룩이 묻어 보이지 않습니다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나누어지는 수를 구해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_7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suh_h_0401_03_0007_401_1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실생활 문제를 해결해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Picture 12">
            <a:extLst>
              <a:ext uri="{FF2B5EF4-FFF2-40B4-BE49-F238E27FC236}">
                <a16:creationId xmlns="" xmlns:a16="http://schemas.microsoft.com/office/drawing/2014/main" id="{3162E383-4DDC-40F0-B80E-A820DFF24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D3C35D5B-3495-4C73-A89B-CB4EA3199B45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88" name="순서도: 대체 처리 87">
              <a:extLst>
                <a:ext uri="{FF2B5EF4-FFF2-40B4-BE49-F238E27FC236}">
                  <a16:creationId xmlns="" xmlns:a16="http://schemas.microsoft.com/office/drawing/2014/main" id="{A9754951-09DC-413A-8B0C-66414F66F7B4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7B862C01-997A-405B-9746-78CBD40A0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0" name="순서도: 대체 처리 89">
              <a:extLst>
                <a:ext uri="{FF2B5EF4-FFF2-40B4-BE49-F238E27FC236}">
                  <a16:creationId xmlns="" xmlns:a16="http://schemas.microsoft.com/office/drawing/2014/main" id="{841E6B55-77E1-4F83-A291-840730BB88CC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E3E844FB-9655-4001-8EB3-A5B6A03B1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>
              <a:extLst>
                <a:ext uri="{FF2B5EF4-FFF2-40B4-BE49-F238E27FC236}">
                  <a16:creationId xmlns="" xmlns:a16="http://schemas.microsoft.com/office/drawing/2014/main" id="{BF820750-50E0-472C-BA73-A5171492FE70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2C7546B3-E1B1-4BA3-B093-D4740DF9B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>
              <a:extLst>
                <a:ext uri="{FF2B5EF4-FFF2-40B4-BE49-F238E27FC236}">
                  <a16:creationId xmlns="" xmlns:a16="http://schemas.microsoft.com/office/drawing/2014/main" id="{8FE16BBB-DC89-4963-B42E-C7235D594D38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9735A222-440D-40D1-808F-F48F7BF9C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>
              <a:extLst>
                <a:ext uri="{FF2B5EF4-FFF2-40B4-BE49-F238E27FC236}">
                  <a16:creationId xmlns="" xmlns:a16="http://schemas.microsoft.com/office/drawing/2014/main" id="{1DD0F61B-DB27-450D-8117-78253CCD4A92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A710D01F-8416-4A75-8263-33115DAC0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>
              <a:extLst>
                <a:ext uri="{FF2B5EF4-FFF2-40B4-BE49-F238E27FC236}">
                  <a16:creationId xmlns="" xmlns:a16="http://schemas.microsoft.com/office/drawing/2014/main" id="{52372AB0-A5F0-4A15-A6C5-DB15A27644EE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EA84FED7-323C-48DC-8654-2972583A5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>
              <a:extLst>
                <a:ext uri="{FF2B5EF4-FFF2-40B4-BE49-F238E27FC236}">
                  <a16:creationId xmlns="" xmlns:a16="http://schemas.microsoft.com/office/drawing/2014/main" id="{452E655A-91EA-4F86-BA94-15FBEB04383E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="" xmlns:a16="http://schemas.microsoft.com/office/drawing/2014/main" id="{B4E03697-74FC-4A04-8B01-E0334B6BB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>
              <a:extLst>
                <a:ext uri="{FF2B5EF4-FFF2-40B4-BE49-F238E27FC236}">
                  <a16:creationId xmlns="" xmlns:a16="http://schemas.microsoft.com/office/drawing/2014/main" id="{D3CB38A7-750C-47BF-BEFF-DCAB71E7ADFB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="" xmlns:a16="http://schemas.microsoft.com/office/drawing/2014/main" id="{9A244EAE-1928-433D-BD64-91831C49A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104" name="Picture 6">
            <a:extLst>
              <a:ext uri="{FF2B5EF4-FFF2-40B4-BE49-F238E27FC236}">
                <a16:creationId xmlns="" xmlns:a16="http://schemas.microsoft.com/office/drawing/2014/main" id="{508D3BB4-B2C6-44A5-82CD-C7105C166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AA96E712-BF0D-4D02-97B1-D289E6AF5248}"/>
              </a:ext>
            </a:extLst>
          </p:cNvPr>
          <p:cNvSpPr/>
          <p:nvPr/>
        </p:nvSpPr>
        <p:spPr bwMode="auto">
          <a:xfrm>
            <a:off x="3243079" y="3643304"/>
            <a:ext cx="81451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228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="" xmlns:a16="http://schemas.microsoft.com/office/drawing/2014/main" id="{E13F75BA-E231-4DBE-B60D-FB61389537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4785" y="3501008"/>
            <a:ext cx="360000" cy="355000"/>
          </a:xfrm>
          <a:prstGeom prst="rect">
            <a:avLst/>
          </a:prstGeom>
        </p:spPr>
      </p:pic>
      <p:sp>
        <p:nvSpPr>
          <p:cNvPr id="52" name="타원 51"/>
          <p:cNvSpPr/>
          <p:nvPr/>
        </p:nvSpPr>
        <p:spPr>
          <a:xfrm>
            <a:off x="277313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="" xmlns:a16="http://schemas.microsoft.com/office/drawing/2014/main" id="{731B86A8-49E5-4A2E-B3EC-3FD90817F97C}"/>
              </a:ext>
            </a:extLst>
          </p:cNvPr>
          <p:cNvSpPr/>
          <p:nvPr/>
        </p:nvSpPr>
        <p:spPr>
          <a:xfrm>
            <a:off x="4391980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="" xmlns:a16="http://schemas.microsoft.com/office/drawing/2014/main" id="{0057F54D-18A3-4678-B3AF-B63BDF0FAB6F}"/>
              </a:ext>
            </a:extLst>
          </p:cNvPr>
          <p:cNvSpPr/>
          <p:nvPr/>
        </p:nvSpPr>
        <p:spPr>
          <a:xfrm>
            <a:off x="5453594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627784" y="2744924"/>
            <a:ext cx="1885033" cy="576064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43"/>
          <p:cNvSpPr txBox="1"/>
          <p:nvPr/>
        </p:nvSpPr>
        <p:spPr>
          <a:xfrm>
            <a:off x="3095836" y="2831070"/>
            <a:ext cx="132043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÷28=8···4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1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904081" y="2916813"/>
            <a:ext cx="349885" cy="232283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AA96E712-BF0D-4D02-97B1-D289E6AF5248}"/>
              </a:ext>
            </a:extLst>
          </p:cNvPr>
          <p:cNvSpPr/>
          <p:nvPr/>
        </p:nvSpPr>
        <p:spPr bwMode="auto">
          <a:xfrm>
            <a:off x="3243079" y="3643304"/>
            <a:ext cx="81451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228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627784" y="2744924"/>
            <a:ext cx="1885033" cy="576064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43"/>
          <p:cNvSpPr txBox="1"/>
          <p:nvPr/>
        </p:nvSpPr>
        <p:spPr>
          <a:xfrm>
            <a:off x="3095836" y="2831070"/>
            <a:ext cx="132043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÷28=8···4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04081" y="2916813"/>
            <a:ext cx="349885" cy="232283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유희가 나눗셈을 계산한 것입니다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그런데 나누어지는 수에 얼룩이 묻어 보이지 않습니다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나누어지는 수를 구해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suh_h_0401_03_0007_401_1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실생활 문제를 해결해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FD2F8F63-6A1E-4605-B25A-543806AF0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662" y="230085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5" name="Picture 12">
            <a:extLst>
              <a:ext uri="{FF2B5EF4-FFF2-40B4-BE49-F238E27FC236}">
                <a16:creationId xmlns="" xmlns:a16="http://schemas.microsoft.com/office/drawing/2014/main" id="{3162E383-4DDC-40F0-B80E-A820DFF24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D3C35D5B-3495-4C73-A89B-CB4EA3199B45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88" name="순서도: 대체 처리 87">
              <a:extLst>
                <a:ext uri="{FF2B5EF4-FFF2-40B4-BE49-F238E27FC236}">
                  <a16:creationId xmlns="" xmlns:a16="http://schemas.microsoft.com/office/drawing/2014/main" id="{A9754951-09DC-413A-8B0C-66414F66F7B4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7B862C01-997A-405B-9746-78CBD40A0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0" name="순서도: 대체 처리 89">
              <a:extLst>
                <a:ext uri="{FF2B5EF4-FFF2-40B4-BE49-F238E27FC236}">
                  <a16:creationId xmlns="" xmlns:a16="http://schemas.microsoft.com/office/drawing/2014/main" id="{841E6B55-77E1-4F83-A291-840730BB88CC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E3E844FB-9655-4001-8EB3-A5B6A03B1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>
              <a:extLst>
                <a:ext uri="{FF2B5EF4-FFF2-40B4-BE49-F238E27FC236}">
                  <a16:creationId xmlns="" xmlns:a16="http://schemas.microsoft.com/office/drawing/2014/main" id="{BF820750-50E0-472C-BA73-A5171492FE70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2C7546B3-E1B1-4BA3-B093-D4740DF9B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>
              <a:extLst>
                <a:ext uri="{FF2B5EF4-FFF2-40B4-BE49-F238E27FC236}">
                  <a16:creationId xmlns="" xmlns:a16="http://schemas.microsoft.com/office/drawing/2014/main" id="{8FE16BBB-DC89-4963-B42E-C7235D594D38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9735A222-440D-40D1-808F-F48F7BF9C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>
              <a:extLst>
                <a:ext uri="{FF2B5EF4-FFF2-40B4-BE49-F238E27FC236}">
                  <a16:creationId xmlns="" xmlns:a16="http://schemas.microsoft.com/office/drawing/2014/main" id="{1DD0F61B-DB27-450D-8117-78253CCD4A92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A710D01F-8416-4A75-8263-33115DAC0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>
              <a:extLst>
                <a:ext uri="{FF2B5EF4-FFF2-40B4-BE49-F238E27FC236}">
                  <a16:creationId xmlns="" xmlns:a16="http://schemas.microsoft.com/office/drawing/2014/main" id="{52372AB0-A5F0-4A15-A6C5-DB15A27644EE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EA84FED7-323C-48DC-8654-2972583A5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>
              <a:extLst>
                <a:ext uri="{FF2B5EF4-FFF2-40B4-BE49-F238E27FC236}">
                  <a16:creationId xmlns="" xmlns:a16="http://schemas.microsoft.com/office/drawing/2014/main" id="{452E655A-91EA-4F86-BA94-15FBEB04383E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="" xmlns:a16="http://schemas.microsoft.com/office/drawing/2014/main" id="{B4E03697-74FC-4A04-8B01-E0334B6BB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>
              <a:extLst>
                <a:ext uri="{FF2B5EF4-FFF2-40B4-BE49-F238E27FC236}">
                  <a16:creationId xmlns="" xmlns:a16="http://schemas.microsoft.com/office/drawing/2014/main" id="{D3CB38A7-750C-47BF-BEFF-DCAB71E7ADFB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="" xmlns:a16="http://schemas.microsoft.com/office/drawing/2014/main" id="{9A244EAE-1928-433D-BD64-91831C49A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104" name="Picture 6">
            <a:extLst>
              <a:ext uri="{FF2B5EF4-FFF2-40B4-BE49-F238E27FC236}">
                <a16:creationId xmlns="" xmlns:a16="http://schemas.microsoft.com/office/drawing/2014/main" id="{508D3BB4-B2C6-44A5-82CD-C7105C166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CBD7E17C-60A8-4AE8-A5A3-8343F00DF0A4}"/>
              </a:ext>
            </a:extLst>
          </p:cNvPr>
          <p:cNvGrpSpPr/>
          <p:nvPr/>
        </p:nvGrpSpPr>
        <p:grpSpPr>
          <a:xfrm>
            <a:off x="192745" y="3465004"/>
            <a:ext cx="6667165" cy="1772282"/>
            <a:chOff x="192745" y="3501008"/>
            <a:chExt cx="6667165" cy="1772282"/>
          </a:xfrm>
        </p:grpSpPr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F3158143-5B02-4638-B738-E1AF2D49B890}"/>
                </a:ext>
              </a:extLst>
            </p:cNvPr>
            <p:cNvSpPr/>
            <p:nvPr/>
          </p:nvSpPr>
          <p:spPr>
            <a:xfrm>
              <a:off x="192745" y="3679308"/>
              <a:ext cx="6667165" cy="14058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8">
              <a:extLst>
                <a:ext uri="{FF2B5EF4-FFF2-40B4-BE49-F238E27FC236}">
                  <a16:creationId xmlns="" xmlns:a16="http://schemas.microsoft.com/office/drawing/2014/main" id="{E494F0DB-5496-4170-BA14-84A25253719B}"/>
                </a:ext>
              </a:extLst>
            </p:cNvPr>
            <p:cNvSpPr/>
            <p:nvPr/>
          </p:nvSpPr>
          <p:spPr>
            <a:xfrm>
              <a:off x="338478" y="350100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1" name="직각 삼각형 40">
              <a:extLst>
                <a:ext uri="{FF2B5EF4-FFF2-40B4-BE49-F238E27FC236}">
                  <a16:creationId xmlns="" xmlns:a16="http://schemas.microsoft.com/office/drawing/2014/main" id="{9537295F-EF36-4C3F-84E0-3CE9321ED0F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2" name="TextBox 53">
            <a:extLst>
              <a:ext uri="{FF2B5EF4-FFF2-40B4-BE49-F238E27FC236}">
                <a16:creationId xmlns="" xmlns:a16="http://schemas.microsoft.com/office/drawing/2014/main" id="{1283A4AD-8E57-4A02-8F7B-4004C2B15289}"/>
              </a:ext>
            </a:extLst>
          </p:cNvPr>
          <p:cNvSpPr txBox="1"/>
          <p:nvPr/>
        </p:nvSpPr>
        <p:spPr>
          <a:xfrm flipH="1">
            <a:off x="267865" y="3825044"/>
            <a:ext cx="66083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로 나누었을 때 몫이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나머지가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인 수를 구합니다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>
            <a:extLst>
              <a:ext uri="{FF2B5EF4-FFF2-40B4-BE49-F238E27FC236}">
                <a16:creationId xmlns="" xmlns:a16="http://schemas.microsoft.com/office/drawing/2014/main" id="{FBD2295D-AEC4-480D-9BF8-E4D387DFC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76A985E2-D5D7-4A0C-AF3D-46BC3E2AFC9B}"/>
              </a:ext>
            </a:extLst>
          </p:cNvPr>
          <p:cNvSpPr txBox="1"/>
          <p:nvPr/>
        </p:nvSpPr>
        <p:spPr>
          <a:xfrm>
            <a:off x="252942" y="4076450"/>
            <a:ext cx="1322841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28×8=224</a:t>
            </a:r>
          </a:p>
        </p:txBody>
      </p:sp>
      <p:sp>
        <p:nvSpPr>
          <p:cNvPr id="47" name="TextBox 43">
            <a:extLst>
              <a:ext uri="{FF2B5EF4-FFF2-40B4-BE49-F238E27FC236}">
                <a16:creationId xmlns="" xmlns:a16="http://schemas.microsoft.com/office/drawing/2014/main" id="{E09AF259-774C-46D8-ABC9-EB095298D053}"/>
              </a:ext>
            </a:extLst>
          </p:cNvPr>
          <p:cNvSpPr txBox="1"/>
          <p:nvPr/>
        </p:nvSpPr>
        <p:spPr>
          <a:xfrm>
            <a:off x="1908565" y="4076450"/>
            <a:ext cx="1619319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224+4=228</a:t>
            </a:r>
          </a:p>
        </p:txBody>
      </p:sp>
      <p:sp>
        <p:nvSpPr>
          <p:cNvPr id="49" name="TextBox 53">
            <a:extLst>
              <a:ext uri="{FF2B5EF4-FFF2-40B4-BE49-F238E27FC236}">
                <a16:creationId xmlns="" xmlns:a16="http://schemas.microsoft.com/office/drawing/2014/main" id="{A931D305-ED64-4AF4-A1F4-24F7B9F683AA}"/>
              </a:ext>
            </a:extLst>
          </p:cNvPr>
          <p:cNvSpPr txBox="1"/>
          <p:nvPr/>
        </p:nvSpPr>
        <p:spPr>
          <a:xfrm flipH="1">
            <a:off x="228749" y="4550811"/>
            <a:ext cx="66083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따라서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어떤 수는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228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672" y="4234344"/>
            <a:ext cx="253063" cy="246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4623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277313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suh_h_0401_03_0007_401_1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실생활 문제를 해결해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8" name="TextBox 43"/>
          <p:cNvSpPr txBox="1"/>
          <p:nvPr/>
        </p:nvSpPr>
        <p:spPr>
          <a:xfrm>
            <a:off x="644500" y="1604119"/>
            <a:ext cx="6079156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KTX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는 우리나라에서 운행 중인 초고속 열차입니다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서울에서 대구까지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KTX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타고 가는 데 걸린 시간은 몇 시간 몇 분인지 나눗셈을 이용하여 구해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DD5FD304-4A59-4302-A02E-FB41BB8F0B02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49" name="순서도: 대체 처리 48">
              <a:extLst>
                <a:ext uri="{FF2B5EF4-FFF2-40B4-BE49-F238E27FC236}">
                  <a16:creationId xmlns="" xmlns:a16="http://schemas.microsoft.com/office/drawing/2014/main" id="{B011D88B-27F1-4FF3-A0AE-D5848981C9EE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E8BD7A8A-ACF9-4902-B8F9-AF85065E13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="" xmlns:a16="http://schemas.microsoft.com/office/drawing/2014/main" id="{F1910340-1B3F-45C0-82E7-A87BD60A3E20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7C72AABF-FAA4-42DE-B37F-E1CADF1CE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="" xmlns:a16="http://schemas.microsoft.com/office/drawing/2014/main" id="{7E316D8A-729D-4A74-9190-4EBADC3145F5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613DBE48-BE72-41F2-89A1-E60E37D4C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="" xmlns:a16="http://schemas.microsoft.com/office/drawing/2014/main" id="{6F6BE3ED-F734-488B-BF6F-1DD2E93A10BA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0B14ADB4-7046-44B6-B9C7-4B90498C9C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="" xmlns:a16="http://schemas.microsoft.com/office/drawing/2014/main" id="{2BDF6E20-7C19-4A27-85F1-1920DE27D609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0F84F657-8707-41DA-88A1-842AF7524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6" name="순서도: 대체 처리 75">
              <a:extLst>
                <a:ext uri="{FF2B5EF4-FFF2-40B4-BE49-F238E27FC236}">
                  <a16:creationId xmlns="" xmlns:a16="http://schemas.microsoft.com/office/drawing/2014/main" id="{2D71807B-A89F-4304-A3F6-D3CF4B18EB3B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346384A9-80EC-4320-870B-C8A710AA7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8" name="순서도: 대체 처리 77">
              <a:extLst>
                <a:ext uri="{FF2B5EF4-FFF2-40B4-BE49-F238E27FC236}">
                  <a16:creationId xmlns="" xmlns:a16="http://schemas.microsoft.com/office/drawing/2014/main" id="{2F3278AD-80A4-491C-AABB-ED9278293EC1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393D47B9-D13B-419E-AB01-1259F41AB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>
              <a:extLst>
                <a:ext uri="{FF2B5EF4-FFF2-40B4-BE49-F238E27FC236}">
                  <a16:creationId xmlns="" xmlns:a16="http://schemas.microsoft.com/office/drawing/2014/main" id="{CAA7D820-7E17-4BE6-A9A9-6DF1A1CAD3FE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0D5FA9A5-FF62-45A2-B649-B9E9039F7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2F76F5E0-4A22-419B-AA80-1AC6962C20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95" b="4708"/>
          <a:stretch/>
        </p:blipFill>
        <p:spPr>
          <a:xfrm>
            <a:off x="363759" y="2665400"/>
            <a:ext cx="6341425" cy="1103701"/>
          </a:xfrm>
          <a:prstGeom prst="rect">
            <a:avLst/>
          </a:prstGeom>
        </p:spPr>
      </p:pic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DE59B056-C531-4C60-A7D7-7A9225D64142}"/>
              </a:ext>
            </a:extLst>
          </p:cNvPr>
          <p:cNvSpPr/>
          <p:nvPr/>
        </p:nvSpPr>
        <p:spPr bwMode="auto">
          <a:xfrm>
            <a:off x="2792706" y="3999974"/>
            <a:ext cx="150636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시간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54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분</a:t>
            </a:r>
          </a:p>
        </p:txBody>
      </p:sp>
      <p:pic>
        <p:nvPicPr>
          <p:cNvPr id="84" name="그림 83">
            <a:extLst>
              <a:ext uri="{FF2B5EF4-FFF2-40B4-BE49-F238E27FC236}">
                <a16:creationId xmlns="" xmlns:a16="http://schemas.microsoft.com/office/drawing/2014/main" id="{72DA4DC7-E9BB-40AF-B2A2-EC2503DB1D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5415" y="3857678"/>
            <a:ext cx="360000" cy="355000"/>
          </a:xfrm>
          <a:prstGeom prst="rect">
            <a:avLst/>
          </a:prstGeom>
        </p:spPr>
      </p:pic>
      <p:pic>
        <p:nvPicPr>
          <p:cNvPr id="88" name="Picture 12">
            <a:extLst>
              <a:ext uri="{FF2B5EF4-FFF2-40B4-BE49-F238E27FC236}">
                <a16:creationId xmlns="" xmlns:a16="http://schemas.microsoft.com/office/drawing/2014/main" id="{BA6060D7-4D7D-4BBD-A17A-DCAFAFAD1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타원 88">
            <a:extLst>
              <a:ext uri="{FF2B5EF4-FFF2-40B4-BE49-F238E27FC236}">
                <a16:creationId xmlns="" xmlns:a16="http://schemas.microsoft.com/office/drawing/2014/main" id="{2FC7BD04-BB5F-4940-A612-BB451B7062F4}"/>
              </a:ext>
            </a:extLst>
          </p:cNvPr>
          <p:cNvSpPr/>
          <p:nvPr/>
        </p:nvSpPr>
        <p:spPr>
          <a:xfrm>
            <a:off x="4391980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="" xmlns:a16="http://schemas.microsoft.com/office/drawing/2014/main" id="{92B8657B-9A93-4D27-AD00-63662BC9F0BB}"/>
              </a:ext>
            </a:extLst>
          </p:cNvPr>
          <p:cNvSpPr/>
          <p:nvPr/>
        </p:nvSpPr>
        <p:spPr>
          <a:xfrm>
            <a:off x="5453594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0990" y="2843411"/>
            <a:ext cx="1493668" cy="7200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KTX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타고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서울에서 대구까지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몇 분 걸렸어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133354" y="2852936"/>
            <a:ext cx="1493668" cy="7200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기차가 연착되어서</a:t>
            </a: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114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분 걸렸어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92B8657B-9A93-4D27-AD00-63662BC9F0BB}"/>
              </a:ext>
            </a:extLst>
          </p:cNvPr>
          <p:cNvSpPr/>
          <p:nvPr/>
        </p:nvSpPr>
        <p:spPr>
          <a:xfrm>
            <a:off x="347962" y="27068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_7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92B8657B-9A93-4D27-AD00-63662BC9F0BB}"/>
              </a:ext>
            </a:extLst>
          </p:cNvPr>
          <p:cNvSpPr/>
          <p:nvPr/>
        </p:nvSpPr>
        <p:spPr>
          <a:xfrm>
            <a:off x="6391961" y="27471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suh_h_0401_03_0007_401_1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실생활 문제를 해결해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8" name="TextBox 43"/>
          <p:cNvSpPr txBox="1"/>
          <p:nvPr/>
        </p:nvSpPr>
        <p:spPr>
          <a:xfrm>
            <a:off x="644500" y="1604119"/>
            <a:ext cx="6079156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KTX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는 우리나라에서 운행 중인 초고속 열차입니다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서울에서 대구까지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KTX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타고 가는 데 걸린 시간은 몇 시간 몇 분인지 나눗셈을 이용하여 구해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DD5FD304-4A59-4302-A02E-FB41BB8F0B02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49" name="순서도: 대체 처리 48">
              <a:extLst>
                <a:ext uri="{FF2B5EF4-FFF2-40B4-BE49-F238E27FC236}">
                  <a16:creationId xmlns="" xmlns:a16="http://schemas.microsoft.com/office/drawing/2014/main" id="{B011D88B-27F1-4FF3-A0AE-D5848981C9EE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E8BD7A8A-ACF9-4902-B8F9-AF85065E13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="" xmlns:a16="http://schemas.microsoft.com/office/drawing/2014/main" id="{F1910340-1B3F-45C0-82E7-A87BD60A3E20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7C72AABF-FAA4-42DE-B37F-E1CADF1CE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="" xmlns:a16="http://schemas.microsoft.com/office/drawing/2014/main" id="{7E316D8A-729D-4A74-9190-4EBADC3145F5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613DBE48-BE72-41F2-89A1-E60E37D4C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="" xmlns:a16="http://schemas.microsoft.com/office/drawing/2014/main" id="{6F6BE3ED-F734-488B-BF6F-1DD2E93A10BA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0B14ADB4-7046-44B6-B9C7-4B90498C9C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="" xmlns:a16="http://schemas.microsoft.com/office/drawing/2014/main" id="{2BDF6E20-7C19-4A27-85F1-1920DE27D609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0F84F657-8707-41DA-88A1-842AF7524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6" name="순서도: 대체 처리 75">
              <a:extLst>
                <a:ext uri="{FF2B5EF4-FFF2-40B4-BE49-F238E27FC236}">
                  <a16:creationId xmlns="" xmlns:a16="http://schemas.microsoft.com/office/drawing/2014/main" id="{2D71807B-A89F-4304-A3F6-D3CF4B18EB3B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346384A9-80EC-4320-870B-C8A710AA7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8" name="순서도: 대체 처리 77">
              <a:extLst>
                <a:ext uri="{FF2B5EF4-FFF2-40B4-BE49-F238E27FC236}">
                  <a16:creationId xmlns="" xmlns:a16="http://schemas.microsoft.com/office/drawing/2014/main" id="{2F3278AD-80A4-491C-AABB-ED9278293EC1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393D47B9-D13B-419E-AB01-1259F41AB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>
              <a:extLst>
                <a:ext uri="{FF2B5EF4-FFF2-40B4-BE49-F238E27FC236}">
                  <a16:creationId xmlns="" xmlns:a16="http://schemas.microsoft.com/office/drawing/2014/main" id="{CAA7D820-7E17-4BE6-A9A9-6DF1A1CAD3FE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0D5FA9A5-FF62-45A2-B649-B9E9039F7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2F76F5E0-4A22-419B-AA80-1AC6962C20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95" b="4708"/>
          <a:stretch/>
        </p:blipFill>
        <p:spPr>
          <a:xfrm>
            <a:off x="363759" y="2665400"/>
            <a:ext cx="6341425" cy="1103701"/>
          </a:xfrm>
          <a:prstGeom prst="rect">
            <a:avLst/>
          </a:prstGeom>
        </p:spPr>
      </p:pic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DE59B056-C531-4C60-A7D7-7A9225D64142}"/>
              </a:ext>
            </a:extLst>
          </p:cNvPr>
          <p:cNvSpPr/>
          <p:nvPr/>
        </p:nvSpPr>
        <p:spPr bwMode="auto">
          <a:xfrm>
            <a:off x="2728984" y="3999974"/>
            <a:ext cx="183620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시간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54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분</a:t>
            </a:r>
          </a:p>
        </p:txBody>
      </p:sp>
      <p:pic>
        <p:nvPicPr>
          <p:cNvPr id="84" name="그림 83">
            <a:extLst>
              <a:ext uri="{FF2B5EF4-FFF2-40B4-BE49-F238E27FC236}">
                <a16:creationId xmlns="" xmlns:a16="http://schemas.microsoft.com/office/drawing/2014/main" id="{72DA4DC7-E9BB-40AF-B2A2-EC2503DB1D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0266" y="3857678"/>
            <a:ext cx="360000" cy="355000"/>
          </a:xfrm>
          <a:prstGeom prst="rect">
            <a:avLst/>
          </a:prstGeom>
        </p:spPr>
      </p:pic>
      <p:pic>
        <p:nvPicPr>
          <p:cNvPr id="88" name="Picture 12">
            <a:extLst>
              <a:ext uri="{FF2B5EF4-FFF2-40B4-BE49-F238E27FC236}">
                <a16:creationId xmlns="" xmlns:a16="http://schemas.microsoft.com/office/drawing/2014/main" id="{BA6060D7-4D7D-4BBD-A17A-DCAFAFAD1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68051F58-8DB0-4874-AAD2-7DFB1A5AB4C4}"/>
              </a:ext>
            </a:extLst>
          </p:cNvPr>
          <p:cNvGrpSpPr/>
          <p:nvPr/>
        </p:nvGrpSpPr>
        <p:grpSpPr>
          <a:xfrm>
            <a:off x="192745" y="2757600"/>
            <a:ext cx="6667165" cy="2479686"/>
            <a:chOff x="192745" y="2793604"/>
            <a:chExt cx="6667165" cy="2479686"/>
          </a:xfrm>
        </p:grpSpPr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16825126-AA83-42D9-B405-FC40667C43D5}"/>
                </a:ext>
              </a:extLst>
            </p:cNvPr>
            <p:cNvSpPr/>
            <p:nvPr/>
          </p:nvSpPr>
          <p:spPr>
            <a:xfrm>
              <a:off x="192745" y="2944978"/>
              <a:ext cx="6667165" cy="214020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38">
              <a:extLst>
                <a:ext uri="{FF2B5EF4-FFF2-40B4-BE49-F238E27FC236}">
                  <a16:creationId xmlns="" xmlns:a16="http://schemas.microsoft.com/office/drawing/2014/main" id="{1FBD5A2A-6705-488C-8C40-8D74B4C9DB79}"/>
                </a:ext>
              </a:extLst>
            </p:cNvPr>
            <p:cNvSpPr/>
            <p:nvPr/>
          </p:nvSpPr>
          <p:spPr>
            <a:xfrm>
              <a:off x="338478" y="279360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4" name="직각 삼각형 43">
              <a:extLst>
                <a:ext uri="{FF2B5EF4-FFF2-40B4-BE49-F238E27FC236}">
                  <a16:creationId xmlns="" xmlns:a16="http://schemas.microsoft.com/office/drawing/2014/main" id="{4A70C35E-0C61-4D02-BEA9-6C3DA49CD82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5" name="TextBox 53">
            <a:extLst>
              <a:ext uri="{FF2B5EF4-FFF2-40B4-BE49-F238E27FC236}">
                <a16:creationId xmlns="" xmlns:a16="http://schemas.microsoft.com/office/drawing/2014/main" id="{3382D09F-2AD3-43BD-AB7D-EDF061A3EADF}"/>
              </a:ext>
            </a:extLst>
          </p:cNvPr>
          <p:cNvSpPr txBox="1"/>
          <p:nvPr/>
        </p:nvSpPr>
        <p:spPr>
          <a:xfrm flipH="1">
            <a:off x="2188924" y="3032956"/>
            <a:ext cx="40032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114÷60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계산합니다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직사각형 21">
            <a:extLst>
              <a:ext uri="{FF2B5EF4-FFF2-40B4-BE49-F238E27FC236}">
                <a16:creationId xmlns="" xmlns:a16="http://schemas.microsoft.com/office/drawing/2014/main" id="{B98FB7B9-34CA-4340-910D-0C891B4DD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="" xmlns:a16="http://schemas.microsoft.com/office/drawing/2014/main" id="{F4FAD462-8DF4-438F-85F0-BF4D48BBB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210851"/>
              </p:ext>
            </p:extLst>
          </p:nvPr>
        </p:nvGraphicFramePr>
        <p:xfrm>
          <a:off x="1987247" y="3390245"/>
          <a:ext cx="1550676" cy="1524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0676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360000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360000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360000">
                  <a:extLst>
                    <a:ext uri="{9D8B030D-6E8A-4147-A177-3AD203B41FA5}">
                      <a16:colId xmlns="" xmlns:a16="http://schemas.microsoft.com/office/drawing/2014/main" val="775120369"/>
                    </a:ext>
                  </a:extLst>
                </a:gridCol>
              </a:tblGrid>
              <a:tr h="36125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3612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36125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36125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2550971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C134B617-0C2B-47EE-8147-DB3574380A48}"/>
              </a:ext>
            </a:extLst>
          </p:cNvPr>
          <p:cNvGrpSpPr/>
          <p:nvPr/>
        </p:nvGrpSpPr>
        <p:grpSpPr>
          <a:xfrm>
            <a:off x="2308096" y="3764874"/>
            <a:ext cx="1205162" cy="360000"/>
            <a:chOff x="-1404664" y="742446"/>
            <a:chExt cx="1205162" cy="360000"/>
          </a:xfrm>
        </p:grpSpPr>
        <p:sp>
          <p:nvSpPr>
            <p:cNvPr id="59" name="원호 58">
              <a:extLst>
                <a:ext uri="{FF2B5EF4-FFF2-40B4-BE49-F238E27FC236}">
                  <a16:creationId xmlns="" xmlns:a16="http://schemas.microsoft.com/office/drawing/2014/main" id="{EB125E45-F175-4EEE-B31D-E92DACF7D91F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360000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="" xmlns:a16="http://schemas.microsoft.com/office/drawing/2014/main" id="{A37FC82C-003F-48FE-B0A7-D0B53DD9F25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116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94BCC45-AE5C-4117-9535-1ECEB5EA2DD1}"/>
              </a:ext>
            </a:extLst>
          </p:cNvPr>
          <p:cNvSpPr txBox="1"/>
          <p:nvPr/>
        </p:nvSpPr>
        <p:spPr>
          <a:xfrm>
            <a:off x="3559514" y="4538503"/>
            <a:ext cx="17152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나머지 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8008C22D-D7CB-4233-B626-B0E805AD9190}"/>
              </a:ext>
            </a:extLst>
          </p:cNvPr>
          <p:cNvSpPr txBox="1"/>
          <p:nvPr/>
        </p:nvSpPr>
        <p:spPr>
          <a:xfrm>
            <a:off x="3559514" y="3417677"/>
            <a:ext cx="17152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몫 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7838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https://cdata2.tsherpa.co.kr/tsherpa/MultiMedia/Flash/2020/curri/index.html?flashxmlnum=pink700&amp;classa=A8-C1-41-MM-MM-04-04-04-0-0-0-0&amp;classno=MM_41_04/suh_0401_03_0004/suh_0401_03_0004_401_1.html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모서리 라운드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suh_h_0401_03_0007_401_1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실생활 문제를 해결해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="" xmlns:a16="http://schemas.microsoft.com/office/drawing/2014/main" id="{11F23976-FA5E-4F5A-87E9-6BF8AC54E6DD}"/>
              </a:ext>
            </a:extLst>
          </p:cNvPr>
          <p:cNvSpPr/>
          <p:nvPr/>
        </p:nvSpPr>
        <p:spPr>
          <a:xfrm>
            <a:off x="6397308" y="50833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24FCD493-856D-4C09-8592-44A61B4369BE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50" name="순서도: 대체 처리 49">
              <a:extLst>
                <a:ext uri="{FF2B5EF4-FFF2-40B4-BE49-F238E27FC236}">
                  <a16:creationId xmlns="" xmlns:a16="http://schemas.microsoft.com/office/drawing/2014/main" id="{98C7A359-48CA-4772-8C75-5827DD9CB03C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19A1848B-4178-48FF-A997-95E24A151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="" xmlns:a16="http://schemas.microsoft.com/office/drawing/2014/main" id="{3CC2385F-E48D-4B6A-A969-32EFA4044803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DD8B4C37-3B06-40ED-8ECB-98FF3B2EA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1CE4DCAE-065F-4395-ABD9-EAF09EEFA45B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85EA5879-CB2C-41BC-99C1-DE3ECE481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="" xmlns:a16="http://schemas.microsoft.com/office/drawing/2014/main" id="{F69017EE-2D9A-4892-BCF1-3E65EDC09E32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91E6EEF2-5F64-4E67-B03C-9F87FBE64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="" xmlns:a16="http://schemas.microsoft.com/office/drawing/2014/main" id="{2369507E-9073-4072-A962-08B903E5C1ED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1FD2753D-A8B3-416C-A910-165CCCD08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2" name="순서도: 대체 처리 81">
              <a:extLst>
                <a:ext uri="{FF2B5EF4-FFF2-40B4-BE49-F238E27FC236}">
                  <a16:creationId xmlns="" xmlns:a16="http://schemas.microsoft.com/office/drawing/2014/main" id="{EB091344-E036-42F6-9E54-48BE251C7AC6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53217A7D-B638-4176-BEFE-B4835C9AB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4" name="순서도: 대체 처리 83">
              <a:extLst>
                <a:ext uri="{FF2B5EF4-FFF2-40B4-BE49-F238E27FC236}">
                  <a16:creationId xmlns="" xmlns:a16="http://schemas.microsoft.com/office/drawing/2014/main" id="{37DAD090-6F70-45D4-830F-3249AD749C9E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F8D1E345-1DED-49CB-8DD4-F5BDA999A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6" name="순서도: 대체 처리 85">
              <a:extLst>
                <a:ext uri="{FF2B5EF4-FFF2-40B4-BE49-F238E27FC236}">
                  <a16:creationId xmlns="" xmlns:a16="http://schemas.microsoft.com/office/drawing/2014/main" id="{078B77B0-A69A-4E9E-958B-250BA528AE15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A8F413E0-EFB2-40FF-9F9F-3D3C1EE92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93" name="TextBox 43">
            <a:extLst>
              <a:ext uri="{FF2B5EF4-FFF2-40B4-BE49-F238E27FC236}">
                <a16:creationId xmlns="" xmlns:a16="http://schemas.microsoft.com/office/drawing/2014/main" id="{B14B60FF-1841-4A36-9506-95BCC5C8BDF1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간식을 한 봉지에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217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담았습니다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12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봉지에 담은 간식은 모두 몇 개인지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4950BC2F-10C9-4235-9F2D-894CFFEC039A}"/>
              </a:ext>
            </a:extLst>
          </p:cNvPr>
          <p:cNvSpPr/>
          <p:nvPr/>
        </p:nvSpPr>
        <p:spPr bwMode="auto">
          <a:xfrm>
            <a:off x="4421988" y="3174452"/>
            <a:ext cx="1955233" cy="3550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217×12=2604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="" xmlns:a16="http://schemas.microsoft.com/office/drawing/2014/main" id="{F8113B55-F921-4DA5-915A-3B0849A038CF}"/>
              </a:ext>
            </a:extLst>
          </p:cNvPr>
          <p:cNvSpPr/>
          <p:nvPr/>
        </p:nvSpPr>
        <p:spPr bwMode="auto">
          <a:xfrm>
            <a:off x="4413545" y="3649468"/>
            <a:ext cx="798877" cy="3550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2604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6" name="그림 155">
            <a:extLst>
              <a:ext uri="{FF2B5EF4-FFF2-40B4-BE49-F238E27FC236}">
                <a16:creationId xmlns="" xmlns:a16="http://schemas.microsoft.com/office/drawing/2014/main" id="{C3BBC22F-3D3E-4F13-830F-EBD415F7B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2220" y="2996952"/>
            <a:ext cx="360000" cy="355000"/>
          </a:xfrm>
          <a:prstGeom prst="rect">
            <a:avLst/>
          </a:prstGeom>
        </p:spPr>
      </p:pic>
      <p:pic>
        <p:nvPicPr>
          <p:cNvPr id="157" name="그림 156">
            <a:extLst>
              <a:ext uri="{FF2B5EF4-FFF2-40B4-BE49-F238E27FC236}">
                <a16:creationId xmlns="" xmlns:a16="http://schemas.microsoft.com/office/drawing/2014/main" id="{AF89EE64-C828-4711-AE49-D090801D8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0130" y="3547377"/>
            <a:ext cx="360000" cy="355000"/>
          </a:xfrm>
          <a:prstGeom prst="rect">
            <a:avLst/>
          </a:prstGeom>
        </p:spPr>
      </p:pic>
      <p:pic>
        <p:nvPicPr>
          <p:cNvPr id="158" name="Picture 3">
            <a:extLst>
              <a:ext uri="{FF2B5EF4-FFF2-40B4-BE49-F238E27FC236}">
                <a16:creationId xmlns="" xmlns:a16="http://schemas.microsoft.com/office/drawing/2014/main" id="{CC4C91B0-89A2-4EDD-A8A2-354C22440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909" y="3153017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" name="Picture 4">
            <a:extLst>
              <a:ext uri="{FF2B5EF4-FFF2-40B4-BE49-F238E27FC236}">
                <a16:creationId xmlns="" xmlns:a16="http://schemas.microsoft.com/office/drawing/2014/main" id="{A874DD79-1488-4626-A2ED-B858815D1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260" y="3625515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01" y="2600908"/>
            <a:ext cx="2955917" cy="1973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11F23976-FA5E-4F5A-87E9-6BF8AC54E6DD}"/>
              </a:ext>
            </a:extLst>
          </p:cNvPr>
          <p:cNvSpPr/>
          <p:nvPr/>
        </p:nvSpPr>
        <p:spPr>
          <a:xfrm>
            <a:off x="3794546" y="34421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43"/>
          <p:cNvSpPr txBox="1"/>
          <p:nvPr/>
        </p:nvSpPr>
        <p:spPr>
          <a:xfrm>
            <a:off x="5164377" y="3658993"/>
            <a:ext cx="77577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11F23976-FA5E-4F5A-87E9-6BF8AC54E6DD}"/>
              </a:ext>
            </a:extLst>
          </p:cNvPr>
          <p:cNvSpPr/>
          <p:nvPr/>
        </p:nvSpPr>
        <p:spPr>
          <a:xfrm>
            <a:off x="592142" y="24548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592145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도윤이와 민영이 중 누가 책을 더 많이 읽을지 구해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https://cdata2.tsherpa.co.kr/tsherpa/MultiMedia/Flash/2020/curri/index.html?flashxmlnum=pink700&amp;classa=A8-C1-41-MM-MM-04-04-04-0-0-0-0&amp;classno=MM_41_04/suh_0401_03_0004/suh_0401_03_0004_401_1.html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suh_h_0401_03_0007_401_1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실생활 문제를 해결해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111C241E-05F5-49D7-9D44-F03574C26F65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39" name="순서도: 대체 처리 38">
              <a:extLst>
                <a:ext uri="{FF2B5EF4-FFF2-40B4-BE49-F238E27FC236}">
                  <a16:creationId xmlns="" xmlns:a16="http://schemas.microsoft.com/office/drawing/2014/main" id="{731E2DBC-6F2A-432F-B19C-75BEEF90B75A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67B60C92-EE33-47E8-AA6F-0829DE15F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="" xmlns:a16="http://schemas.microsoft.com/office/drawing/2014/main" id="{8387E586-D511-4D1C-8032-80656AEEBEFF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2F49E109-47E9-4636-8AB7-AA6715E78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="" xmlns:a16="http://schemas.microsoft.com/office/drawing/2014/main" id="{B77DAFD2-3185-4DD0-A61F-B9DA62CC5C40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6E0CBAA6-C579-48AD-86E5-1BA1FDE80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="" xmlns:a16="http://schemas.microsoft.com/office/drawing/2014/main" id="{73655B96-0602-4817-972F-9A87A6C73302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0A12F84F-4E4E-4B9E-A0D7-DEC54A7AF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="" xmlns:a16="http://schemas.microsoft.com/office/drawing/2014/main" id="{4970407F-3EA5-4ACE-97B5-B8BEFEA33F8C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DBC66E9D-3DD7-4B23-AF6C-68BBB307E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2EB89D43-961F-4A59-9A5B-1E758D095128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4F664918-8CC8-4C89-93D0-E36195A75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="" xmlns:a16="http://schemas.microsoft.com/office/drawing/2014/main" id="{08D300C8-A21A-4A43-BF26-183F679AB724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98E12E25-8052-4187-8EA0-F70375A2E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="" xmlns:a16="http://schemas.microsoft.com/office/drawing/2014/main" id="{B82B82D7-75BC-47BD-BE3A-7E2FE9BD30EC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F7142139-6EE4-4953-AD16-3EE32AA5E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113" name="Picture 12">
            <a:extLst>
              <a:ext uri="{FF2B5EF4-FFF2-40B4-BE49-F238E27FC236}">
                <a16:creationId xmlns="" xmlns:a16="http://schemas.microsoft.com/office/drawing/2014/main" id="{480C3F3B-DE2F-450D-A47E-AFC8BD869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10379960-A639-435B-95FF-F4E03EE5DB89}"/>
              </a:ext>
            </a:extLst>
          </p:cNvPr>
          <p:cNvSpPr/>
          <p:nvPr/>
        </p:nvSpPr>
        <p:spPr>
          <a:xfrm>
            <a:off x="3994547" y="12485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="" xmlns:a16="http://schemas.microsoft.com/office/drawing/2014/main" id="{8741C777-C740-440F-9224-73FA80AFBC87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="" xmlns:a16="http://schemas.microsoft.com/office/drawing/2014/main" id="{C6802AB4-35FF-4D4B-A4B9-CF0D1848E890}"/>
              </a:ext>
            </a:extLst>
          </p:cNvPr>
          <p:cNvSpPr/>
          <p:nvPr/>
        </p:nvSpPr>
        <p:spPr>
          <a:xfrm>
            <a:off x="4391980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0034B09D-686F-496C-8D0E-DD7F697EC5B5}"/>
              </a:ext>
            </a:extLst>
          </p:cNvPr>
          <p:cNvGrpSpPr/>
          <p:nvPr/>
        </p:nvGrpSpPr>
        <p:grpSpPr>
          <a:xfrm>
            <a:off x="831056" y="2346480"/>
            <a:ext cx="5331657" cy="2616122"/>
            <a:chOff x="704676" y="2344655"/>
            <a:chExt cx="5331657" cy="2616122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24C53774-7582-45A1-AD02-44F3908D8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4676" y="2344655"/>
              <a:ext cx="5331657" cy="2616122"/>
            </a:xfrm>
            <a:prstGeom prst="rect">
              <a:avLst/>
            </a:prstGeom>
          </p:spPr>
        </p:pic>
        <p:sp>
          <p:nvSpPr>
            <p:cNvPr id="5" name="사각형: 둥근 모서리 4">
              <a:extLst>
                <a:ext uri="{FF2B5EF4-FFF2-40B4-BE49-F238E27FC236}">
                  <a16:creationId xmlns="" xmlns:a16="http://schemas.microsoft.com/office/drawing/2014/main" id="{7468EEF9-1995-4E6D-BB1C-EC19F2CC1487}"/>
                </a:ext>
              </a:extLst>
            </p:cNvPr>
            <p:cNvSpPr/>
            <p:nvPr/>
          </p:nvSpPr>
          <p:spPr>
            <a:xfrm>
              <a:off x="2988900" y="4350776"/>
              <a:ext cx="827016" cy="51838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F335B84F-6CD1-433C-B5AC-9A1A0AE8BA19}"/>
              </a:ext>
            </a:extLst>
          </p:cNvPr>
          <p:cNvSpPr/>
          <p:nvPr/>
        </p:nvSpPr>
        <p:spPr bwMode="auto">
          <a:xfrm>
            <a:off x="3165494" y="4571108"/>
            <a:ext cx="81451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도윤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213A4E61-A66C-40F5-8B4C-EC42264718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7200" y="4428812"/>
            <a:ext cx="360000" cy="355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339751" y="2523329"/>
            <a:ext cx="2872671" cy="6176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난 앞으로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 동안 책을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매일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130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쪽씩 읽을 거야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087724" y="3465004"/>
            <a:ext cx="2628292" cy="6176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나는 매일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쪽씩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 동안 읽으려고 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6460D94A-30D9-415B-B052-E9E6E3384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9" y="912320"/>
            <a:ext cx="6912669" cy="4659179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실생활 문제를 해결해 볼까요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285888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3_6_1_ani.mp4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5496" y="912320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기상</a:t>
            </a:r>
            <a:r>
              <a:rPr lang="ko-KR" altLang="en-US" sz="36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특보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app\resource\contents\lesson03\ops\3\media\mp4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348880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592145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도윤이와 민영이 중 누가 책을 더 많이 읽을지 구해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suh_h_0401_03_0007_401_1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실생활 문제를 해결해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111C241E-05F5-49D7-9D44-F03574C26F65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39" name="순서도: 대체 처리 38">
              <a:extLst>
                <a:ext uri="{FF2B5EF4-FFF2-40B4-BE49-F238E27FC236}">
                  <a16:creationId xmlns="" xmlns:a16="http://schemas.microsoft.com/office/drawing/2014/main" id="{731E2DBC-6F2A-432F-B19C-75BEEF90B75A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67B60C92-EE33-47E8-AA6F-0829DE15F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="" xmlns:a16="http://schemas.microsoft.com/office/drawing/2014/main" id="{8387E586-D511-4D1C-8032-80656AEEBEFF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2F49E109-47E9-4636-8AB7-AA6715E78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="" xmlns:a16="http://schemas.microsoft.com/office/drawing/2014/main" id="{B77DAFD2-3185-4DD0-A61F-B9DA62CC5C40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6E0CBAA6-C579-48AD-86E5-1BA1FDE80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="" xmlns:a16="http://schemas.microsoft.com/office/drawing/2014/main" id="{73655B96-0602-4817-972F-9A87A6C73302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0A12F84F-4E4E-4B9E-A0D7-DEC54A7AF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="" xmlns:a16="http://schemas.microsoft.com/office/drawing/2014/main" id="{4970407F-3EA5-4ACE-97B5-B8BEFEA33F8C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DBC66E9D-3DD7-4B23-AF6C-68BBB307E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2EB89D43-961F-4A59-9A5B-1E758D095128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4F664918-8CC8-4C89-93D0-E36195A75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="" xmlns:a16="http://schemas.microsoft.com/office/drawing/2014/main" id="{08D300C8-A21A-4A43-BF26-183F679AB724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98E12E25-8052-4187-8EA0-F70375A2E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="" xmlns:a16="http://schemas.microsoft.com/office/drawing/2014/main" id="{B82B82D7-75BC-47BD-BE3A-7E2FE9BD30EC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F7142139-6EE4-4953-AD16-3EE32AA5E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113" name="Picture 12">
            <a:extLst>
              <a:ext uri="{FF2B5EF4-FFF2-40B4-BE49-F238E27FC236}">
                <a16:creationId xmlns="" xmlns:a16="http://schemas.microsoft.com/office/drawing/2014/main" id="{480C3F3B-DE2F-450D-A47E-AFC8BD869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0034B09D-686F-496C-8D0E-DD7F697EC5B5}"/>
              </a:ext>
            </a:extLst>
          </p:cNvPr>
          <p:cNvGrpSpPr/>
          <p:nvPr/>
        </p:nvGrpSpPr>
        <p:grpSpPr>
          <a:xfrm>
            <a:off x="831056" y="2346480"/>
            <a:ext cx="5331657" cy="2616122"/>
            <a:chOff x="704676" y="2344655"/>
            <a:chExt cx="5331657" cy="2616122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24C53774-7582-45A1-AD02-44F3908D8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4676" y="2344655"/>
              <a:ext cx="5331657" cy="2616122"/>
            </a:xfrm>
            <a:prstGeom prst="rect">
              <a:avLst/>
            </a:prstGeom>
          </p:spPr>
        </p:pic>
        <p:sp>
          <p:nvSpPr>
            <p:cNvPr id="5" name="사각형: 둥근 모서리 4">
              <a:extLst>
                <a:ext uri="{FF2B5EF4-FFF2-40B4-BE49-F238E27FC236}">
                  <a16:creationId xmlns="" xmlns:a16="http://schemas.microsoft.com/office/drawing/2014/main" id="{7468EEF9-1995-4E6D-BB1C-EC19F2CC1487}"/>
                </a:ext>
              </a:extLst>
            </p:cNvPr>
            <p:cNvSpPr/>
            <p:nvPr/>
          </p:nvSpPr>
          <p:spPr>
            <a:xfrm>
              <a:off x="2988900" y="4350776"/>
              <a:ext cx="827016" cy="51838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F335B84F-6CD1-433C-B5AC-9A1A0AE8BA19}"/>
              </a:ext>
            </a:extLst>
          </p:cNvPr>
          <p:cNvSpPr/>
          <p:nvPr/>
        </p:nvSpPr>
        <p:spPr bwMode="auto">
          <a:xfrm>
            <a:off x="3165494" y="4571108"/>
            <a:ext cx="81451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도윤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213A4E61-A66C-40F5-8B4C-EC42264718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7200" y="4428812"/>
            <a:ext cx="360000" cy="355000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A3EDCF9D-DAEE-4A12-BE79-27A71BFFD2ED}"/>
              </a:ext>
            </a:extLst>
          </p:cNvPr>
          <p:cNvGrpSpPr/>
          <p:nvPr/>
        </p:nvGrpSpPr>
        <p:grpSpPr>
          <a:xfrm>
            <a:off x="192745" y="3969060"/>
            <a:ext cx="6667165" cy="1236362"/>
            <a:chOff x="192745" y="4036928"/>
            <a:chExt cx="6667165" cy="1236362"/>
          </a:xfrm>
        </p:grpSpPr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221E9CF5-FE6C-4E29-BF7F-3BF083F7B871}"/>
                </a:ext>
              </a:extLst>
            </p:cNvPr>
            <p:cNvSpPr/>
            <p:nvPr/>
          </p:nvSpPr>
          <p:spPr>
            <a:xfrm>
              <a:off x="192745" y="4202614"/>
              <a:ext cx="6667165" cy="8825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38">
              <a:extLst>
                <a:ext uri="{FF2B5EF4-FFF2-40B4-BE49-F238E27FC236}">
                  <a16:creationId xmlns="" xmlns:a16="http://schemas.microsoft.com/office/drawing/2014/main" id="{0A7C80F8-D903-4961-BC3D-E3DBEB23B771}"/>
                </a:ext>
              </a:extLst>
            </p:cNvPr>
            <p:cNvSpPr/>
            <p:nvPr/>
          </p:nvSpPr>
          <p:spPr>
            <a:xfrm>
              <a:off x="338478" y="403692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8" name="직각 삼각형 47">
              <a:extLst>
                <a:ext uri="{FF2B5EF4-FFF2-40B4-BE49-F238E27FC236}">
                  <a16:creationId xmlns="" xmlns:a16="http://schemas.microsoft.com/office/drawing/2014/main" id="{A0BAAA39-27CA-4C2D-B8EF-A87602CC8EE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5" name="직사각형 21">
            <a:extLst>
              <a:ext uri="{FF2B5EF4-FFF2-40B4-BE49-F238E27FC236}">
                <a16:creationId xmlns="" xmlns:a16="http://schemas.microsoft.com/office/drawing/2014/main" id="{AAAF9D90-90A1-4B6E-A849-14CD89298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142347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53">
            <a:extLst>
              <a:ext uri="{FF2B5EF4-FFF2-40B4-BE49-F238E27FC236}">
                <a16:creationId xmlns="" xmlns:a16="http://schemas.microsoft.com/office/drawing/2014/main" id="{08DE8960-2B8C-4251-9258-E679DBEA95DE}"/>
              </a:ext>
            </a:extLst>
          </p:cNvPr>
          <p:cNvSpPr txBox="1"/>
          <p:nvPr/>
        </p:nvSpPr>
        <p:spPr>
          <a:xfrm flipH="1">
            <a:off x="325124" y="4284423"/>
            <a:ext cx="64431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 130×20=2600(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민영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 90×25=2250(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따라서 도윤이가 민영이보다 책을 더 많이 읽었습니다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339751" y="2523329"/>
            <a:ext cx="2872671" cy="6176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난 앞으로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 동안 책을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매일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130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쪽씩 읽을 거야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087724" y="3465004"/>
            <a:ext cx="2628292" cy="6176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나는 매일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쪽씩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 동안 읽으려고 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0759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suh_h_0401_03_0007_401_1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실생활 문제를 해결해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B67777E1-C543-4031-A02B-D1DDA5C95B48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="" xmlns:a16="http://schemas.microsoft.com/office/drawing/2014/main" id="{FF4FED49-1432-41E6-9540-B3753F694C0F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87213D50-F230-4A12-AA7E-4947F72EC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6" name="순서도: 대체 처리 35">
              <a:extLst>
                <a:ext uri="{FF2B5EF4-FFF2-40B4-BE49-F238E27FC236}">
                  <a16:creationId xmlns="" xmlns:a16="http://schemas.microsoft.com/office/drawing/2014/main" id="{74B2DF05-19B6-4537-B2AC-EBD321134070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9772324B-1BA2-4A10-9B2A-951199E3A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38" name="순서도: 대체 처리 37">
              <a:extLst>
                <a:ext uri="{FF2B5EF4-FFF2-40B4-BE49-F238E27FC236}">
                  <a16:creationId xmlns="" xmlns:a16="http://schemas.microsoft.com/office/drawing/2014/main" id="{55499B12-541A-4611-82B6-288CAA21701D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B1796EB1-A209-4DC4-962F-7FFAFB515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="" xmlns:a16="http://schemas.microsoft.com/office/drawing/2014/main" id="{6CBE34AC-A7B8-4014-BD76-2B0ED2B715C1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55201B8A-92CF-4957-94A8-1D4EEBD19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="" xmlns:a16="http://schemas.microsoft.com/office/drawing/2014/main" id="{04441FB7-9862-45D8-9596-48272E3FCD89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9E4B529B-6677-4254-BCBF-510DE2F97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="" xmlns:a16="http://schemas.microsoft.com/office/drawing/2014/main" id="{CF446CFB-BB30-42D9-BF99-F0239755CC81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0804E5C8-FEE0-43FC-B9A1-E23F9395B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="" xmlns:a16="http://schemas.microsoft.com/office/drawing/2014/main" id="{F272AAB5-DD96-4B15-8C50-7DB52FEF90D1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62B9C7B9-07F4-4857-BE89-E533B490B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AB86D139-EF39-4EC9-BDAE-72DE22BD2D8D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872BD845-4EB8-45C7-8993-AD9DC6A87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62" name="TextBox 43">
            <a:extLst>
              <a:ext uri="{FF2B5EF4-FFF2-40B4-BE49-F238E27FC236}">
                <a16:creationId xmlns="" xmlns:a16="http://schemas.microsoft.com/office/drawing/2014/main" id="{49BB6D84-0A54-4A49-A37E-FE4070D3FFAF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수확한 사과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870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개를 한 상자에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담아 포장하였습니다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포장하고 남은 사과는 몇 개인지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395AE11B-D079-4B83-889F-0718DF4453F2}"/>
              </a:ext>
            </a:extLst>
          </p:cNvPr>
          <p:cNvSpPr/>
          <p:nvPr/>
        </p:nvSpPr>
        <p:spPr bwMode="auto">
          <a:xfrm>
            <a:off x="2600303" y="2706400"/>
            <a:ext cx="2025028" cy="3550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870÷24=36···6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77E94F86-44C7-4C22-96E0-7D6D18FDA1CF}"/>
              </a:ext>
            </a:extLst>
          </p:cNvPr>
          <p:cNvSpPr/>
          <p:nvPr/>
        </p:nvSpPr>
        <p:spPr bwMode="auto">
          <a:xfrm>
            <a:off x="2583367" y="3181416"/>
            <a:ext cx="582128" cy="3550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ECADAC7C-5C1A-47AA-8CEE-0C09B276D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647" y="2528900"/>
            <a:ext cx="360000" cy="3550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2918DC50-31D7-4703-8C4C-0CF065E61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0505" y="3061401"/>
            <a:ext cx="360000" cy="355000"/>
          </a:xfrm>
          <a:prstGeom prst="rect">
            <a:avLst/>
          </a:prstGeom>
        </p:spPr>
      </p:pic>
      <p:pic>
        <p:nvPicPr>
          <p:cNvPr id="68" name="Picture 3">
            <a:extLst>
              <a:ext uri="{FF2B5EF4-FFF2-40B4-BE49-F238E27FC236}">
                <a16:creationId xmlns="" xmlns:a16="http://schemas.microsoft.com/office/drawing/2014/main" id="{9098CC86-7931-4EE8-845F-388CF62EB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933" y="2684965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4">
            <a:extLst>
              <a:ext uri="{FF2B5EF4-FFF2-40B4-BE49-F238E27FC236}">
                <a16:creationId xmlns="" xmlns:a16="http://schemas.microsoft.com/office/drawing/2014/main" id="{EE6DDFE6-C6D2-48E1-8ACE-E08F35027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106" y="3157463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12">
            <a:extLst>
              <a:ext uri="{FF2B5EF4-FFF2-40B4-BE49-F238E27FC236}">
                <a16:creationId xmlns="" xmlns:a16="http://schemas.microsoft.com/office/drawing/2014/main" id="{6D632A98-B144-431C-9D6C-69D306AAA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36593CE3-74D8-4A50-9554-03DC86EA8991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325963A2-2EBB-49AD-9D90-5C0CCA52946C}"/>
              </a:ext>
            </a:extLst>
          </p:cNvPr>
          <p:cNvSpPr/>
          <p:nvPr/>
        </p:nvSpPr>
        <p:spPr>
          <a:xfrm>
            <a:off x="4391980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3126626" y="3192148"/>
            <a:ext cx="77577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suh_h_0401_03_0007_401_1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실생활 문제를 해결해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B67777E1-C543-4031-A02B-D1DDA5C95B48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="" xmlns:a16="http://schemas.microsoft.com/office/drawing/2014/main" id="{FF4FED49-1432-41E6-9540-B3753F694C0F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87213D50-F230-4A12-AA7E-4947F72EC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6" name="순서도: 대체 처리 35">
              <a:extLst>
                <a:ext uri="{FF2B5EF4-FFF2-40B4-BE49-F238E27FC236}">
                  <a16:creationId xmlns="" xmlns:a16="http://schemas.microsoft.com/office/drawing/2014/main" id="{74B2DF05-19B6-4537-B2AC-EBD321134070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9772324B-1BA2-4A10-9B2A-951199E3A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38" name="순서도: 대체 처리 37">
              <a:extLst>
                <a:ext uri="{FF2B5EF4-FFF2-40B4-BE49-F238E27FC236}">
                  <a16:creationId xmlns="" xmlns:a16="http://schemas.microsoft.com/office/drawing/2014/main" id="{55499B12-541A-4611-82B6-288CAA21701D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B1796EB1-A209-4DC4-962F-7FFAFB515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="" xmlns:a16="http://schemas.microsoft.com/office/drawing/2014/main" id="{6CBE34AC-A7B8-4014-BD76-2B0ED2B715C1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55201B8A-92CF-4957-94A8-1D4EEBD19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="" xmlns:a16="http://schemas.microsoft.com/office/drawing/2014/main" id="{04441FB7-9862-45D8-9596-48272E3FCD89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9E4B529B-6677-4254-BCBF-510DE2F97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="" xmlns:a16="http://schemas.microsoft.com/office/drawing/2014/main" id="{CF446CFB-BB30-42D9-BF99-F0239755CC81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0804E5C8-FEE0-43FC-B9A1-E23F9395B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="" xmlns:a16="http://schemas.microsoft.com/office/drawing/2014/main" id="{F272AAB5-DD96-4B15-8C50-7DB52FEF90D1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62B9C7B9-07F4-4857-BE89-E533B490B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AB86D139-EF39-4EC9-BDAE-72DE22BD2D8D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872BD845-4EB8-45C7-8993-AD9DC6A87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62" name="TextBox 43">
            <a:extLst>
              <a:ext uri="{FF2B5EF4-FFF2-40B4-BE49-F238E27FC236}">
                <a16:creationId xmlns="" xmlns:a16="http://schemas.microsoft.com/office/drawing/2014/main" id="{49BB6D84-0A54-4A49-A37E-FE4070D3FFAF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수확한 사과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870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개를 한 상자에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담아 포장하였습니다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포장하고 남은 사과는 몇 개인지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395AE11B-D079-4B83-889F-0718DF4453F2}"/>
              </a:ext>
            </a:extLst>
          </p:cNvPr>
          <p:cNvSpPr/>
          <p:nvPr/>
        </p:nvSpPr>
        <p:spPr bwMode="auto">
          <a:xfrm>
            <a:off x="4091084" y="2800382"/>
            <a:ext cx="2264751" cy="3550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870÷24=36···6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77E94F86-44C7-4C22-96E0-7D6D18FDA1CF}"/>
              </a:ext>
            </a:extLst>
          </p:cNvPr>
          <p:cNvSpPr/>
          <p:nvPr/>
        </p:nvSpPr>
        <p:spPr bwMode="auto">
          <a:xfrm>
            <a:off x="5369997" y="3385236"/>
            <a:ext cx="985838" cy="3550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ECADAC7C-5C1A-47AA-8CEE-0C09B276D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834" y="2622882"/>
            <a:ext cx="360000" cy="3550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2918DC50-31D7-4703-8C4C-0CF065E61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834" y="3214802"/>
            <a:ext cx="360000" cy="355000"/>
          </a:xfrm>
          <a:prstGeom prst="rect">
            <a:avLst/>
          </a:prstGeom>
        </p:spPr>
      </p:pic>
      <p:pic>
        <p:nvPicPr>
          <p:cNvPr id="68" name="Picture 3">
            <a:extLst>
              <a:ext uri="{FF2B5EF4-FFF2-40B4-BE49-F238E27FC236}">
                <a16:creationId xmlns="" xmlns:a16="http://schemas.microsoft.com/office/drawing/2014/main" id="{9098CC86-7931-4EE8-845F-388CF62EB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71" y="2778947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4">
            <a:extLst>
              <a:ext uri="{FF2B5EF4-FFF2-40B4-BE49-F238E27FC236}">
                <a16:creationId xmlns="" xmlns:a16="http://schemas.microsoft.com/office/drawing/2014/main" id="{EE6DDFE6-C6D2-48E1-8ACE-E08F35027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39" y="3361283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12">
            <a:extLst>
              <a:ext uri="{FF2B5EF4-FFF2-40B4-BE49-F238E27FC236}">
                <a16:creationId xmlns="" xmlns:a16="http://schemas.microsoft.com/office/drawing/2014/main" id="{6D632A98-B144-431C-9D6C-69D306AAA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3F638DC0-17A8-4C09-A12E-C2A1C526253B}"/>
              </a:ext>
            </a:extLst>
          </p:cNvPr>
          <p:cNvGrpSpPr/>
          <p:nvPr/>
        </p:nvGrpSpPr>
        <p:grpSpPr>
          <a:xfrm>
            <a:off x="192745" y="2132856"/>
            <a:ext cx="6667165" cy="3104430"/>
            <a:chOff x="192745" y="2168860"/>
            <a:chExt cx="6667165" cy="3104430"/>
          </a:xfrm>
        </p:grpSpPr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4D22E797-0E79-46B3-B9D8-C5C9A65084C4}"/>
                </a:ext>
              </a:extLst>
            </p:cNvPr>
            <p:cNvSpPr/>
            <p:nvPr/>
          </p:nvSpPr>
          <p:spPr>
            <a:xfrm>
              <a:off x="192745" y="2324683"/>
              <a:ext cx="6667165" cy="2760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38">
              <a:extLst>
                <a:ext uri="{FF2B5EF4-FFF2-40B4-BE49-F238E27FC236}">
                  <a16:creationId xmlns="" xmlns:a16="http://schemas.microsoft.com/office/drawing/2014/main" id="{DEC4DBA0-BF53-45B3-AFF4-A2A2C15520BE}"/>
                </a:ext>
              </a:extLst>
            </p:cNvPr>
            <p:cNvSpPr/>
            <p:nvPr/>
          </p:nvSpPr>
          <p:spPr>
            <a:xfrm>
              <a:off x="338478" y="216886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3" name="직각 삼각형 42">
              <a:extLst>
                <a:ext uri="{FF2B5EF4-FFF2-40B4-BE49-F238E27FC236}">
                  <a16:creationId xmlns="" xmlns:a16="http://schemas.microsoft.com/office/drawing/2014/main" id="{7CA64342-E2F3-4372-97DC-A3A8D8CFFCB2}"/>
                </a:ext>
              </a:extLst>
            </p:cNvPr>
            <p:cNvSpPr/>
            <p:nvPr/>
          </p:nvSpPr>
          <p:spPr>
            <a:xfrm flipH="1" flipV="1">
              <a:off x="5015770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8" name="직사각형 21">
            <a:extLst>
              <a:ext uri="{FF2B5EF4-FFF2-40B4-BE49-F238E27FC236}">
                <a16:creationId xmlns="" xmlns:a16="http://schemas.microsoft.com/office/drawing/2014/main" id="{B34A64EA-541C-4517-8EFE-E09244500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="" xmlns:a16="http://schemas.microsoft.com/office/drawing/2014/main" id="{6C1C68F6-434B-43E9-AE5D-E75A36C79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68888"/>
              </p:ext>
            </p:extLst>
          </p:nvPr>
        </p:nvGraphicFramePr>
        <p:xfrm>
          <a:off x="2275990" y="2888940"/>
          <a:ext cx="1584176" cy="20116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0050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378042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378042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378042">
                  <a:extLst>
                    <a:ext uri="{9D8B030D-6E8A-4147-A177-3AD203B41FA5}">
                      <a16:colId xmlns="" xmlns:a16="http://schemas.microsoft.com/office/drawing/2014/main" val="3654904677"/>
                    </a:ext>
                  </a:extLst>
                </a:gridCol>
              </a:tblGrid>
              <a:tr h="27847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27847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27847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27847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2550971"/>
                  </a:ext>
                </a:extLst>
              </a:tr>
              <a:tr h="27847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28809864"/>
                  </a:ext>
                </a:extLst>
              </a:tr>
              <a:tr h="27847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55151334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410DF2B9-25ED-4B58-905E-CA51AF6E46D1}"/>
              </a:ext>
            </a:extLst>
          </p:cNvPr>
          <p:cNvSpPr txBox="1"/>
          <p:nvPr/>
        </p:nvSpPr>
        <p:spPr>
          <a:xfrm>
            <a:off x="3972901" y="4581128"/>
            <a:ext cx="17152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0351A7D1-7F8D-4BFD-9CB7-E473318950D6}"/>
              </a:ext>
            </a:extLst>
          </p:cNvPr>
          <p:cNvGrpSpPr/>
          <p:nvPr/>
        </p:nvGrpSpPr>
        <p:grpSpPr>
          <a:xfrm>
            <a:off x="2623870" y="3191041"/>
            <a:ext cx="1239286" cy="360000"/>
            <a:chOff x="-1277528" y="1827143"/>
            <a:chExt cx="2555909" cy="813963"/>
          </a:xfrm>
        </p:grpSpPr>
        <p:sp>
          <p:nvSpPr>
            <p:cNvPr id="76" name="원호 75">
              <a:extLst>
                <a:ext uri="{FF2B5EF4-FFF2-40B4-BE49-F238E27FC236}">
                  <a16:creationId xmlns="" xmlns:a16="http://schemas.microsoft.com/office/drawing/2014/main" id="{996F53E2-BB72-49EF-A43A-1C85C807BB21}"/>
                </a:ext>
              </a:extLst>
            </p:cNvPr>
            <p:cNvSpPr/>
            <p:nvPr/>
          </p:nvSpPr>
          <p:spPr bwMode="auto">
            <a:xfrm>
              <a:off x="-1277528" y="1827143"/>
              <a:ext cx="341260" cy="813963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="" xmlns:a16="http://schemas.microsoft.com/office/drawing/2014/main" id="{0965D704-F3DF-49A8-8ED2-14075C64938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1097509" y="1827143"/>
              <a:ext cx="2375890" cy="72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8" name="TextBox 53">
            <a:extLst>
              <a:ext uri="{FF2B5EF4-FFF2-40B4-BE49-F238E27FC236}">
                <a16:creationId xmlns="" xmlns:a16="http://schemas.microsoft.com/office/drawing/2014/main" id="{489C9418-0A72-4C88-9141-BEC51682E088}"/>
              </a:ext>
            </a:extLst>
          </p:cNvPr>
          <p:cNvSpPr txBox="1"/>
          <p:nvPr/>
        </p:nvSpPr>
        <p:spPr>
          <a:xfrm flipH="1">
            <a:off x="1847766" y="2420888"/>
            <a:ext cx="36457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870÷24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나머지를 구합니다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5089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suh_h_0401_03_0007_401_1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실생활 문제를 해결해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53517F21-F34E-4942-ABF8-74A342C6BC7C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42" name="순서도: 대체 처리 41">
              <a:extLst>
                <a:ext uri="{FF2B5EF4-FFF2-40B4-BE49-F238E27FC236}">
                  <a16:creationId xmlns="" xmlns:a16="http://schemas.microsoft.com/office/drawing/2014/main" id="{F4AD226C-BECC-452E-8CF5-F6961ABE8148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79FF8937-0650-47EA-8A4E-F24D3D6F8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="" xmlns:a16="http://schemas.microsoft.com/office/drawing/2014/main" id="{AA80A7B9-7E2D-40BE-B919-3F9454D284AC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26BBA81C-50D4-4D0E-B25C-D30609667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="" xmlns:a16="http://schemas.microsoft.com/office/drawing/2014/main" id="{97257F4A-B47A-44CE-873A-E3574F382288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D2977A13-B2A4-4A45-8A93-7174A1B35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="" xmlns:a16="http://schemas.microsoft.com/office/drawing/2014/main" id="{59D60010-88F3-4AF1-8908-70131E7E4EEC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BD5DC876-468B-4BB8-B62B-36651E806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="" xmlns:a16="http://schemas.microsoft.com/office/drawing/2014/main" id="{81241E63-EF7D-4DD5-AD83-74F55D9B73F3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5C97AEB5-44BD-4A11-B75B-2EE5A2236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="" xmlns:a16="http://schemas.microsoft.com/office/drawing/2014/main" id="{6E146DD4-58CC-473E-BFB7-0017279BF698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8610F416-136C-4EB0-92E7-E3AF210BB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27DD1F23-DAC7-43AF-B127-F641AE96EEA8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0765A7C3-1727-4F6D-9666-06E4A62AE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="" xmlns:a16="http://schemas.microsoft.com/office/drawing/2014/main" id="{FE34E741-F720-4285-AEC6-6927AFCB35F9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FA67D009-63B8-4263-AEC2-A0CA03E7A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BB5A769E-4792-4F2D-AEA0-46665AFEE87E}"/>
              </a:ext>
            </a:extLst>
          </p:cNvPr>
          <p:cNvSpPr/>
          <p:nvPr/>
        </p:nvSpPr>
        <p:spPr>
          <a:xfrm>
            <a:off x="3994547" y="12485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https://cdata2.tsherpa.co.kr/tsherpa/MultiMedia/Flash/2020/curri/index.html?flashxmlnum=pink700&amp;classa=A8-C1-41-MM-MM-04-04-04-0-0-0-0&amp;classno=MM_41_04/suh_0401_03_0004/suh_0401_03_0004_401_1.html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11F23976-FA5E-4F5A-87E9-6BF8AC54E6DD}"/>
              </a:ext>
            </a:extLst>
          </p:cNvPr>
          <p:cNvSpPr/>
          <p:nvPr/>
        </p:nvSpPr>
        <p:spPr>
          <a:xfrm>
            <a:off x="6397308" y="50833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43">
            <a:extLst>
              <a:ext uri="{FF2B5EF4-FFF2-40B4-BE49-F238E27FC236}">
                <a16:creationId xmlns="" xmlns:a16="http://schemas.microsoft.com/office/drawing/2014/main" id="{B14B60FF-1841-4A36-9506-95BCC5C8BDF1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나리는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년 동안 매일 저녁에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분씩 걷기 운동을 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년을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365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일로 계산한다면 나리가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년 동안 저녁에 걷기 운동을 한 시간은 모두 몇 분인지 구해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4950BC2F-10C9-4235-9F2D-894CFFEC039A}"/>
              </a:ext>
            </a:extLst>
          </p:cNvPr>
          <p:cNvSpPr/>
          <p:nvPr/>
        </p:nvSpPr>
        <p:spPr bwMode="auto">
          <a:xfrm>
            <a:off x="2776617" y="2801468"/>
            <a:ext cx="1955233" cy="3550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365×30=10950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F8113B55-F921-4DA5-915A-3B0849A038CF}"/>
              </a:ext>
            </a:extLst>
          </p:cNvPr>
          <p:cNvSpPr/>
          <p:nvPr/>
        </p:nvSpPr>
        <p:spPr bwMode="auto">
          <a:xfrm>
            <a:off x="2768175" y="3276484"/>
            <a:ext cx="935030" cy="3550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10950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="" xmlns:a16="http://schemas.microsoft.com/office/drawing/2014/main" id="{C3BBC22F-3D3E-4F13-830F-EBD415F7B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6849" y="2623968"/>
            <a:ext cx="360000" cy="3550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="" xmlns:a16="http://schemas.microsoft.com/office/drawing/2014/main" id="{AF89EE64-C828-4711-AE49-D090801D8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8570" y="3106050"/>
            <a:ext cx="360000" cy="355000"/>
          </a:xfrm>
          <a:prstGeom prst="rect">
            <a:avLst/>
          </a:prstGeom>
        </p:spPr>
      </p:pic>
      <p:pic>
        <p:nvPicPr>
          <p:cNvPr id="87" name="Picture 3">
            <a:extLst>
              <a:ext uri="{FF2B5EF4-FFF2-40B4-BE49-F238E27FC236}">
                <a16:creationId xmlns="" xmlns:a16="http://schemas.microsoft.com/office/drawing/2014/main" id="{CC4C91B0-89A2-4EDD-A8A2-354C22440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780033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4">
            <a:extLst>
              <a:ext uri="{FF2B5EF4-FFF2-40B4-BE49-F238E27FC236}">
                <a16:creationId xmlns="" xmlns:a16="http://schemas.microsoft.com/office/drawing/2014/main" id="{A874DD79-1488-4626-A2ED-B858815D1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889" y="3252531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타원 88">
            <a:extLst>
              <a:ext uri="{FF2B5EF4-FFF2-40B4-BE49-F238E27FC236}">
                <a16:creationId xmlns="" xmlns:a16="http://schemas.microsoft.com/office/drawing/2014/main" id="{11F23976-FA5E-4F5A-87E9-6BF8AC54E6DD}"/>
              </a:ext>
            </a:extLst>
          </p:cNvPr>
          <p:cNvSpPr/>
          <p:nvPr/>
        </p:nvSpPr>
        <p:spPr>
          <a:xfrm>
            <a:off x="2149175" y="30691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43">
            <a:extLst>
              <a:ext uri="{FF2B5EF4-FFF2-40B4-BE49-F238E27FC236}">
                <a16:creationId xmlns="" xmlns:a16="http://schemas.microsoft.com/office/drawing/2014/main" id="{B14B60FF-1841-4A36-9506-95BCC5C8BDF1}"/>
              </a:ext>
            </a:extLst>
          </p:cNvPr>
          <p:cNvSpPr txBox="1"/>
          <p:nvPr/>
        </p:nvSpPr>
        <p:spPr>
          <a:xfrm>
            <a:off x="3637145" y="3256416"/>
            <a:ext cx="4168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6420722A-3114-4ACE-A615-F43B30064E64}"/>
              </a:ext>
            </a:extLst>
          </p:cNvPr>
          <p:cNvSpPr/>
          <p:nvPr/>
        </p:nvSpPr>
        <p:spPr bwMode="auto">
          <a:xfrm>
            <a:off x="3849827" y="3504629"/>
            <a:ext cx="2716870" cy="15445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나누어지는 수가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커지면 나머지도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커지므로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557÷55=10···7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592145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표를 보고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550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보다 큰 수 중에서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로 나누었을 때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나머지가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되는 가장 작은 수를 구하고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어떻게 구했는지 설명해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정답 칸 안에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suh_h_0401_03_0007_401_1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실생활 문제를 해결해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DEA2ACDA-6F57-4004-B34C-45E622F248DF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50" name="순서도: 대체 처리 49">
              <a:extLst>
                <a:ext uri="{FF2B5EF4-FFF2-40B4-BE49-F238E27FC236}">
                  <a16:creationId xmlns="" xmlns:a16="http://schemas.microsoft.com/office/drawing/2014/main" id="{A61222D5-0774-4A1F-A120-A0BB3C7629A0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9AEF0530-009F-4F73-BF38-3CD468DDE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0" name="순서도: 대체 처리 69">
              <a:extLst>
                <a:ext uri="{FF2B5EF4-FFF2-40B4-BE49-F238E27FC236}">
                  <a16:creationId xmlns="" xmlns:a16="http://schemas.microsoft.com/office/drawing/2014/main" id="{34B94EFA-0F56-4077-BDBA-349766CF62B6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CC8763A5-B7E4-44B5-80F8-3405423AC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="" xmlns:a16="http://schemas.microsoft.com/office/drawing/2014/main" id="{DF4BF26F-C305-4593-B807-D3621399F38E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22CF7A87-D016-4603-A7EF-EEDB7B270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="" xmlns:a16="http://schemas.microsoft.com/office/drawing/2014/main" id="{385B313F-1DCD-4340-85B3-0BCBC71D5901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860522C1-4782-453B-8CAB-30E1C2EEF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="" xmlns:a16="http://schemas.microsoft.com/office/drawing/2014/main" id="{23AF059A-CAF3-4F53-91D6-BE0F0EECE38C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4D419E22-6ACD-48DD-9817-81DB85208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="" xmlns:a16="http://schemas.microsoft.com/office/drawing/2014/main" id="{3201B13F-FD9C-4AFB-B6DB-7525F2BAB790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2C51DBA0-7531-4E28-B21F-71B59A552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="" xmlns:a16="http://schemas.microsoft.com/office/drawing/2014/main" id="{F4F5EE2F-B440-40BA-94FE-88D82188DB55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604844D4-89AC-4555-AEBC-46769529C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="" xmlns:a16="http://schemas.microsoft.com/office/drawing/2014/main" id="{27365724-D404-438D-87C6-5005F4964D4A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855BDDE8-A39B-4134-A5DA-A9C7A0348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FC08BB2D-C3F1-43D1-84C3-50FD56AF743B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="" xmlns:a16="http://schemas.microsoft.com/office/drawing/2014/main" id="{0D9B588C-E16B-4258-A515-99A76E777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355041"/>
              </p:ext>
            </p:extLst>
          </p:nvPr>
        </p:nvGraphicFramePr>
        <p:xfrm>
          <a:off x="564601" y="2672916"/>
          <a:ext cx="3071295" cy="237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259">
                  <a:extLst>
                    <a:ext uri="{9D8B030D-6E8A-4147-A177-3AD203B41FA5}">
                      <a16:colId xmlns="" xmlns:a16="http://schemas.microsoft.com/office/drawing/2014/main" val="2585660797"/>
                    </a:ext>
                  </a:extLst>
                </a:gridCol>
                <a:gridCol w="718271">
                  <a:extLst>
                    <a:ext uri="{9D8B030D-6E8A-4147-A177-3AD203B41FA5}">
                      <a16:colId xmlns="" xmlns:a16="http://schemas.microsoft.com/office/drawing/2014/main" val="3717321600"/>
                    </a:ext>
                  </a:extLst>
                </a:gridCol>
                <a:gridCol w="1023765">
                  <a:extLst>
                    <a:ext uri="{9D8B030D-6E8A-4147-A177-3AD203B41FA5}">
                      <a16:colId xmlns="" xmlns:a16="http://schemas.microsoft.com/office/drawing/2014/main" val="606328210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나눗셈식</a:t>
                      </a:r>
                    </a:p>
                  </a:txBody>
                  <a:tcPr>
                    <a:solidFill>
                      <a:srgbClr val="C68C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몫</a:t>
                      </a:r>
                    </a:p>
                  </a:txBody>
                  <a:tcPr>
                    <a:solidFill>
                      <a:srgbClr val="C68C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나머지</a:t>
                      </a:r>
                    </a:p>
                  </a:txBody>
                  <a:tcPr>
                    <a:solidFill>
                      <a:srgbClr val="C68C5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05583745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550÷55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F5EA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F5EA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F5EAD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71119489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551÷55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F5EA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F5EA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F5EAD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53739350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552÷55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F5EA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F5EA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F5EAD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87556995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：</a:t>
                      </a:r>
                    </a:p>
                  </a:txBody>
                  <a:tcPr>
                    <a:solidFill>
                      <a:srgbClr val="F5EA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：</a:t>
                      </a:r>
                    </a:p>
                  </a:txBody>
                  <a:tcPr>
                    <a:solidFill>
                      <a:srgbClr val="F5EA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：</a:t>
                      </a:r>
                    </a:p>
                  </a:txBody>
                  <a:tcPr>
                    <a:solidFill>
                      <a:srgbClr val="F5EAD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26865070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÷55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F5EA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F5EA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F5EAD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3924047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13C2DC4F-D7C8-48B5-96F9-46EB7D1B3AAD}"/>
              </a:ext>
            </a:extLst>
          </p:cNvPr>
          <p:cNvSpPr/>
          <p:nvPr/>
        </p:nvSpPr>
        <p:spPr bwMode="auto">
          <a:xfrm>
            <a:off x="4305642" y="2657240"/>
            <a:ext cx="985838" cy="3550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557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9E624C0E-407E-434F-B31E-FB4E695A1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479" y="2486806"/>
            <a:ext cx="360000" cy="355000"/>
          </a:xfrm>
          <a:prstGeom prst="rect">
            <a:avLst/>
          </a:prstGeom>
        </p:spPr>
      </p:pic>
      <p:pic>
        <p:nvPicPr>
          <p:cNvPr id="59" name="Picture 4">
            <a:extLst>
              <a:ext uri="{FF2B5EF4-FFF2-40B4-BE49-F238E27FC236}">
                <a16:creationId xmlns="" xmlns:a16="http://schemas.microsoft.com/office/drawing/2014/main" id="{9ED51EA0-15A6-4A81-A0A2-50EE8A937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16" y="2633287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AAA097D7-CA5D-4BE8-B7E2-5E591884315C}"/>
              </a:ext>
            </a:extLst>
          </p:cNvPr>
          <p:cNvGrpSpPr/>
          <p:nvPr/>
        </p:nvGrpSpPr>
        <p:grpSpPr>
          <a:xfrm>
            <a:off x="3834560" y="3074756"/>
            <a:ext cx="615098" cy="370564"/>
            <a:chOff x="4415042" y="3266115"/>
            <a:chExt cx="615098" cy="370564"/>
          </a:xfrm>
        </p:grpSpPr>
        <p:grpSp>
          <p:nvGrpSpPr>
            <p:cNvPr id="5" name="그룹 4">
              <a:extLst>
                <a:ext uri="{FF2B5EF4-FFF2-40B4-BE49-F238E27FC236}">
                  <a16:creationId xmlns="" xmlns:a16="http://schemas.microsoft.com/office/drawing/2014/main" id="{DB23DF28-7BC8-4725-8ED1-7F56C4249B6A}"/>
                </a:ext>
              </a:extLst>
            </p:cNvPr>
            <p:cNvGrpSpPr/>
            <p:nvPr/>
          </p:nvGrpSpPr>
          <p:grpSpPr>
            <a:xfrm>
              <a:off x="4415042" y="3266115"/>
              <a:ext cx="585101" cy="370564"/>
              <a:chOff x="4404505" y="3277990"/>
              <a:chExt cx="585101" cy="370564"/>
            </a:xfrm>
          </p:grpSpPr>
          <p:pic>
            <p:nvPicPr>
              <p:cNvPr id="65" name="Picture 12">
                <a:extLst>
                  <a:ext uri="{FF2B5EF4-FFF2-40B4-BE49-F238E27FC236}">
                    <a16:creationId xmlns="" xmlns:a16="http://schemas.microsoft.com/office/drawing/2014/main" id="{D6680178-F085-4570-8122-49E58D147B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4505" y="3277990"/>
                <a:ext cx="585101" cy="3705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" name="사각형: 둥근 모서리 3">
                <a:extLst>
                  <a:ext uri="{FF2B5EF4-FFF2-40B4-BE49-F238E27FC236}">
                    <a16:creationId xmlns="" xmlns:a16="http://schemas.microsoft.com/office/drawing/2014/main" id="{14CF4F57-A214-46B2-84EE-670E20FAA1C8}"/>
                  </a:ext>
                </a:extLst>
              </p:cNvPr>
              <p:cNvSpPr/>
              <p:nvPr/>
            </p:nvSpPr>
            <p:spPr>
              <a:xfrm>
                <a:off x="4533650" y="3359888"/>
                <a:ext cx="347600" cy="198302"/>
              </a:xfrm>
              <a:prstGeom prst="roundRect">
                <a:avLst/>
              </a:prstGeom>
              <a:solidFill>
                <a:srgbClr val="5CA2E7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7" name="TextBox 53">
              <a:extLst>
                <a:ext uri="{FF2B5EF4-FFF2-40B4-BE49-F238E27FC236}">
                  <a16:creationId xmlns="" xmlns:a16="http://schemas.microsoft.com/office/drawing/2014/main" id="{59736A95-003E-45AD-A380-9A2EBB1720C5}"/>
                </a:ext>
              </a:extLst>
            </p:cNvPr>
            <p:cNvSpPr txBox="1"/>
            <p:nvPr/>
          </p:nvSpPr>
          <p:spPr>
            <a:xfrm>
              <a:off x="4419994" y="3284984"/>
              <a:ext cx="610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설명</a:t>
              </a:r>
            </a:p>
          </p:txBody>
        </p:sp>
      </p:grp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3E41FD35-5C81-4CB4-A32E-D391D8633583}"/>
              </a:ext>
            </a:extLst>
          </p:cNvPr>
          <p:cNvSpPr/>
          <p:nvPr/>
        </p:nvSpPr>
        <p:spPr>
          <a:xfrm>
            <a:off x="3649029" y="29287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="" xmlns:a16="http://schemas.microsoft.com/office/drawing/2014/main" id="{53BF4D22-768E-40FF-BF75-4A4DFF5B0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662" y="3354956"/>
            <a:ext cx="360000" cy="355000"/>
          </a:xfrm>
          <a:prstGeom prst="rect">
            <a:avLst/>
          </a:prstGeom>
        </p:spPr>
      </p:pic>
      <p:pic>
        <p:nvPicPr>
          <p:cNvPr id="105" name="Picture 2">
            <a:extLst>
              <a:ext uri="{FF2B5EF4-FFF2-40B4-BE49-F238E27FC236}">
                <a16:creationId xmlns="" xmlns:a16="http://schemas.microsoft.com/office/drawing/2014/main" id="{1C127C69-F544-498A-961E-1D253B9FD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658" y="3552678"/>
            <a:ext cx="322306" cy="258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>
            <a:extLst>
              <a:ext uri="{FF2B5EF4-FFF2-40B4-BE49-F238E27FC236}">
                <a16:creationId xmlns="" xmlns:a16="http://schemas.microsoft.com/office/drawing/2014/main" id="{ECFE64DE-4D12-40B3-90F6-4B6C872F21A4}"/>
              </a:ext>
            </a:extLst>
          </p:cNvPr>
          <p:cNvSpPr/>
          <p:nvPr/>
        </p:nvSpPr>
        <p:spPr>
          <a:xfrm>
            <a:off x="3891549" y="37426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3E41FD35-5C81-4CB4-A32E-D391D8633583}"/>
              </a:ext>
            </a:extLst>
          </p:cNvPr>
          <p:cNvSpPr/>
          <p:nvPr/>
        </p:nvSpPr>
        <p:spPr>
          <a:xfrm>
            <a:off x="415857" y="25497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CC3CB0A7-C74D-4C55-8E29-DB4C2DDCA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0" y="2181056"/>
            <a:ext cx="3660504" cy="2560247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611794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3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)4-1-3(7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).PSD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실생활 문제를 해결해 볼까요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5C693D9A-5C8D-4D5A-9B54-27A629C1280B}"/>
              </a:ext>
            </a:extLst>
          </p:cNvPr>
          <p:cNvSpPr/>
          <p:nvPr/>
        </p:nvSpPr>
        <p:spPr>
          <a:xfrm>
            <a:off x="6594037" y="49963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3916115" y="2095131"/>
            <a:ext cx="2974460" cy="99845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텔레비전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(TV)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에서 기자가 천둥과 번개가 치는 날씨 상황을 전달하고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1917631"/>
            <a:ext cx="360000" cy="355000"/>
          </a:xfrm>
          <a:prstGeom prst="rect">
            <a:avLst/>
          </a:prstGeom>
        </p:spPr>
      </p:pic>
      <p:pic>
        <p:nvPicPr>
          <p:cNvPr id="51" name="Picture 2">
            <a:extLst>
              <a:ext uri="{FF2B5EF4-FFF2-40B4-BE49-F238E27FC236}">
                <a16:creationId xmlns="" xmlns:a16="http://schemas.microsoft.com/office/drawing/2014/main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890" y="441026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3">
            <a:extLst>
              <a:ext uri="{FF2B5EF4-FFF2-40B4-BE49-F238E27FC236}">
                <a16:creationId xmlns="" xmlns:a16="http://schemas.microsoft.com/office/drawing/2014/main" id="{28C1C19E-9051-4B0E-9EF0-56BC435A0FDE}"/>
              </a:ext>
            </a:extLst>
          </p:cNvPr>
          <p:cNvSpPr txBox="1"/>
          <p:nvPr/>
        </p:nvSpPr>
        <p:spPr>
          <a:xfrm>
            <a:off x="3922938" y="162880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="" xmlns:a16="http://schemas.microsoft.com/office/drawing/2014/main" id="{7AED8FA4-0AF5-4736-853A-2B56F2EE1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75700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7BD0488D-D129-4EFC-9C12-BD0F6371DE45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6" name="말풍선: 사각형 8">
            <a:extLst>
              <a:ext uri="{FF2B5EF4-FFF2-40B4-BE49-F238E27FC236}">
                <a16:creationId xmlns="" xmlns:a16="http://schemas.microsoft.com/office/drawing/2014/main" id="{CF49C580-13E0-4D69-81CD-427186D4A3A9}"/>
              </a:ext>
            </a:extLst>
          </p:cNvPr>
          <p:cNvSpPr/>
          <p:nvPr/>
        </p:nvSpPr>
        <p:spPr>
          <a:xfrm flipH="1">
            <a:off x="1117461" y="1878380"/>
            <a:ext cx="2661314" cy="605352"/>
          </a:xfrm>
          <a:prstGeom prst="wedgeRoundRectCallout">
            <a:avLst>
              <a:gd name="adj1" fmla="val -13769"/>
              <a:gd name="adj2" fmla="val 78153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기자는 번개가 친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곳으로부터</a:t>
            </a:r>
            <a:endParaRPr lang="en-US" altLang="ko-KR" sz="1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몇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떨어져 있는 걸까요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말풍선: 사각형 8">
            <a:extLst>
              <a:ext uri="{FF2B5EF4-FFF2-40B4-BE49-F238E27FC236}">
                <a16:creationId xmlns="" xmlns:a16="http://schemas.microsoft.com/office/drawing/2014/main" id="{788D766C-692C-40DB-8BAA-EDC492CFF191}"/>
              </a:ext>
            </a:extLst>
          </p:cNvPr>
          <p:cNvSpPr/>
          <p:nvPr/>
        </p:nvSpPr>
        <p:spPr>
          <a:xfrm flipH="1">
            <a:off x="217052" y="3743566"/>
            <a:ext cx="2734768" cy="1049936"/>
          </a:xfrm>
          <a:prstGeom prst="wedgeRoundRectCallout">
            <a:avLst>
              <a:gd name="adj1" fmla="val 19392"/>
              <a:gd name="adj2" fmla="val -72237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공기 중에서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소리는</a:t>
            </a:r>
            <a:endParaRPr lang="en-US" altLang="ko-KR" sz="1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초에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340 m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간다고 합니다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번개가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치고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 후에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천둥</a:t>
            </a:r>
            <a:endParaRPr lang="en-US" altLang="ko-KR" sz="1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소리가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들렸습니다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7FA291F8-F4BA-440D-A1DE-9C4A0F9A9D89}"/>
              </a:ext>
            </a:extLst>
          </p:cNvPr>
          <p:cNvSpPr/>
          <p:nvPr/>
        </p:nvSpPr>
        <p:spPr>
          <a:xfrm>
            <a:off x="969192" y="21265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9D469BB6-86A6-440C-A928-C089B59123FC}"/>
              </a:ext>
            </a:extLst>
          </p:cNvPr>
          <p:cNvGrpSpPr/>
          <p:nvPr/>
        </p:nvGrpSpPr>
        <p:grpSpPr>
          <a:xfrm>
            <a:off x="5904148" y="1340768"/>
            <a:ext cx="1065726" cy="260415"/>
            <a:chOff x="5904148" y="1340768"/>
            <a:chExt cx="1065726" cy="260415"/>
          </a:xfrm>
        </p:grpSpPr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3E0CBD33-9C08-497A-AADE-B2150A379E03}"/>
                </a:ext>
              </a:extLst>
            </p:cNvPr>
            <p:cNvGrpSpPr/>
            <p:nvPr/>
          </p:nvGrpSpPr>
          <p:grpSpPr>
            <a:xfrm>
              <a:off x="6448600" y="1341094"/>
              <a:ext cx="521274" cy="258880"/>
              <a:chOff x="3792317" y="345499"/>
              <a:chExt cx="521274" cy="258880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="" xmlns:a16="http://schemas.microsoft.com/office/drawing/2014/main" id="{6F2619A5-C54D-4B1E-8FE3-55913C04D0A2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="" xmlns:a16="http://schemas.microsoft.com/office/drawing/2014/main" id="{7824A29C-9408-4CAA-818B-C9F1592C5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="" xmlns:a16="http://schemas.microsoft.com/office/drawing/2014/main" id="{47A1F282-92C3-41DD-981E-7C167C356C71}"/>
                </a:ext>
              </a:extLst>
            </p:cNvPr>
            <p:cNvGrpSpPr/>
            <p:nvPr/>
          </p:nvGrpSpPr>
          <p:grpSpPr>
            <a:xfrm>
              <a:off x="5904148" y="1340768"/>
              <a:ext cx="521274" cy="260415"/>
              <a:chOff x="3240719" y="345173"/>
              <a:chExt cx="521274" cy="260415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="" xmlns:a16="http://schemas.microsoft.com/office/drawing/2014/main" id="{CE8C072B-6B48-4A85-B505-B8446E704A53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="" xmlns:a16="http://schemas.microsoft.com/office/drawing/2014/main" id="{BB3EA4A3-0EB7-4FCA-81E2-DDF41EB6F8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46" name="타원 45"/>
          <p:cNvSpPr/>
          <p:nvPr/>
        </p:nvSpPr>
        <p:spPr>
          <a:xfrm>
            <a:off x="5725803" y="11812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7FA291F8-F4BA-440D-A1DE-9C4A0F9A9D89}"/>
              </a:ext>
            </a:extLst>
          </p:cNvPr>
          <p:cNvSpPr/>
          <p:nvPr/>
        </p:nvSpPr>
        <p:spPr>
          <a:xfrm>
            <a:off x="3693870" y="42491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234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959932" y="1052736"/>
            <a:ext cx="1980220" cy="94365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실생활 문제를 해결해 볼까요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4805299A-4D58-4C8A-BDF5-80146EC36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58" y="1391892"/>
            <a:ext cx="6148873" cy="3990905"/>
          </a:xfrm>
          <a:prstGeom prst="rect">
            <a:avLst/>
          </a:prstGeom>
        </p:spPr>
      </p:pic>
      <p:sp>
        <p:nvSpPr>
          <p:cNvPr id="25" name="말풍선: 사각형 8">
            <a:extLst>
              <a:ext uri="{FF2B5EF4-FFF2-40B4-BE49-F238E27FC236}">
                <a16:creationId xmlns="" xmlns:a16="http://schemas.microsoft.com/office/drawing/2014/main" id="{1DA96BB1-B7E1-465B-A55D-F1AF957401C7}"/>
              </a:ext>
            </a:extLst>
          </p:cNvPr>
          <p:cNvSpPr/>
          <p:nvPr/>
        </p:nvSpPr>
        <p:spPr>
          <a:xfrm flipH="1">
            <a:off x="2627784" y="1052735"/>
            <a:ext cx="3508969" cy="943655"/>
          </a:xfrm>
          <a:prstGeom prst="wedgeRoundRectCallout">
            <a:avLst>
              <a:gd name="adj1" fmla="val -18899"/>
              <a:gd name="adj2" fmla="val 64144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기자는 번개가 친 곳으로부터 몇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떨어져 있는 걸까요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말풍선: 사각형 8">
            <a:extLst>
              <a:ext uri="{FF2B5EF4-FFF2-40B4-BE49-F238E27FC236}">
                <a16:creationId xmlns="" xmlns:a16="http://schemas.microsoft.com/office/drawing/2014/main" id="{892B79A5-A50A-47B0-9406-2F7D49C414CF}"/>
              </a:ext>
            </a:extLst>
          </p:cNvPr>
          <p:cNvSpPr/>
          <p:nvPr/>
        </p:nvSpPr>
        <p:spPr>
          <a:xfrm flipH="1">
            <a:off x="115384" y="3705444"/>
            <a:ext cx="3701728" cy="1415743"/>
          </a:xfrm>
          <a:prstGeom prst="wedgeRoundRectCallout">
            <a:avLst>
              <a:gd name="adj1" fmla="val -4726"/>
              <a:gd name="adj2" fmla="val -74710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공기 중에서 소리는 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초에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340 m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간다고 합니다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번개가 치고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 후에 천둥 소리가 들렸습니다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227573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3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)4-1-3(7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).PSD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63637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슬라이드와 동일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실생활 문제를 해결해 볼까요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5C693D9A-5C8D-4D5A-9B54-27A629C1280B}"/>
              </a:ext>
            </a:extLst>
          </p:cNvPr>
          <p:cNvSpPr/>
          <p:nvPr/>
        </p:nvSpPr>
        <p:spPr>
          <a:xfrm>
            <a:off x="6570467" y="49963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778" y="1988840"/>
            <a:ext cx="360000" cy="355000"/>
          </a:xfrm>
          <a:prstGeom prst="rect">
            <a:avLst/>
          </a:prstGeom>
        </p:spPr>
      </p:pic>
      <p:sp>
        <p:nvSpPr>
          <p:cNvPr id="42" name="TextBox 43">
            <a:extLst>
              <a:ext uri="{FF2B5EF4-FFF2-40B4-BE49-F238E27FC236}">
                <a16:creationId xmlns="" xmlns:a16="http://schemas.microsoft.com/office/drawing/2014/main" id="{28C1C19E-9051-4B0E-9EF0-56BC435A0FDE}"/>
              </a:ext>
            </a:extLst>
          </p:cNvPr>
          <p:cNvSpPr txBox="1"/>
          <p:nvPr/>
        </p:nvSpPr>
        <p:spPr>
          <a:xfrm>
            <a:off x="3922938" y="180882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궁금해하는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CCF2A5DC-EED0-414F-8F07-5B2218D75043}"/>
              </a:ext>
            </a:extLst>
          </p:cNvPr>
          <p:cNvSpPr/>
          <p:nvPr/>
        </p:nvSpPr>
        <p:spPr bwMode="auto">
          <a:xfrm>
            <a:off x="3916115" y="2204864"/>
            <a:ext cx="2974460" cy="9503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기자는 번개가 친 곳으로부터 몇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m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떨어져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있는지 궁금해합니다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6C413E89-52DB-47AD-8922-D7B20642DCD5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F6F20469-8857-404A-A2E9-B94CCE66AF0F}"/>
              </a:ext>
            </a:extLst>
          </p:cNvPr>
          <p:cNvGrpSpPr/>
          <p:nvPr/>
        </p:nvGrpSpPr>
        <p:grpSpPr>
          <a:xfrm>
            <a:off x="5904148" y="1332381"/>
            <a:ext cx="1065726" cy="260415"/>
            <a:chOff x="5904148" y="1332381"/>
            <a:chExt cx="1065726" cy="260415"/>
          </a:xfrm>
        </p:grpSpPr>
        <p:grpSp>
          <p:nvGrpSpPr>
            <p:cNvPr id="67" name="그룹 66">
              <a:extLst>
                <a:ext uri="{FF2B5EF4-FFF2-40B4-BE49-F238E27FC236}">
                  <a16:creationId xmlns="" xmlns:a16="http://schemas.microsoft.com/office/drawing/2014/main" id="{0C54E268-7885-4255-B4E3-C25DC90579EE}"/>
                </a:ext>
              </a:extLst>
            </p:cNvPr>
            <p:cNvGrpSpPr/>
            <p:nvPr/>
          </p:nvGrpSpPr>
          <p:grpSpPr>
            <a:xfrm>
              <a:off x="6448600" y="1332707"/>
              <a:ext cx="521274" cy="258880"/>
              <a:chOff x="3792317" y="345499"/>
              <a:chExt cx="521274" cy="258880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="" xmlns:a16="http://schemas.microsoft.com/office/drawing/2014/main" id="{6F43DACA-0AA1-485F-835F-77C8B0D76DA2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="" xmlns:a16="http://schemas.microsoft.com/office/drawing/2014/main" id="{65CB84C2-711A-4702-A8D3-DCA6778B7A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="" xmlns:a16="http://schemas.microsoft.com/office/drawing/2014/main" id="{1B8EF2C1-5672-4910-B6EE-8B06C43681FB}"/>
                </a:ext>
              </a:extLst>
            </p:cNvPr>
            <p:cNvGrpSpPr/>
            <p:nvPr/>
          </p:nvGrpSpPr>
          <p:grpSpPr>
            <a:xfrm>
              <a:off x="5904148" y="1332381"/>
              <a:ext cx="521274" cy="260415"/>
              <a:chOff x="3240719" y="345173"/>
              <a:chExt cx="521274" cy="260415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="" xmlns:a16="http://schemas.microsoft.com/office/drawing/2014/main" id="{35E0DDCB-A78D-4738-A027-98330C84CF13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="" xmlns:a16="http://schemas.microsoft.com/office/drawing/2014/main" id="{B0F83E44-65EA-4618-83A2-842D15BCCB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CC3CB0A7-C74D-4C55-8E29-DB4C2DDCA2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00" y="2181056"/>
            <a:ext cx="3660504" cy="2560247"/>
          </a:xfrm>
          <a:prstGeom prst="rect">
            <a:avLst/>
          </a:prstGeom>
        </p:spPr>
      </p:pic>
      <p:pic>
        <p:nvPicPr>
          <p:cNvPr id="34" name="Picture 2">
            <a:extLst>
              <a:ext uri="{FF2B5EF4-FFF2-40B4-BE49-F238E27FC236}">
                <a16:creationId xmlns="" xmlns:a16="http://schemas.microsoft.com/office/drawing/2014/main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890" y="441026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="" xmlns:a16="http://schemas.microsoft.com/office/drawing/2014/main" id="{7AED8FA4-0AF5-4736-853A-2B56F2EE1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93702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말풍선: 사각형 8">
            <a:extLst>
              <a:ext uri="{FF2B5EF4-FFF2-40B4-BE49-F238E27FC236}">
                <a16:creationId xmlns="" xmlns:a16="http://schemas.microsoft.com/office/drawing/2014/main" id="{CF49C580-13E0-4D69-81CD-427186D4A3A9}"/>
              </a:ext>
            </a:extLst>
          </p:cNvPr>
          <p:cNvSpPr/>
          <p:nvPr/>
        </p:nvSpPr>
        <p:spPr>
          <a:xfrm flipH="1">
            <a:off x="1117461" y="1878380"/>
            <a:ext cx="2661314" cy="605352"/>
          </a:xfrm>
          <a:prstGeom prst="wedgeRoundRectCallout">
            <a:avLst>
              <a:gd name="adj1" fmla="val -13769"/>
              <a:gd name="adj2" fmla="val 78153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기자는 번개가 친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곳으로부터</a:t>
            </a:r>
            <a:endParaRPr lang="en-US" altLang="ko-KR" sz="1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몇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떨어져 있는 걸까요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말풍선: 사각형 8">
            <a:extLst>
              <a:ext uri="{FF2B5EF4-FFF2-40B4-BE49-F238E27FC236}">
                <a16:creationId xmlns="" xmlns:a16="http://schemas.microsoft.com/office/drawing/2014/main" id="{788D766C-692C-40DB-8BAA-EDC492CFF191}"/>
              </a:ext>
            </a:extLst>
          </p:cNvPr>
          <p:cNvSpPr/>
          <p:nvPr/>
        </p:nvSpPr>
        <p:spPr>
          <a:xfrm flipH="1">
            <a:off x="217052" y="3743566"/>
            <a:ext cx="2734768" cy="1049936"/>
          </a:xfrm>
          <a:prstGeom prst="wedgeRoundRectCallout">
            <a:avLst>
              <a:gd name="adj1" fmla="val 19392"/>
              <a:gd name="adj2" fmla="val -72237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공기 중에서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소리는</a:t>
            </a:r>
            <a:endParaRPr lang="en-US" altLang="ko-KR" sz="1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초에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340 m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간다고 합니다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번개가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치고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 후에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천둥</a:t>
            </a:r>
            <a:endParaRPr lang="en-US" altLang="ko-KR" sz="1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소리가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들렸습니다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5C693D9A-5C8D-4D5A-9B54-27A629C1280B}"/>
              </a:ext>
            </a:extLst>
          </p:cNvPr>
          <p:cNvSpPr/>
          <p:nvPr/>
        </p:nvSpPr>
        <p:spPr>
          <a:xfrm>
            <a:off x="325373" y="20350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3821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39206" y="3140968"/>
            <a:ext cx="55023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실생활에서 곱셈과 나눗셈을 활용하여 문제를 해결할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01" y="324898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실생활 문제를 해결해 볼까요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2B8E2534-95B4-47D5-8538-17F2A857F215}"/>
              </a:ext>
            </a:extLst>
          </p:cNvPr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실생활 문제를 해결해 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구하려는 것을 곱셈식으로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기자는 번개가 친 곳으로부터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떨어져 있는지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1E8A642C-FBD3-4F41-9BEF-EF3781F5A8E0}"/>
              </a:ext>
            </a:extLst>
          </p:cNvPr>
          <p:cNvSpPr/>
          <p:nvPr/>
        </p:nvSpPr>
        <p:spPr bwMode="auto">
          <a:xfrm>
            <a:off x="3017530" y="2356273"/>
            <a:ext cx="1364475" cy="3960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340×15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05809B70-6AD8-4F8A-8E18-15B038353C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2005" y="2168860"/>
            <a:ext cx="360000" cy="355000"/>
          </a:xfrm>
          <a:prstGeom prst="rect">
            <a:avLst/>
          </a:prstGeom>
        </p:spPr>
      </p:pic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71C89AF9-2DEC-40BA-BBFE-7DA4A6C3BDB6}"/>
              </a:ext>
            </a:extLst>
          </p:cNvPr>
          <p:cNvSpPr/>
          <p:nvPr/>
        </p:nvSpPr>
        <p:spPr>
          <a:xfrm>
            <a:off x="5024408" y="13967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40265294-CDD2-42CF-8655-F9492EC8D2C5}"/>
              </a:ext>
            </a:extLst>
          </p:cNvPr>
          <p:cNvGrpSpPr/>
          <p:nvPr/>
        </p:nvGrpSpPr>
        <p:grpSpPr>
          <a:xfrm>
            <a:off x="5338086" y="1368385"/>
            <a:ext cx="1610178" cy="260415"/>
            <a:chOff x="5338086" y="1268760"/>
            <a:chExt cx="1610178" cy="260415"/>
          </a:xfrm>
        </p:grpSpPr>
        <p:grpSp>
          <p:nvGrpSpPr>
            <p:cNvPr id="42" name="그룹 41">
              <a:extLst>
                <a:ext uri="{FF2B5EF4-FFF2-40B4-BE49-F238E27FC236}">
                  <a16:creationId xmlns="" xmlns:a16="http://schemas.microsoft.com/office/drawing/2014/main" id="{F0927E16-F95B-403A-B4C1-3A93387B2E55}"/>
                </a:ext>
              </a:extLst>
            </p:cNvPr>
            <p:cNvGrpSpPr/>
            <p:nvPr/>
          </p:nvGrpSpPr>
          <p:grpSpPr>
            <a:xfrm>
              <a:off x="5882538" y="1269086"/>
              <a:ext cx="521274" cy="258880"/>
              <a:chOff x="3792317" y="345499"/>
              <a:chExt cx="521274" cy="258880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="" xmlns:a16="http://schemas.microsoft.com/office/drawing/2014/main" id="{758E7A4A-064E-4C9A-9E53-BED00A71981B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="" xmlns:a16="http://schemas.microsoft.com/office/drawing/2014/main" id="{2B4B8FC7-4591-4254-8CAA-4E910DDFBE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="" xmlns:a16="http://schemas.microsoft.com/office/drawing/2014/main" id="{9B6CF62B-440C-47B7-B2B4-74E3CC2B7B0B}"/>
                </a:ext>
              </a:extLst>
            </p:cNvPr>
            <p:cNvGrpSpPr/>
            <p:nvPr/>
          </p:nvGrpSpPr>
          <p:grpSpPr>
            <a:xfrm>
              <a:off x="6426990" y="1270754"/>
              <a:ext cx="521274" cy="255591"/>
              <a:chOff x="4338619" y="347167"/>
              <a:chExt cx="521274" cy="255591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3928FB84-7934-4B4E-9586-7E6FDCA58D2E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="" xmlns:a16="http://schemas.microsoft.com/office/drawing/2014/main" id="{6B394C24-1FD7-4E7E-A9E7-DDDC0293AF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="" xmlns:a16="http://schemas.microsoft.com/office/drawing/2014/main" id="{C1AC146B-18F4-4A2F-A073-B2E5B81E117C}"/>
                </a:ext>
              </a:extLst>
            </p:cNvPr>
            <p:cNvGrpSpPr/>
            <p:nvPr/>
          </p:nvGrpSpPr>
          <p:grpSpPr>
            <a:xfrm>
              <a:off x="5338086" y="1268760"/>
              <a:ext cx="521274" cy="260415"/>
              <a:chOff x="3240719" y="345173"/>
              <a:chExt cx="521274" cy="260415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="" xmlns:a16="http://schemas.microsoft.com/office/drawing/2014/main" id="{C3DAFCC0-28B0-4BE5-842E-60D05C57DC22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="" xmlns:a16="http://schemas.microsoft.com/office/drawing/2014/main" id="{D59BBD62-6853-40BF-868F-A6AD62CA25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1379290B-1762-4429-875A-5C38F444BDA2}"/>
              </a:ext>
            </a:extLst>
          </p:cNvPr>
          <p:cNvSpPr/>
          <p:nvPr/>
        </p:nvSpPr>
        <p:spPr>
          <a:xfrm>
            <a:off x="65312" y="894492"/>
            <a:ext cx="6918956" cy="725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실생활 문제를 해결해 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340×15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여러 가지 방법으로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1BD58027-A378-48A4-81DE-CCF3A9A66356}"/>
              </a:ext>
            </a:extLst>
          </p:cNvPr>
          <p:cNvGrpSpPr/>
          <p:nvPr/>
        </p:nvGrpSpPr>
        <p:grpSpPr>
          <a:xfrm>
            <a:off x="5338086" y="1368385"/>
            <a:ext cx="1610178" cy="260415"/>
            <a:chOff x="5338086" y="1268760"/>
            <a:chExt cx="1610178" cy="260415"/>
          </a:xfrm>
        </p:grpSpPr>
        <p:grpSp>
          <p:nvGrpSpPr>
            <p:cNvPr id="59" name="그룹 58">
              <a:extLst>
                <a:ext uri="{FF2B5EF4-FFF2-40B4-BE49-F238E27FC236}">
                  <a16:creationId xmlns="" xmlns:a16="http://schemas.microsoft.com/office/drawing/2014/main" id="{37E5C94C-7BEF-42EF-BFC1-61268BB2B105}"/>
                </a:ext>
              </a:extLst>
            </p:cNvPr>
            <p:cNvGrpSpPr/>
            <p:nvPr/>
          </p:nvGrpSpPr>
          <p:grpSpPr>
            <a:xfrm>
              <a:off x="5882538" y="1269086"/>
              <a:ext cx="521274" cy="258880"/>
              <a:chOff x="3792317" y="345499"/>
              <a:chExt cx="521274" cy="258880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="" xmlns:a16="http://schemas.microsoft.com/office/drawing/2014/main" id="{470F9089-0D9A-4DED-AB78-B499D6AD9A31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id="{82258D6C-7751-47E0-BEC7-856AC0E18F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="" xmlns:a16="http://schemas.microsoft.com/office/drawing/2014/main" id="{282FD80F-1EDC-4E77-A650-52EEC14E72D2}"/>
                </a:ext>
              </a:extLst>
            </p:cNvPr>
            <p:cNvGrpSpPr/>
            <p:nvPr/>
          </p:nvGrpSpPr>
          <p:grpSpPr>
            <a:xfrm>
              <a:off x="6426990" y="1270754"/>
              <a:ext cx="521274" cy="255591"/>
              <a:chOff x="4338619" y="347167"/>
              <a:chExt cx="521274" cy="255591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C8DC9A9D-65FD-4B13-AAEB-7FC0A0C0B72A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="" xmlns:a16="http://schemas.microsoft.com/office/drawing/2014/main" id="{835B0595-6C03-46B6-ACAE-8089CB164A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="" xmlns:a16="http://schemas.microsoft.com/office/drawing/2014/main" id="{ABF6F474-6159-42D5-93C4-509701B03931}"/>
                </a:ext>
              </a:extLst>
            </p:cNvPr>
            <p:cNvGrpSpPr/>
            <p:nvPr/>
          </p:nvGrpSpPr>
          <p:grpSpPr>
            <a:xfrm>
              <a:off x="5338086" y="1268760"/>
              <a:ext cx="521274" cy="260415"/>
              <a:chOff x="3240719" y="345173"/>
              <a:chExt cx="521274" cy="260415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id="{F077156F-ED2E-46CA-B5C0-BB8621593122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="" xmlns:a16="http://schemas.microsoft.com/office/drawing/2014/main" id="{D7A68017-6369-49B0-8EC2-C39310676C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5B4A59B-262C-4578-A3A4-C3F8502C0445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기자는 번개가 친 곳으로부터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떨어져 있는지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0640D5A8-3C7F-43EC-A07D-0EE9715DC09C}"/>
              </a:ext>
            </a:extLst>
          </p:cNvPr>
          <p:cNvGrpSpPr/>
          <p:nvPr/>
        </p:nvGrpSpPr>
        <p:grpSpPr>
          <a:xfrm>
            <a:off x="2593278" y="5240953"/>
            <a:ext cx="1931820" cy="316672"/>
            <a:chOff x="7788236" y="4846199"/>
            <a:chExt cx="1931820" cy="316672"/>
          </a:xfrm>
        </p:grpSpPr>
        <p:pic>
          <p:nvPicPr>
            <p:cNvPr id="76" name="Picture 12">
              <a:extLst>
                <a:ext uri="{FF2B5EF4-FFF2-40B4-BE49-F238E27FC236}">
                  <a16:creationId xmlns="" xmlns:a16="http://schemas.microsoft.com/office/drawing/2014/main" id="{7E8E3D49-79E2-46CA-9991-0675DC6EB8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7779" y="4890386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3">
              <a:extLst>
                <a:ext uri="{FF2B5EF4-FFF2-40B4-BE49-F238E27FC236}">
                  <a16:creationId xmlns="" xmlns:a16="http://schemas.microsoft.com/office/drawing/2014/main" id="{741397F1-D704-4F00-BD28-E8046250DA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4535" y="4886704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1">
              <a:extLst>
                <a:ext uri="{FF2B5EF4-FFF2-40B4-BE49-F238E27FC236}">
                  <a16:creationId xmlns="" xmlns:a16="http://schemas.microsoft.com/office/drawing/2014/main" id="{C141641E-3C5B-47D4-B5A4-60B9D757EE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8236" y="4849881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4">
              <a:extLst>
                <a:ext uri="{FF2B5EF4-FFF2-40B4-BE49-F238E27FC236}">
                  <a16:creationId xmlns="" xmlns:a16="http://schemas.microsoft.com/office/drawing/2014/main" id="{96F466DE-F730-46FE-9EAC-7302ECC2B7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6020" y="4846199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2" name="타원 81">
            <a:extLst>
              <a:ext uri="{FF2B5EF4-FFF2-40B4-BE49-F238E27FC236}">
                <a16:creationId xmlns="" xmlns:a16="http://schemas.microsoft.com/office/drawing/2014/main" id="{CB88F1C7-09D7-4EE1-A980-63888B53C73E}"/>
              </a:ext>
            </a:extLst>
          </p:cNvPr>
          <p:cNvSpPr/>
          <p:nvPr/>
        </p:nvSpPr>
        <p:spPr>
          <a:xfrm>
            <a:off x="4339550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1B9F0B24-69F6-4299-A9A9-28D505D14E14}"/>
              </a:ext>
            </a:extLst>
          </p:cNvPr>
          <p:cNvSpPr txBox="1"/>
          <p:nvPr/>
        </p:nvSpPr>
        <p:spPr>
          <a:xfrm>
            <a:off x="1110214" y="3157973"/>
            <a:ext cx="14720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340×15=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032353A5-A159-4764-B5C7-52D2AAF9300B}"/>
              </a:ext>
            </a:extLst>
          </p:cNvPr>
          <p:cNvSpPr/>
          <p:nvPr/>
        </p:nvSpPr>
        <p:spPr bwMode="auto">
          <a:xfrm>
            <a:off x="2227527" y="3178100"/>
            <a:ext cx="910226" cy="3645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3400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54AAF075-1186-466C-8C75-B564E5D2E55B}"/>
              </a:ext>
            </a:extLst>
          </p:cNvPr>
          <p:cNvSpPr/>
          <p:nvPr/>
        </p:nvSpPr>
        <p:spPr bwMode="auto">
          <a:xfrm>
            <a:off x="3438773" y="3178512"/>
            <a:ext cx="910225" cy="3637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1700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="" xmlns:a16="http://schemas.microsoft.com/office/drawing/2014/main" id="{E188CA59-8FFC-474F-92FF-B644BFFE88C7}"/>
              </a:ext>
            </a:extLst>
          </p:cNvPr>
          <p:cNvGrpSpPr/>
          <p:nvPr/>
        </p:nvGrpSpPr>
        <p:grpSpPr>
          <a:xfrm>
            <a:off x="2015756" y="3556068"/>
            <a:ext cx="1219843" cy="773030"/>
            <a:chOff x="2357998" y="2127281"/>
            <a:chExt cx="1472081" cy="787971"/>
          </a:xfrm>
        </p:grpSpPr>
        <p:cxnSp>
          <p:nvCxnSpPr>
            <p:cNvPr id="89" name="직선 연결선 88">
              <a:extLst>
                <a:ext uri="{FF2B5EF4-FFF2-40B4-BE49-F238E27FC236}">
                  <a16:creationId xmlns="" xmlns:a16="http://schemas.microsoft.com/office/drawing/2014/main" id="{A0691605-0CB6-42E4-B9AD-0E87043795D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162780" y="2127281"/>
              <a:ext cx="0" cy="375774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DD32DACD-E73B-4912-AE47-1469DA202E04}"/>
                </a:ext>
              </a:extLst>
            </p:cNvPr>
            <p:cNvSpPr txBox="1"/>
            <p:nvPr/>
          </p:nvSpPr>
          <p:spPr>
            <a:xfrm>
              <a:off x="2357998" y="2523095"/>
              <a:ext cx="1472081" cy="3921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340×</a:t>
              </a:r>
              <a:r>
                <a:rPr lang="en-US" altLang="ko-KR" sz="19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43986766-DC8E-46D0-ADC9-A8358AB2A689}"/>
              </a:ext>
            </a:extLst>
          </p:cNvPr>
          <p:cNvGrpSpPr/>
          <p:nvPr/>
        </p:nvGrpSpPr>
        <p:grpSpPr>
          <a:xfrm>
            <a:off x="3359794" y="3556778"/>
            <a:ext cx="1068230" cy="772322"/>
            <a:chOff x="2367011" y="2068223"/>
            <a:chExt cx="1472081" cy="788768"/>
          </a:xfrm>
        </p:grpSpPr>
        <p:cxnSp>
          <p:nvCxnSpPr>
            <p:cNvPr id="92" name="직선 연결선 91">
              <a:extLst>
                <a:ext uri="{FF2B5EF4-FFF2-40B4-BE49-F238E27FC236}">
                  <a16:creationId xmlns="" xmlns:a16="http://schemas.microsoft.com/office/drawing/2014/main" id="{A976AEBF-9E0B-4DF8-9ADE-C36BA2ED2D3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121708" y="2068223"/>
              <a:ext cx="0" cy="375774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253B31C9-6CBC-4F37-BD21-707F1D7E9C0C}"/>
                </a:ext>
              </a:extLst>
            </p:cNvPr>
            <p:cNvSpPr txBox="1"/>
            <p:nvPr/>
          </p:nvSpPr>
          <p:spPr>
            <a:xfrm>
              <a:off x="2367011" y="2464078"/>
              <a:ext cx="1472081" cy="3929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340×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69740E0C-DB22-4CCE-9E18-FF53C3649FA6}"/>
              </a:ext>
            </a:extLst>
          </p:cNvPr>
          <p:cNvSpPr txBox="1"/>
          <p:nvPr/>
        </p:nvSpPr>
        <p:spPr>
          <a:xfrm>
            <a:off x="3116415" y="3164725"/>
            <a:ext cx="383299" cy="391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6C40041D-6B8F-4413-9FF3-F2D7218D65B8}"/>
              </a:ext>
            </a:extLst>
          </p:cNvPr>
          <p:cNvSpPr txBox="1"/>
          <p:nvPr/>
        </p:nvSpPr>
        <p:spPr>
          <a:xfrm>
            <a:off x="4570508" y="3159382"/>
            <a:ext cx="1064259" cy="391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5100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D500E129-1ED7-4369-B764-4D6A01BB8489}"/>
              </a:ext>
            </a:extLst>
          </p:cNvPr>
          <p:cNvSpPr txBox="1"/>
          <p:nvPr/>
        </p:nvSpPr>
        <p:spPr>
          <a:xfrm>
            <a:off x="4279578" y="3159090"/>
            <a:ext cx="383299" cy="391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</a:p>
        </p:txBody>
      </p:sp>
      <p:pic>
        <p:nvPicPr>
          <p:cNvPr id="121" name="그림 120">
            <a:extLst>
              <a:ext uri="{FF2B5EF4-FFF2-40B4-BE49-F238E27FC236}">
                <a16:creationId xmlns="" xmlns:a16="http://schemas.microsoft.com/office/drawing/2014/main" id="{A590506C-0A8B-40F3-AC2A-BFCE010BC9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2140" y="2987851"/>
            <a:ext cx="360000" cy="355000"/>
          </a:xfrm>
          <a:prstGeom prst="rect">
            <a:avLst/>
          </a:prstGeom>
        </p:spPr>
      </p:pic>
      <p:pic>
        <p:nvPicPr>
          <p:cNvPr id="122" name="그림 121">
            <a:extLst>
              <a:ext uri="{FF2B5EF4-FFF2-40B4-BE49-F238E27FC236}">
                <a16:creationId xmlns="" xmlns:a16="http://schemas.microsoft.com/office/drawing/2014/main" id="{2A5E0EE1-FF5A-4937-AD27-6C3118FF26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03988" y="2924942"/>
            <a:ext cx="360000" cy="355000"/>
          </a:xfrm>
          <a:prstGeom prst="rect">
            <a:avLst/>
          </a:prstGeom>
        </p:spPr>
      </p:pic>
      <p:pic>
        <p:nvPicPr>
          <p:cNvPr id="128" name="그림 127">
            <a:extLst>
              <a:ext uri="{FF2B5EF4-FFF2-40B4-BE49-F238E27FC236}">
                <a16:creationId xmlns="" xmlns:a16="http://schemas.microsoft.com/office/drawing/2014/main" id="{3AF0BF37-F322-44A5-BC3E-5051862A4C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66746" y="2953651"/>
            <a:ext cx="360000" cy="355000"/>
          </a:xfrm>
          <a:prstGeom prst="rect">
            <a:avLst/>
          </a:prstGeom>
        </p:spPr>
      </p:pic>
      <p:sp>
        <p:nvSpPr>
          <p:cNvPr id="129" name="모서리가 둥근 직사각형 4">
            <a:extLst>
              <a:ext uri="{FF2B5EF4-FFF2-40B4-BE49-F238E27FC236}">
                <a16:creationId xmlns="" xmlns:a16="http://schemas.microsoft.com/office/drawing/2014/main" id="{FB5F49CD-F662-4A5E-B2EA-4EA0D1251815}"/>
              </a:ext>
            </a:extLst>
          </p:cNvPr>
          <p:cNvSpPr/>
          <p:nvPr/>
        </p:nvSpPr>
        <p:spPr>
          <a:xfrm>
            <a:off x="598990" y="2566083"/>
            <a:ext cx="5504220" cy="2271657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863600" y="2386063"/>
            <a:ext cx="988526" cy="36004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방법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598990" y="24539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162997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45435</TotalTime>
  <Words>2681</Words>
  <Application>Microsoft Office PowerPoint</Application>
  <PresentationFormat>화면 슬라이드 쇼(4:3)</PresentationFormat>
  <Paragraphs>924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8417</cp:revision>
  <cp:lastPrinted>2021-12-20T01:30:02Z</cp:lastPrinted>
  <dcterms:created xsi:type="dcterms:W3CDTF">2008-07-15T12:19:11Z</dcterms:created>
  <dcterms:modified xsi:type="dcterms:W3CDTF">2022-02-18T05:24:27Z</dcterms:modified>
</cp:coreProperties>
</file>