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097" r:id="rId4"/>
    <p:sldId id="1365" r:id="rId5"/>
    <p:sldId id="1387" r:id="rId6"/>
    <p:sldId id="1369" r:id="rId7"/>
    <p:sldId id="1388" r:id="rId8"/>
    <p:sldId id="1373" r:id="rId9"/>
    <p:sldId id="1372" r:id="rId10"/>
    <p:sldId id="131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48E"/>
    <a:srgbClr val="FFD0E4"/>
    <a:srgbClr val="F0CD61"/>
    <a:srgbClr val="A46B5B"/>
    <a:srgbClr val="AE7C65"/>
    <a:srgbClr val="FEF6F0"/>
    <a:srgbClr val="D0ECD8"/>
    <a:srgbClr val="D4EFFD"/>
    <a:srgbClr val="F2771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10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251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미로 탈출하기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1572" y="3044279"/>
            <a:ext cx="22724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68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91070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미로 탈출하기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곱셈과 나눗셈에 관한 문제를 해결하며 미로를 탈출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각각의 주어진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곱셈식을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곱셈의 계산 결과가 큰 쪽으로 길을 따라가며 미로에서 탈출합니다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34939" y="1954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327956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327956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각각의 주어진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나눗셈을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몫이 큰 쪽으로 길을 따라가며 미로에서 탈출합니다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134939" y="255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86782" y="140921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53527" y="14092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나눗셈이 몫이 큰 쪽으로 길을 따라가며 미로에서 탈출해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941" y="1740554"/>
            <a:ext cx="1511405" cy="51167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" name="직사각형 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" y="1412776"/>
            <a:ext cx="689114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학생들이 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resource/contents/lesson03/ops/3/3_9_01.html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이동함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8998" y="1552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088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\app\resource\contents\lesson03\ops\game\game_3\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6277926" y="4594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40" y="4886403"/>
            <a:ext cx="491492" cy="4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부등호 칸 클릭 시 아래 파란 정답 설명이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5686782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53527" y="140921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나눗셈이 몫이 큰 쪽으로 길을 따라가며 미로에서 탈출해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607229" y="180110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3203847" y="1822848"/>
            <a:ext cx="360041" cy="360041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43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9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16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550196" y="509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509803" y="2943930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600×40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2137028" y="2943930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320×70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1678324" y="2917572"/>
            <a:ext cx="411079" cy="411079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22171" y="2932319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504×48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5497021" y="2932319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752×32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5019267" y="2905961"/>
            <a:ext cx="411079" cy="411079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2972" y="2781290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7249" y="2780928"/>
            <a:ext cx="360000" cy="355000"/>
          </a:xfrm>
          <a:prstGeom prst="rect">
            <a:avLst/>
          </a:prstGeom>
        </p:spPr>
      </p:pic>
      <p:sp>
        <p:nvSpPr>
          <p:cNvPr id="58" name="TextBox 43"/>
          <p:cNvSpPr txBox="1"/>
          <p:nvPr/>
        </p:nvSpPr>
        <p:spPr>
          <a:xfrm>
            <a:off x="542396" y="3248980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=24000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057975" y="3224299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=22400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3854764" y="3212976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=24192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5438940" y="3188295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=24064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603526" y="2704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905434" y="2704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2672916"/>
            <a:ext cx="2958583" cy="102884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14159" y="2672916"/>
            <a:ext cx="2958583" cy="102884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5686782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53527" y="140921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나눗셈이 몫이 큰 쪽으로 길을 따라가며 미로에서 탈출해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42334FEB-145F-4CB6-9531-4DDC44298A46}"/>
              </a:ext>
            </a:extLst>
          </p:cNvPr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32" name="Picture 2">
              <a:extLst>
                <a:ext uri="{FF2B5EF4-FFF2-40B4-BE49-F238E27FC236}">
                  <a16:creationId xmlns="" xmlns:a16="http://schemas.microsoft.com/office/drawing/2014/main" id="{358C64C3-A350-4F35-9962-24FB7DB19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E7FE3EB3-9FFA-4B2B-90A9-28D6BBC9D61B}"/>
                </a:ext>
              </a:extLst>
            </p:cNvPr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467544" y="2923095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65÷18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94769" y="2923095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84÷16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1636065" y="2896737"/>
            <a:ext cx="411079" cy="411079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</a:rPr>
              <a:t>&lt;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163143" y="4223001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954÷53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837993" y="4223001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455÷13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3360239" y="4196643"/>
            <a:ext cx="411079" cy="411079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</a:rPr>
              <a:t>&lt;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713" y="2760455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16" y="4019143"/>
            <a:ext cx="360000" cy="355000"/>
          </a:xfrm>
          <a:prstGeom prst="rect">
            <a:avLst/>
          </a:prstGeom>
        </p:spPr>
      </p:pic>
      <p:sp>
        <p:nvSpPr>
          <p:cNvPr id="67" name="TextBox 43"/>
          <p:cNvSpPr txBox="1"/>
          <p:nvPr/>
        </p:nvSpPr>
        <p:spPr>
          <a:xfrm>
            <a:off x="676746" y="3224299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=3 ··· 11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1976301" y="3224299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=5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··· 4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2015716" y="4524391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=18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599892" y="4488387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=35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791225" y="2887091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322÷20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8450" y="2887091"/>
            <a:ext cx="11199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674÷60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4959746" y="2860733"/>
            <a:ext cx="411079" cy="411079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394" y="2724451"/>
            <a:ext cx="360000" cy="355000"/>
          </a:xfrm>
          <a:prstGeom prst="rect">
            <a:avLst/>
          </a:prstGeom>
        </p:spPr>
      </p:pic>
      <p:sp>
        <p:nvSpPr>
          <p:cNvPr id="75" name="TextBox 43"/>
          <p:cNvSpPr txBox="1"/>
          <p:nvPr/>
        </p:nvSpPr>
        <p:spPr>
          <a:xfrm>
            <a:off x="3867581" y="3212976"/>
            <a:ext cx="1119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=16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···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347156" y="3212976"/>
            <a:ext cx="1349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=11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··· 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396" y="53192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5683" y="53308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28" y="5379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09" y="53858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4863175" y="2668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519328" y="272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226303" y="4080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부등호 칸 클릭 시 아래 파란 정답 설명이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607229" y="1801107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원형: 비어 있음 1">
            <a:extLst>
              <a:ext uri="{FF2B5EF4-FFF2-40B4-BE49-F238E27FC236}">
                <a16:creationId xmlns="" xmlns:a16="http://schemas.microsoft.com/office/drawing/2014/main" id="{943D9DA8-884E-46FD-AAA0-9BE7A6782F90}"/>
              </a:ext>
            </a:extLst>
          </p:cNvPr>
          <p:cNvSpPr/>
          <p:nvPr/>
        </p:nvSpPr>
        <p:spPr>
          <a:xfrm>
            <a:off x="3203847" y="1822848"/>
            <a:ext cx="360041" cy="360041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8301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5536" y="2672916"/>
            <a:ext cx="2958583" cy="102884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714159" y="2672916"/>
            <a:ext cx="2958583" cy="102884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55131" y="3948327"/>
            <a:ext cx="2958583" cy="102884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387743"/>
            <a:ext cx="350834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숫자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세트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760345" y="5445224"/>
            <a:ext cx="1796981" cy="294237"/>
            <a:chOff x="1844163" y="5445224"/>
            <a:chExt cx="1796981" cy="294237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163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519" y="5494815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214" y="5455143"/>
              <a:ext cx="290930" cy="28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47990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41674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숫자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세트를 뒤집어 바닥에 펼쳐 놓는다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91977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82597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 전체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562709" y="4077072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교실 땐 뒤에 선을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모둠이 함께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 출발하여 카드 하나를 골라 칠판에 올려놓는다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=""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4689140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=""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52892" y="4698544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올려놓는 순서를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㉤이라고 할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㉠㉡㉢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㉣㉤ 꼴로 곱셈식을 만든다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="" xmlns:a16="http://schemas.microsoft.com/office/drawing/2014/main" id="{A013D754-A2E3-4848-9C76-0D65BB4C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달려라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 놀이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2418194"/>
            <a:ext cx="409558" cy="41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19" y="2418194"/>
            <a:ext cx="424727" cy="42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91" y="2418194"/>
            <a:ext cx="409558" cy="42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00" y="2418193"/>
            <a:ext cx="417142" cy="41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31" y="2418608"/>
            <a:ext cx="432311" cy="4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7358" y="4661847"/>
            <a:ext cx="3808818" cy="372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199089" y="4515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296094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3898121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2960948"/>
            <a:ext cx="611840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경기 중에서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번을 먼저 이긴 모둠이 승자가 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반에서 협의하여 리그나 토너먼트 방식을 선택하여 우승 모둠을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29057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34100" y="2312876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연달아 진행하며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번째 출발하는 학생이 곱셈을 계산하여 계산 결과가 가장 큰 모둠이 이깁니다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미로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116774" y="5445224"/>
            <a:ext cx="1491230" cy="277706"/>
            <a:chOff x="2758144" y="5445224"/>
            <a:chExt cx="1491230" cy="277706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65056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375" y="5501023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95888" y="5455143"/>
            <a:ext cx="290930" cy="28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3" name="TextBox 53">
            <a:extLst>
              <a:ext uri="{FF2B5EF4-FFF2-40B4-BE49-F238E27FC236}">
                <a16:creationId xmlns="" xmlns:a16="http://schemas.microsoft.com/office/drawing/2014/main" id="{A8E58411-3DE0-4A0A-9AB4-F18CB31FD260}"/>
              </a:ext>
            </a:extLst>
          </p:cNvPr>
          <p:cNvSpPr txBox="1"/>
          <p:nvPr/>
        </p:nvSpPr>
        <p:spPr>
          <a:xfrm>
            <a:off x="534100" y="3897052"/>
            <a:ext cx="619814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나눗셈에 대해서도 같은 방법으로 놀이를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="" xmlns:a16="http://schemas.microsoft.com/office/drawing/2014/main" id="{65E96E40-056D-4523-AF09-C47D848B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달려라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 놀이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42836</TotalTime>
  <Words>766</Words>
  <Application>Microsoft Office PowerPoint</Application>
  <PresentationFormat>화면 슬라이드 쇼(4:3)</PresentationFormat>
  <Paragraphs>256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7561</cp:revision>
  <dcterms:created xsi:type="dcterms:W3CDTF">2008-07-15T12:19:11Z</dcterms:created>
  <dcterms:modified xsi:type="dcterms:W3CDTF">2022-02-18T06:11:40Z</dcterms:modified>
</cp:coreProperties>
</file>