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347" r:id="rId4"/>
    <p:sldId id="1384" r:id="rId5"/>
    <p:sldId id="1395" r:id="rId6"/>
    <p:sldId id="1385" r:id="rId7"/>
    <p:sldId id="1097" r:id="rId8"/>
    <p:sldId id="1289" r:id="rId9"/>
    <p:sldId id="1387" r:id="rId10"/>
    <p:sldId id="1351" r:id="rId11"/>
    <p:sldId id="1393" r:id="rId12"/>
    <p:sldId id="1369" r:id="rId13"/>
    <p:sldId id="1394" r:id="rId14"/>
    <p:sldId id="1352" r:id="rId15"/>
    <p:sldId id="1353" r:id="rId16"/>
    <p:sldId id="1388" r:id="rId17"/>
    <p:sldId id="1355" r:id="rId18"/>
    <p:sldId id="1389" r:id="rId19"/>
    <p:sldId id="1357" r:id="rId20"/>
    <p:sldId id="1359" r:id="rId21"/>
    <p:sldId id="1390" r:id="rId22"/>
    <p:sldId id="1361" r:id="rId23"/>
    <p:sldId id="1391" r:id="rId24"/>
    <p:sldId id="1386" r:id="rId25"/>
    <p:sldId id="1392" r:id="rId26"/>
    <p:sldId id="1368" r:id="rId27"/>
    <p:sldId id="1315" r:id="rId2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1A5"/>
    <a:srgbClr val="B9C5D9"/>
    <a:srgbClr val="FFFFFF"/>
    <a:srgbClr val="D1E4A6"/>
    <a:srgbClr val="AFCCEA"/>
    <a:srgbClr val="FBC6AE"/>
    <a:srgbClr val="C7C8E0"/>
    <a:srgbClr val="FEF5E5"/>
    <a:srgbClr val="DACAE3"/>
    <a:srgbClr val="CF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6909" autoAdjust="0"/>
  </p:normalViewPr>
  <p:slideViewPr>
    <p:cSldViewPr>
      <p:cViewPr>
        <p:scale>
          <a:sx n="100" d="100"/>
          <a:sy n="100" d="100"/>
        </p:scale>
        <p:origin x="-2142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9423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1924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7845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09~10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suh_h_0401_03_0910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612100C9-84AF-4EF9-B45A-6A2E96868BDE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18" name="Picture 11">
              <a:extLst>
                <a:ext uri="{FF2B5EF4-FFF2-40B4-BE49-F238E27FC236}">
                  <a16:creationId xmlns="" xmlns:a16="http://schemas.microsoft.com/office/drawing/2014/main" id="{34EB1B83-7B3F-464A-A725-6CC6AC6F9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2">
              <a:extLst>
                <a:ext uri="{FF2B5EF4-FFF2-40B4-BE49-F238E27FC236}">
                  <a16:creationId xmlns="" xmlns:a16="http://schemas.microsoft.com/office/drawing/2014/main" id="{91E12997-8027-4609-B304-04EF53A89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3">
              <a:extLst>
                <a:ext uri="{FF2B5EF4-FFF2-40B4-BE49-F238E27FC236}">
                  <a16:creationId xmlns="" xmlns:a16="http://schemas.microsoft.com/office/drawing/2014/main" id="{D421B7C5-A129-4029-942C-550EA5FD1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4">
              <a:extLst>
                <a:ext uri="{FF2B5EF4-FFF2-40B4-BE49-F238E27FC236}">
                  <a16:creationId xmlns="" xmlns:a16="http://schemas.microsoft.com/office/drawing/2014/main" id="{A5711D50-FEA7-48F0-BA6E-E4ED270EB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04C5F74A-0B97-46A6-B735-9120C5C7668F}"/>
              </a:ext>
            </a:extLst>
          </p:cNvPr>
          <p:cNvSpPr/>
          <p:nvPr/>
        </p:nvSpPr>
        <p:spPr>
          <a:xfrm>
            <a:off x="236949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33E5416C-D90C-45A0-8433-1A4893BA3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59732"/>
              </p:ext>
            </p:extLst>
          </p:nvPr>
        </p:nvGraphicFramePr>
        <p:xfrm>
          <a:off x="2519772" y="2060848"/>
          <a:ext cx="1795328" cy="8432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="" xmlns:a16="http://schemas.microsoft.com/office/drawing/2014/main" val="169224251"/>
                    </a:ext>
                  </a:extLst>
                </a:gridCol>
              </a:tblGrid>
              <a:tr h="42160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216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816AB36F-E51D-41E4-B7F7-E08822C2F0AE}"/>
              </a:ext>
            </a:extLst>
          </p:cNvPr>
          <p:cNvGrpSpPr/>
          <p:nvPr/>
        </p:nvGrpSpPr>
        <p:grpSpPr>
          <a:xfrm>
            <a:off x="2905725" y="2478704"/>
            <a:ext cx="1368007" cy="417979"/>
            <a:chOff x="-1236433" y="1827143"/>
            <a:chExt cx="1943817" cy="945054"/>
          </a:xfrm>
        </p:grpSpPr>
        <p:sp>
          <p:nvSpPr>
            <p:cNvPr id="66" name="원호 65">
              <a:extLst>
                <a:ext uri="{FF2B5EF4-FFF2-40B4-BE49-F238E27FC236}">
                  <a16:creationId xmlns="" xmlns:a16="http://schemas.microsoft.com/office/drawing/2014/main" id="{CEC70CBD-2F61-4138-9D27-AEFF3D4C2F75}"/>
                </a:ext>
              </a:extLst>
            </p:cNvPr>
            <p:cNvSpPr/>
            <p:nvPr/>
          </p:nvSpPr>
          <p:spPr bwMode="auto">
            <a:xfrm>
              <a:off x="-1236433" y="1827143"/>
              <a:ext cx="204611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7C24539C-71C8-4A82-BBDF-A6CB175010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134117" y="1827143"/>
              <a:ext cx="1841501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9" name="Picture 12">
            <a:extLst>
              <a:ext uri="{FF2B5EF4-FFF2-40B4-BE49-F238E27FC236}">
                <a16:creationId xmlns="" xmlns:a16="http://schemas.microsoft.com/office/drawing/2014/main" id="{42133390-77A5-44A7-B6E8-23A367C6E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A9D33744-F39A-4A11-B75A-05DF9A459D83}"/>
              </a:ext>
            </a:extLst>
          </p:cNvPr>
          <p:cNvSpPr/>
          <p:nvPr/>
        </p:nvSpPr>
        <p:spPr>
          <a:xfrm>
            <a:off x="4707510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17C5A49-0402-4825-B0C3-6CAA1309EB58}"/>
              </a:ext>
            </a:extLst>
          </p:cNvPr>
          <p:cNvSpPr/>
          <p:nvPr/>
        </p:nvSpPr>
        <p:spPr bwMode="auto">
          <a:xfrm>
            <a:off x="2686871" y="3630812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1822" y="3458377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417C5A49-0402-4825-B0C3-6CAA1309EB58}"/>
              </a:ext>
            </a:extLst>
          </p:cNvPr>
          <p:cNvSpPr/>
          <p:nvPr/>
        </p:nvSpPr>
        <p:spPr bwMode="auto">
          <a:xfrm>
            <a:off x="4977189" y="3621690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2140" y="3449255"/>
            <a:ext cx="360000" cy="355000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1543985" y="3621690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51920" y="3603446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33E5416C-D90C-45A0-8433-1A4893BA3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4037"/>
              </p:ext>
            </p:extLst>
          </p:nvPr>
        </p:nvGraphicFramePr>
        <p:xfrm>
          <a:off x="2519772" y="2060848"/>
          <a:ext cx="1795328" cy="8432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="" xmlns:a16="http://schemas.microsoft.com/office/drawing/2014/main" val="169224251"/>
                    </a:ext>
                  </a:extLst>
                </a:gridCol>
              </a:tblGrid>
              <a:tr h="42160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216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816AB36F-E51D-41E4-B7F7-E08822C2F0AE}"/>
              </a:ext>
            </a:extLst>
          </p:cNvPr>
          <p:cNvGrpSpPr/>
          <p:nvPr/>
        </p:nvGrpSpPr>
        <p:grpSpPr>
          <a:xfrm>
            <a:off x="2905725" y="2478704"/>
            <a:ext cx="1368007" cy="417979"/>
            <a:chOff x="-1236433" y="1827143"/>
            <a:chExt cx="1943817" cy="945054"/>
          </a:xfrm>
        </p:grpSpPr>
        <p:sp>
          <p:nvSpPr>
            <p:cNvPr id="77" name="원호 76">
              <a:extLst>
                <a:ext uri="{FF2B5EF4-FFF2-40B4-BE49-F238E27FC236}">
                  <a16:creationId xmlns="" xmlns:a16="http://schemas.microsoft.com/office/drawing/2014/main" id="{CEC70CBD-2F61-4138-9D27-AEFF3D4C2F75}"/>
                </a:ext>
              </a:extLst>
            </p:cNvPr>
            <p:cNvSpPr/>
            <p:nvPr/>
          </p:nvSpPr>
          <p:spPr bwMode="auto">
            <a:xfrm>
              <a:off x="-1236433" y="1827143"/>
              <a:ext cx="204611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7C24539C-71C8-4A82-BBDF-A6CB175010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134117" y="1827143"/>
              <a:ext cx="1841501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417C5A49-0402-4825-B0C3-6CAA1309EB58}"/>
              </a:ext>
            </a:extLst>
          </p:cNvPr>
          <p:cNvSpPr/>
          <p:nvPr/>
        </p:nvSpPr>
        <p:spPr bwMode="auto">
          <a:xfrm>
            <a:off x="4343055" y="3579305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822" y="3406870"/>
            <a:ext cx="360000" cy="3550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417C5A49-0402-4825-B0C3-6CAA1309EB58}"/>
              </a:ext>
            </a:extLst>
          </p:cNvPr>
          <p:cNvSpPr/>
          <p:nvPr/>
        </p:nvSpPr>
        <p:spPr bwMode="auto">
          <a:xfrm>
            <a:off x="4941185" y="3570183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136" y="3397748"/>
            <a:ext cx="360000" cy="355000"/>
          </a:xfrm>
          <a:prstGeom prst="rect">
            <a:avLst/>
          </a:prstGeom>
        </p:spPr>
      </p:pic>
      <p:sp>
        <p:nvSpPr>
          <p:cNvPr id="85" name="모서리가 둥근 직사각형 84"/>
          <p:cNvSpPr/>
          <p:nvPr/>
        </p:nvSpPr>
        <p:spPr>
          <a:xfrm>
            <a:off x="3236173" y="3570183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815916" y="3551939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612100C9-84AF-4EF9-B45A-6A2E96868BDE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18" name="Picture 11">
              <a:extLst>
                <a:ext uri="{FF2B5EF4-FFF2-40B4-BE49-F238E27FC236}">
                  <a16:creationId xmlns="" xmlns:a16="http://schemas.microsoft.com/office/drawing/2014/main" id="{34EB1B83-7B3F-464A-A725-6CC6AC6F9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2">
              <a:extLst>
                <a:ext uri="{FF2B5EF4-FFF2-40B4-BE49-F238E27FC236}">
                  <a16:creationId xmlns="" xmlns:a16="http://schemas.microsoft.com/office/drawing/2014/main" id="{91E12997-8027-4609-B304-04EF53A89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3">
              <a:extLst>
                <a:ext uri="{FF2B5EF4-FFF2-40B4-BE49-F238E27FC236}">
                  <a16:creationId xmlns="" xmlns:a16="http://schemas.microsoft.com/office/drawing/2014/main" id="{D421B7C5-A129-4029-942C-550EA5FD1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4">
              <a:extLst>
                <a:ext uri="{FF2B5EF4-FFF2-40B4-BE49-F238E27FC236}">
                  <a16:creationId xmlns="" xmlns:a16="http://schemas.microsoft.com/office/drawing/2014/main" id="{A5711D50-FEA7-48F0-BA6E-E4ED270EB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A1CFBE45-1398-4A76-91F3-9D005EE33985}"/>
              </a:ext>
            </a:extLst>
          </p:cNvPr>
          <p:cNvGrpSpPr/>
          <p:nvPr/>
        </p:nvGrpSpPr>
        <p:grpSpPr>
          <a:xfrm>
            <a:off x="3239852" y="3392996"/>
            <a:ext cx="910888" cy="427989"/>
            <a:chOff x="691799" y="3670761"/>
            <a:chExt cx="910888" cy="427989"/>
          </a:xfrm>
        </p:grpSpPr>
        <p:pic>
          <p:nvPicPr>
            <p:cNvPr id="49" name="그림 48">
              <a:extLst>
                <a:ext uri="{FF2B5EF4-FFF2-40B4-BE49-F238E27FC236}">
                  <a16:creationId xmlns="" xmlns:a16="http://schemas.microsoft.com/office/drawing/2014/main" id="{379F1354-310F-48B1-8007-18E247C38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8426"/>
            <a:stretch/>
          </p:blipFill>
          <p:spPr>
            <a:xfrm>
              <a:off x="691799" y="3670761"/>
              <a:ext cx="910888" cy="427989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626B7787-D543-49EE-8E8A-6AB5133EDDEF}"/>
                </a:ext>
              </a:extLst>
            </p:cNvPr>
            <p:cNvGrpSpPr/>
            <p:nvPr/>
          </p:nvGrpSpPr>
          <p:grpSpPr>
            <a:xfrm>
              <a:off x="888751" y="3784336"/>
              <a:ext cx="478101" cy="224930"/>
              <a:chOff x="172384" y="1347304"/>
              <a:chExt cx="478101" cy="22493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E4B0EED8-E017-4E27-AACE-FFAA0B40D0F3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3">
                <a:extLst>
                  <a:ext uri="{FF2B5EF4-FFF2-40B4-BE49-F238E27FC236}">
                    <a16:creationId xmlns="" xmlns:a16="http://schemas.microsoft.com/office/drawing/2014/main" id="{C70EE976-2881-4001-BA16-F710F0A0F752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21185B4C-69F0-4E0D-92F3-D715380421C2}"/>
              </a:ext>
            </a:extLst>
          </p:cNvPr>
          <p:cNvGrpSpPr/>
          <p:nvPr/>
        </p:nvGrpSpPr>
        <p:grpSpPr>
          <a:xfrm>
            <a:off x="3593773" y="3439632"/>
            <a:ext cx="910888" cy="400568"/>
            <a:chOff x="3929000" y="3717032"/>
            <a:chExt cx="910888" cy="400568"/>
          </a:xfrm>
        </p:grpSpPr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5680087F-4933-457B-95A1-CC254961D4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61090"/>
            <a:stretch/>
          </p:blipFill>
          <p:spPr>
            <a:xfrm>
              <a:off x="3929000" y="3717032"/>
              <a:ext cx="910888" cy="400568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09D80771-5024-4403-9C6D-EC279FE3BF80}"/>
                </a:ext>
              </a:extLst>
            </p:cNvPr>
            <p:cNvGrpSpPr/>
            <p:nvPr/>
          </p:nvGrpSpPr>
          <p:grpSpPr>
            <a:xfrm>
              <a:off x="4054110" y="3789255"/>
              <a:ext cx="660668" cy="220473"/>
              <a:chOff x="119282" y="990981"/>
              <a:chExt cx="660668" cy="220473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AD88CD15-3E2F-4FE8-A700-555F25FD2544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3">
                <a:extLst>
                  <a:ext uri="{FF2B5EF4-FFF2-40B4-BE49-F238E27FC236}">
                    <a16:creationId xmlns="" xmlns:a16="http://schemas.microsoft.com/office/drawing/2014/main" id="{BD87FA94-2395-42B6-85ED-AC42C971A962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93B4BB7-FD3D-44B5-9E79-B50443CAD6F0}"/>
              </a:ext>
            </a:extLst>
          </p:cNvPr>
          <p:cNvSpPr/>
          <p:nvPr/>
        </p:nvSpPr>
        <p:spPr bwMode="auto">
          <a:xfrm>
            <a:off x="4216265" y="3439632"/>
            <a:ext cx="6918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C19FD06D-EFBF-4750-BACF-9DEF7186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98" y="3339582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C767865D-8F4D-44AE-A656-2AB02F6D52D2}"/>
              </a:ext>
            </a:extLst>
          </p:cNvPr>
          <p:cNvSpPr/>
          <p:nvPr/>
        </p:nvSpPr>
        <p:spPr bwMode="auto">
          <a:xfrm>
            <a:off x="4589549" y="3439632"/>
            <a:ext cx="6918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59EC6422-AF90-4C0A-AF8C-484B8D2E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57" y="3336030"/>
            <a:ext cx="360000" cy="355000"/>
          </a:xfrm>
          <a:prstGeom prst="rect">
            <a:avLst/>
          </a:prstGeom>
        </p:spPr>
      </p:pic>
      <p:pic>
        <p:nvPicPr>
          <p:cNvPr id="69" name="Picture 12">
            <a:extLst>
              <a:ext uri="{FF2B5EF4-FFF2-40B4-BE49-F238E27FC236}">
                <a16:creationId xmlns="" xmlns:a16="http://schemas.microsoft.com/office/drawing/2014/main" id="{42133390-77A5-44A7-B6E8-23A367C6E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8C76F731-0CF1-4962-A165-6F27086DF4B0}"/>
              </a:ext>
            </a:extLst>
          </p:cNvPr>
          <p:cNvGrpSpPr/>
          <p:nvPr/>
        </p:nvGrpSpPr>
        <p:grpSpPr>
          <a:xfrm>
            <a:off x="192745" y="3135992"/>
            <a:ext cx="6667165" cy="2101294"/>
            <a:chOff x="192745" y="3171996"/>
            <a:chExt cx="6667165" cy="2101294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1F6EF3E-AC8A-4D7E-BA59-D14AFB134E8B}"/>
                </a:ext>
              </a:extLst>
            </p:cNvPr>
            <p:cNvSpPr/>
            <p:nvPr/>
          </p:nvSpPr>
          <p:spPr>
            <a:xfrm>
              <a:off x="192745" y="3334015"/>
              <a:ext cx="6667165" cy="17511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="" xmlns:a16="http://schemas.microsoft.com/office/drawing/2014/main" id="{F9F6BCD2-738F-414F-BC58-FC1D66056823}"/>
                </a:ext>
              </a:extLst>
            </p:cNvPr>
            <p:cNvSpPr/>
            <p:nvPr/>
          </p:nvSpPr>
          <p:spPr>
            <a:xfrm>
              <a:off x="338478" y="317199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="" xmlns:a16="http://schemas.microsoft.com/office/drawing/2014/main" id="{C94A704A-63E7-41F8-B02B-EBC261ACA5F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1F796EF3-F7EA-4CFA-9202-402F7AE3A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C75545E3-B15E-4120-9FE1-606B6FDF4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1059"/>
              </p:ext>
            </p:extLst>
          </p:nvPr>
        </p:nvGraphicFramePr>
        <p:xfrm>
          <a:off x="2051720" y="3521509"/>
          <a:ext cx="1584176" cy="1341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3654904677"/>
                    </a:ext>
                  </a:extLst>
                </a:gridCol>
              </a:tblGrid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F94562D5-3CF4-4D45-9DD8-E8F814D9ADE9}"/>
              </a:ext>
            </a:extLst>
          </p:cNvPr>
          <p:cNvGrpSpPr/>
          <p:nvPr/>
        </p:nvGrpSpPr>
        <p:grpSpPr>
          <a:xfrm>
            <a:off x="2399600" y="3823610"/>
            <a:ext cx="1239286" cy="360000"/>
            <a:chOff x="-1277528" y="1827143"/>
            <a:chExt cx="2555909" cy="813963"/>
          </a:xfrm>
        </p:grpSpPr>
        <p:sp>
          <p:nvSpPr>
            <p:cNvPr id="72" name="원호 71">
              <a:extLst>
                <a:ext uri="{FF2B5EF4-FFF2-40B4-BE49-F238E27FC236}">
                  <a16:creationId xmlns="" xmlns:a16="http://schemas.microsoft.com/office/drawing/2014/main" id="{15761B57-07CB-47A9-ABDB-82415FA78326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813963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7D1216B7-8655-4E04-9276-4097408F59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2375890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1DE258B7-8E73-4ADB-9A00-568BC5157D1F}"/>
              </a:ext>
            </a:extLst>
          </p:cNvPr>
          <p:cNvSpPr txBox="1"/>
          <p:nvPr/>
        </p:nvSpPr>
        <p:spPr>
          <a:xfrm>
            <a:off x="3635896" y="4529621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56D2BC77-023F-4288-B5DA-FDB42479B03E}"/>
              </a:ext>
            </a:extLst>
          </p:cNvPr>
          <p:cNvSpPr txBox="1"/>
          <p:nvPr/>
        </p:nvSpPr>
        <p:spPr>
          <a:xfrm>
            <a:off x="3644142" y="3527606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29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4573E666-2C7F-454E-8D9C-6CCB27B19CC5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23" name="Picture 15">
              <a:extLst>
                <a:ext uri="{FF2B5EF4-FFF2-40B4-BE49-F238E27FC236}">
                  <a16:creationId xmlns="" xmlns:a16="http://schemas.microsoft.com/office/drawing/2014/main" id="{31555B5D-4775-4843-B274-7B8C576D80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>
              <a:extLst>
                <a:ext uri="{FF2B5EF4-FFF2-40B4-BE49-F238E27FC236}">
                  <a16:creationId xmlns="" xmlns:a16="http://schemas.microsoft.com/office/drawing/2014/main" id="{54B2604B-C4E6-44B2-A103-7B86D5345F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>
              <a:extLst>
                <a:ext uri="{FF2B5EF4-FFF2-40B4-BE49-F238E27FC236}">
                  <a16:creationId xmlns="" xmlns:a16="http://schemas.microsoft.com/office/drawing/2014/main" id="{08297411-09EA-4AD0-94D7-855FD4E69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6">
              <a:extLst>
                <a:ext uri="{FF2B5EF4-FFF2-40B4-BE49-F238E27FC236}">
                  <a16:creationId xmlns="" xmlns:a16="http://schemas.microsoft.com/office/drawing/2014/main" id="{A3C939F2-92AF-487F-A5B9-BAAE208A8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5E4E9C32-2A40-4715-85A8-1E057774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C12D4FD-34ED-474D-B9BF-E5D9C2A180A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2567D20B-4A65-4EEE-BFD5-5EBFC794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41EF0F25-EF3C-4F28-ABAE-520CC2D362DB}"/>
              </a:ext>
            </a:extLst>
          </p:cNvPr>
          <p:cNvSpPr/>
          <p:nvPr/>
        </p:nvSpPr>
        <p:spPr>
          <a:xfrm>
            <a:off x="4707510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80E2C292-4FB5-4C51-B166-0799B8C8CE47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33E5416C-D90C-45A0-8433-1A4893BA3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01707"/>
              </p:ext>
            </p:extLst>
          </p:nvPr>
        </p:nvGraphicFramePr>
        <p:xfrm>
          <a:off x="2519772" y="2060848"/>
          <a:ext cx="1795328" cy="8432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="" xmlns:a16="http://schemas.microsoft.com/office/drawing/2014/main" val="169224251"/>
                    </a:ext>
                  </a:extLst>
                </a:gridCol>
              </a:tblGrid>
              <a:tr h="42160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216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816AB36F-E51D-41E4-B7F7-E08822C2F0AE}"/>
              </a:ext>
            </a:extLst>
          </p:cNvPr>
          <p:cNvGrpSpPr/>
          <p:nvPr/>
        </p:nvGrpSpPr>
        <p:grpSpPr>
          <a:xfrm>
            <a:off x="2905725" y="2478704"/>
            <a:ext cx="1368007" cy="417979"/>
            <a:chOff x="-1236433" y="1827143"/>
            <a:chExt cx="1943817" cy="945054"/>
          </a:xfrm>
        </p:grpSpPr>
        <p:sp>
          <p:nvSpPr>
            <p:cNvPr id="60" name="원호 59">
              <a:extLst>
                <a:ext uri="{FF2B5EF4-FFF2-40B4-BE49-F238E27FC236}">
                  <a16:creationId xmlns="" xmlns:a16="http://schemas.microsoft.com/office/drawing/2014/main" id="{CEC70CBD-2F61-4138-9D27-AEFF3D4C2F75}"/>
                </a:ext>
              </a:extLst>
            </p:cNvPr>
            <p:cNvSpPr/>
            <p:nvPr/>
          </p:nvSpPr>
          <p:spPr bwMode="auto">
            <a:xfrm>
              <a:off x="-1236433" y="1827143"/>
              <a:ext cx="204611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7C24539C-71C8-4A82-BBDF-A6CB175010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134117" y="1827143"/>
              <a:ext cx="1841501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417C5A49-0402-4825-B0C3-6CAA1309EB58}"/>
              </a:ext>
            </a:extLst>
          </p:cNvPr>
          <p:cNvSpPr/>
          <p:nvPr/>
        </p:nvSpPr>
        <p:spPr bwMode="auto">
          <a:xfrm>
            <a:off x="2686871" y="3630812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1822" y="3458377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17C5A49-0402-4825-B0C3-6CAA1309EB58}"/>
              </a:ext>
            </a:extLst>
          </p:cNvPr>
          <p:cNvSpPr/>
          <p:nvPr/>
        </p:nvSpPr>
        <p:spPr bwMode="auto">
          <a:xfrm>
            <a:off x="4977189" y="3621690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2140" y="3449255"/>
            <a:ext cx="360000" cy="355000"/>
          </a:xfrm>
          <a:prstGeom prst="rect">
            <a:avLst/>
          </a:prstGeom>
        </p:spPr>
      </p:pic>
      <p:sp>
        <p:nvSpPr>
          <p:cNvPr id="66" name="모서리가 둥근 직사각형 65"/>
          <p:cNvSpPr/>
          <p:nvPr/>
        </p:nvSpPr>
        <p:spPr>
          <a:xfrm>
            <a:off x="1543985" y="3621690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851920" y="3603446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07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4573E666-2C7F-454E-8D9C-6CCB27B19CC5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23" name="Picture 15">
              <a:extLst>
                <a:ext uri="{FF2B5EF4-FFF2-40B4-BE49-F238E27FC236}">
                  <a16:creationId xmlns="" xmlns:a16="http://schemas.microsoft.com/office/drawing/2014/main" id="{31555B5D-4775-4843-B274-7B8C576D80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>
              <a:extLst>
                <a:ext uri="{FF2B5EF4-FFF2-40B4-BE49-F238E27FC236}">
                  <a16:creationId xmlns="" xmlns:a16="http://schemas.microsoft.com/office/drawing/2014/main" id="{54B2604B-C4E6-44B2-A103-7B86D5345F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>
              <a:extLst>
                <a:ext uri="{FF2B5EF4-FFF2-40B4-BE49-F238E27FC236}">
                  <a16:creationId xmlns="" xmlns:a16="http://schemas.microsoft.com/office/drawing/2014/main" id="{08297411-09EA-4AD0-94D7-855FD4E69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6">
              <a:extLst>
                <a:ext uri="{FF2B5EF4-FFF2-40B4-BE49-F238E27FC236}">
                  <a16:creationId xmlns="" xmlns:a16="http://schemas.microsoft.com/office/drawing/2014/main" id="{A3C939F2-92AF-487F-A5B9-BAAE208A8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C12D4FD-34ED-474D-B9BF-E5D9C2A180A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0C0FCCE-89E7-48C3-8CFE-CC9C781C3748}"/>
              </a:ext>
            </a:extLst>
          </p:cNvPr>
          <p:cNvGrpSpPr/>
          <p:nvPr/>
        </p:nvGrpSpPr>
        <p:grpSpPr>
          <a:xfrm>
            <a:off x="3212094" y="3393457"/>
            <a:ext cx="910888" cy="427989"/>
            <a:chOff x="691799" y="3670761"/>
            <a:chExt cx="910888" cy="427989"/>
          </a:xfrm>
        </p:grpSpPr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F4EE4B46-61F4-422D-ACF5-3A19E401F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8426"/>
            <a:stretch/>
          </p:blipFill>
          <p:spPr>
            <a:xfrm>
              <a:off x="691799" y="3670761"/>
              <a:ext cx="910888" cy="427989"/>
            </a:xfrm>
            <a:prstGeom prst="rect">
              <a:avLst/>
            </a:prstGeom>
          </p:spPr>
        </p:pic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D44B26CE-8BAF-4340-99B6-AB3CF61F0089}"/>
                </a:ext>
              </a:extLst>
            </p:cNvPr>
            <p:cNvGrpSpPr/>
            <p:nvPr/>
          </p:nvGrpSpPr>
          <p:grpSpPr>
            <a:xfrm>
              <a:off x="888751" y="3784336"/>
              <a:ext cx="478101" cy="224930"/>
              <a:chOff x="172384" y="1347304"/>
              <a:chExt cx="478101" cy="22493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5085EBA-7BF9-41A0-AF39-4EFA7A62AA1A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2" name="TextBox 53">
                <a:extLst>
                  <a:ext uri="{FF2B5EF4-FFF2-40B4-BE49-F238E27FC236}">
                    <a16:creationId xmlns="" xmlns:a16="http://schemas.microsoft.com/office/drawing/2014/main" id="{544970B6-BB50-4027-B00C-4F489D88DE35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F23B7644-54C5-4DCE-8B3A-6A6950F5ED86}"/>
              </a:ext>
            </a:extLst>
          </p:cNvPr>
          <p:cNvGrpSpPr/>
          <p:nvPr/>
        </p:nvGrpSpPr>
        <p:grpSpPr>
          <a:xfrm>
            <a:off x="3671534" y="3440093"/>
            <a:ext cx="910888" cy="400568"/>
            <a:chOff x="3929000" y="3717032"/>
            <a:chExt cx="910888" cy="400568"/>
          </a:xfrm>
        </p:grpSpPr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979B9D02-5427-4C64-AFC2-619620B58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1090"/>
            <a:stretch/>
          </p:blipFill>
          <p:spPr>
            <a:xfrm>
              <a:off x="3929000" y="3717032"/>
              <a:ext cx="910888" cy="400568"/>
            </a:xfrm>
            <a:prstGeom prst="rect">
              <a:avLst/>
            </a:prstGeom>
          </p:spPr>
        </p:pic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FE81638A-8484-49B2-B4EC-4C41971F851F}"/>
                </a:ext>
              </a:extLst>
            </p:cNvPr>
            <p:cNvGrpSpPr/>
            <p:nvPr/>
          </p:nvGrpSpPr>
          <p:grpSpPr>
            <a:xfrm>
              <a:off x="4054110" y="3789255"/>
              <a:ext cx="660668" cy="220473"/>
              <a:chOff x="119282" y="990981"/>
              <a:chExt cx="660668" cy="220473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1AE6D05E-D302-4EB1-BB70-8A7FB2A59882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TextBox 53">
                <a:extLst>
                  <a:ext uri="{FF2B5EF4-FFF2-40B4-BE49-F238E27FC236}">
                    <a16:creationId xmlns="" xmlns:a16="http://schemas.microsoft.com/office/drawing/2014/main" id="{FBBC5BD5-98E7-44D6-902E-9C3E2CDAE1D5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CBBCBCE-393D-4338-B90C-1B0DAEB25700}"/>
              </a:ext>
            </a:extLst>
          </p:cNvPr>
          <p:cNvSpPr/>
          <p:nvPr/>
        </p:nvSpPr>
        <p:spPr bwMode="auto">
          <a:xfrm>
            <a:off x="4224511" y="3440093"/>
            <a:ext cx="6918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0FBB4F01-6BA1-447E-9732-422C49B14D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6459" y="3288536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FF3FBD1-CE21-44A6-AE51-352183468D3F}"/>
              </a:ext>
            </a:extLst>
          </p:cNvPr>
          <p:cNvSpPr/>
          <p:nvPr/>
        </p:nvSpPr>
        <p:spPr bwMode="auto">
          <a:xfrm>
            <a:off x="4703314" y="3440093"/>
            <a:ext cx="6918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F68B667A-CCBD-4A6A-ADA8-A9AF2DA8B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7357" y="3284984"/>
            <a:ext cx="360000" cy="355000"/>
          </a:xfrm>
          <a:prstGeom prst="rect">
            <a:avLst/>
          </a:prstGeom>
        </p:spPr>
      </p:pic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2567D20B-4A65-4EEE-BFD5-5EBFC794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29D1A406-F270-4D02-8166-1D48BD10622B}"/>
              </a:ext>
            </a:extLst>
          </p:cNvPr>
          <p:cNvGrpSpPr/>
          <p:nvPr/>
        </p:nvGrpSpPr>
        <p:grpSpPr>
          <a:xfrm>
            <a:off x="192745" y="3135992"/>
            <a:ext cx="6667165" cy="2101294"/>
            <a:chOff x="192745" y="3171996"/>
            <a:chExt cx="6667165" cy="2101294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054F65FD-E766-4D42-8095-05323F812B80}"/>
                </a:ext>
              </a:extLst>
            </p:cNvPr>
            <p:cNvSpPr/>
            <p:nvPr/>
          </p:nvSpPr>
          <p:spPr>
            <a:xfrm>
              <a:off x="192745" y="3334015"/>
              <a:ext cx="6667165" cy="17511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="" xmlns:a16="http://schemas.microsoft.com/office/drawing/2014/main" id="{9D7DEE97-6284-49D7-A16C-317450039901}"/>
                </a:ext>
              </a:extLst>
            </p:cNvPr>
            <p:cNvSpPr/>
            <p:nvPr/>
          </p:nvSpPr>
          <p:spPr>
            <a:xfrm>
              <a:off x="338478" y="317199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12D3A463-CE0D-45A1-8F8B-8C6831467AC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직사각형 21">
            <a:extLst>
              <a:ext uri="{FF2B5EF4-FFF2-40B4-BE49-F238E27FC236}">
                <a16:creationId xmlns="" xmlns:a16="http://schemas.microsoft.com/office/drawing/2014/main" id="{F7DB83FC-2CE7-42F4-8A3B-0C021387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964196D3-4997-4A50-8459-79BCF9BFF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02245"/>
              </p:ext>
            </p:extLst>
          </p:nvPr>
        </p:nvGraphicFramePr>
        <p:xfrm>
          <a:off x="2023962" y="3521970"/>
          <a:ext cx="1584176" cy="1341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3654904677"/>
                    </a:ext>
                  </a:extLst>
                </a:gridCol>
              </a:tblGrid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89E68BB7-9840-4FE3-BB6F-98CE153E7234}"/>
              </a:ext>
            </a:extLst>
          </p:cNvPr>
          <p:cNvGrpSpPr/>
          <p:nvPr/>
        </p:nvGrpSpPr>
        <p:grpSpPr>
          <a:xfrm>
            <a:off x="2371842" y="3824071"/>
            <a:ext cx="1239286" cy="360000"/>
            <a:chOff x="-1277528" y="1827143"/>
            <a:chExt cx="2555909" cy="813963"/>
          </a:xfrm>
        </p:grpSpPr>
        <p:sp>
          <p:nvSpPr>
            <p:cNvPr id="65" name="원호 64">
              <a:extLst>
                <a:ext uri="{FF2B5EF4-FFF2-40B4-BE49-F238E27FC236}">
                  <a16:creationId xmlns="" xmlns:a16="http://schemas.microsoft.com/office/drawing/2014/main" id="{0F973917-565F-4762-97DC-09D706DDB17A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813963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9FD75476-7112-49E8-A6DF-7CCD596FC1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2375890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8AB599BA-AFCF-4418-9037-C6035D1EB737}"/>
              </a:ext>
            </a:extLst>
          </p:cNvPr>
          <p:cNvSpPr txBox="1"/>
          <p:nvPr/>
        </p:nvSpPr>
        <p:spPr>
          <a:xfrm>
            <a:off x="3720873" y="4530082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0BBBC21-3B39-45FE-A3DA-61275FD3E182}"/>
              </a:ext>
            </a:extLst>
          </p:cNvPr>
          <p:cNvSpPr txBox="1"/>
          <p:nvPr/>
        </p:nvSpPr>
        <p:spPr>
          <a:xfrm>
            <a:off x="3680146" y="3528067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33E5416C-D90C-45A0-8433-1A4893BA3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24958"/>
              </p:ext>
            </p:extLst>
          </p:nvPr>
        </p:nvGraphicFramePr>
        <p:xfrm>
          <a:off x="2519772" y="2060848"/>
          <a:ext cx="1795328" cy="8432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="" xmlns:a16="http://schemas.microsoft.com/office/drawing/2014/main" val="169224251"/>
                    </a:ext>
                  </a:extLst>
                </a:gridCol>
              </a:tblGrid>
              <a:tr h="42160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216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16AB36F-E51D-41E4-B7F7-E08822C2F0AE}"/>
              </a:ext>
            </a:extLst>
          </p:cNvPr>
          <p:cNvGrpSpPr/>
          <p:nvPr/>
        </p:nvGrpSpPr>
        <p:grpSpPr>
          <a:xfrm>
            <a:off x="2905725" y="2478704"/>
            <a:ext cx="1368007" cy="417979"/>
            <a:chOff x="-1236433" y="1827143"/>
            <a:chExt cx="1943817" cy="945054"/>
          </a:xfrm>
        </p:grpSpPr>
        <p:sp>
          <p:nvSpPr>
            <p:cNvPr id="70" name="원호 69">
              <a:extLst>
                <a:ext uri="{FF2B5EF4-FFF2-40B4-BE49-F238E27FC236}">
                  <a16:creationId xmlns="" xmlns:a16="http://schemas.microsoft.com/office/drawing/2014/main" id="{CEC70CBD-2F61-4138-9D27-AEFF3D4C2F75}"/>
                </a:ext>
              </a:extLst>
            </p:cNvPr>
            <p:cNvSpPr/>
            <p:nvPr/>
          </p:nvSpPr>
          <p:spPr bwMode="auto">
            <a:xfrm>
              <a:off x="-1236433" y="1827143"/>
              <a:ext cx="204611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7C24539C-71C8-4A82-BBDF-A6CB175010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134117" y="1827143"/>
              <a:ext cx="1841501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5282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0DAFF595-ECF6-4FC7-ACFC-6D0D00634E0A}"/>
              </a:ext>
            </a:extLst>
          </p:cNvPr>
          <p:cNvGrpSpPr/>
          <p:nvPr/>
        </p:nvGrpSpPr>
        <p:grpSpPr>
          <a:xfrm>
            <a:off x="399318" y="1730537"/>
            <a:ext cx="6120995" cy="3486731"/>
            <a:chOff x="399318" y="1730537"/>
            <a:chExt cx="6120995" cy="3486731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9FD4CCC0-1443-4BBA-B01A-6F206C9E952D}"/>
                </a:ext>
              </a:extLst>
            </p:cNvPr>
            <p:cNvGrpSpPr/>
            <p:nvPr/>
          </p:nvGrpSpPr>
          <p:grpSpPr>
            <a:xfrm>
              <a:off x="399318" y="1730537"/>
              <a:ext cx="6120995" cy="3486731"/>
              <a:chOff x="399318" y="1730537"/>
              <a:chExt cx="6120995" cy="3486731"/>
            </a:xfrm>
          </p:grpSpPr>
          <p:pic>
            <p:nvPicPr>
              <p:cNvPr id="4" name="그림 3">
                <a:extLst>
                  <a:ext uri="{FF2B5EF4-FFF2-40B4-BE49-F238E27FC236}">
                    <a16:creationId xmlns="" xmlns:a16="http://schemas.microsoft.com/office/drawing/2014/main" id="{7E1F087D-ADA5-47F8-BBCF-B0F36EC1A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9318" y="1730537"/>
                <a:ext cx="6120995" cy="3486731"/>
              </a:xfrm>
              <a:prstGeom prst="rect">
                <a:avLst/>
              </a:prstGeom>
            </p:spPr>
          </p:pic>
          <p:grpSp>
            <p:nvGrpSpPr>
              <p:cNvPr id="23" name="그룹 22">
                <a:extLst>
                  <a:ext uri="{FF2B5EF4-FFF2-40B4-BE49-F238E27FC236}">
                    <a16:creationId xmlns="" xmlns:a16="http://schemas.microsoft.com/office/drawing/2014/main" id="{A34ABF01-1B9A-488D-A912-AB0FDBA776AC}"/>
                  </a:ext>
                </a:extLst>
              </p:cNvPr>
              <p:cNvGrpSpPr/>
              <p:nvPr/>
            </p:nvGrpSpPr>
            <p:grpSpPr>
              <a:xfrm>
                <a:off x="1274258" y="3901889"/>
                <a:ext cx="647612" cy="787249"/>
                <a:chOff x="797890" y="3181698"/>
                <a:chExt cx="660668" cy="803122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="" xmlns:a16="http://schemas.microsoft.com/office/drawing/2014/main" id="{B23106A3-3DF6-4448-ABA4-F40A7A17E8CB}"/>
                    </a:ext>
                  </a:extLst>
                </p:cNvPr>
                <p:cNvGrpSpPr/>
                <p:nvPr/>
              </p:nvGrpSpPr>
              <p:grpSpPr>
                <a:xfrm>
                  <a:off x="892546" y="3181698"/>
                  <a:ext cx="478101" cy="233782"/>
                  <a:chOff x="195198" y="1312130"/>
                  <a:chExt cx="478101" cy="233782"/>
                </a:xfrm>
              </p:grpSpPr>
              <p:sp>
                <p:nvSpPr>
                  <p:cNvPr id="32" name="직사각형 31">
                    <a:extLst>
                      <a:ext uri="{FF2B5EF4-FFF2-40B4-BE49-F238E27FC236}">
                        <a16:creationId xmlns="" xmlns:a16="http://schemas.microsoft.com/office/drawing/2014/main" id="{825C63EA-3DFE-4E13-9025-47FEF1408AA3}"/>
                      </a:ext>
                    </a:extLst>
                  </p:cNvPr>
                  <p:cNvSpPr/>
                  <p:nvPr/>
                </p:nvSpPr>
                <p:spPr>
                  <a:xfrm>
                    <a:off x="269271" y="1343920"/>
                    <a:ext cx="360040" cy="20199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33" name="TextBox 53">
                    <a:extLst>
                      <a:ext uri="{FF2B5EF4-FFF2-40B4-BE49-F238E27FC236}">
                        <a16:creationId xmlns="" xmlns:a16="http://schemas.microsoft.com/office/drawing/2014/main" id="{A120A4E8-0223-455B-8032-0F1211000697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98" y="1312130"/>
                    <a:ext cx="47810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dirty="0">
                        <a:latin typeface="맑은 고딕" pitchFamily="50" charset="-127"/>
                        <a:ea typeface="맑은 고딕" pitchFamily="50" charset="-127"/>
                      </a:rPr>
                      <a:t>몫</a:t>
                    </a:r>
                    <a:endParaRPr lang="en-US" altLang="ko-KR" sz="14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="" xmlns:a16="http://schemas.microsoft.com/office/drawing/2014/main" id="{6E90BC22-3637-45E1-8B1F-DBACD268FB02}"/>
                    </a:ext>
                  </a:extLst>
                </p:cNvPr>
                <p:cNvGrpSpPr/>
                <p:nvPr/>
              </p:nvGrpSpPr>
              <p:grpSpPr>
                <a:xfrm>
                  <a:off x="797890" y="3764440"/>
                  <a:ext cx="660668" cy="220380"/>
                  <a:chOff x="119282" y="1090512"/>
                  <a:chExt cx="660668" cy="220380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="" xmlns:a16="http://schemas.microsoft.com/office/drawing/2014/main" id="{7391ED86-5CAB-47D1-B845-F722B59D81AF}"/>
                      </a:ext>
                    </a:extLst>
                  </p:cNvPr>
                  <p:cNvSpPr/>
                  <p:nvPr/>
                </p:nvSpPr>
                <p:spPr>
                  <a:xfrm>
                    <a:off x="189991" y="1090512"/>
                    <a:ext cx="538776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1" name="TextBox 53">
                    <a:extLst>
                      <a:ext uri="{FF2B5EF4-FFF2-40B4-BE49-F238E27FC236}">
                        <a16:creationId xmlns="" xmlns:a16="http://schemas.microsoft.com/office/drawing/2014/main" id="{BB7BD0B8-F153-420C-9F05-03FD1EE896A5}"/>
                      </a:ext>
                    </a:extLst>
                  </p:cNvPr>
                  <p:cNvSpPr txBox="1"/>
                  <p:nvPr/>
                </p:nvSpPr>
                <p:spPr>
                  <a:xfrm>
                    <a:off x="119282" y="1095448"/>
                    <a:ext cx="660668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dirty="0">
                        <a:latin typeface="맑은 고딕" pitchFamily="50" charset="-127"/>
                        <a:ea typeface="맑은 고딕" pitchFamily="50" charset="-127"/>
                      </a:rPr>
                      <a:t>나머지</a:t>
                    </a:r>
                    <a:endParaRPr lang="en-US" altLang="ko-KR" sz="14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</p:grpSp>
          <p:grpSp>
            <p:nvGrpSpPr>
              <p:cNvPr id="36" name="그룹 35">
                <a:extLst>
                  <a:ext uri="{FF2B5EF4-FFF2-40B4-BE49-F238E27FC236}">
                    <a16:creationId xmlns="" xmlns:a16="http://schemas.microsoft.com/office/drawing/2014/main" id="{B74F8AFF-A8C9-49CE-9ADA-3311CD3B6A7C}"/>
                  </a:ext>
                </a:extLst>
              </p:cNvPr>
              <p:cNvGrpSpPr/>
              <p:nvPr/>
            </p:nvGrpSpPr>
            <p:grpSpPr>
              <a:xfrm>
                <a:off x="4601150" y="3901890"/>
                <a:ext cx="647612" cy="788405"/>
                <a:chOff x="790428" y="3181698"/>
                <a:chExt cx="660668" cy="804301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="" xmlns:a16="http://schemas.microsoft.com/office/drawing/2014/main" id="{47294132-A841-41D2-BCC7-F789F8696FE8}"/>
                    </a:ext>
                  </a:extLst>
                </p:cNvPr>
                <p:cNvGrpSpPr/>
                <p:nvPr/>
              </p:nvGrpSpPr>
              <p:grpSpPr>
                <a:xfrm>
                  <a:off x="870880" y="3181698"/>
                  <a:ext cx="478101" cy="233782"/>
                  <a:chOff x="173532" y="1312130"/>
                  <a:chExt cx="478101" cy="233782"/>
                </a:xfrm>
              </p:grpSpPr>
              <p:sp>
                <p:nvSpPr>
                  <p:cNvPr id="41" name="직사각형 40">
                    <a:extLst>
                      <a:ext uri="{FF2B5EF4-FFF2-40B4-BE49-F238E27FC236}">
                        <a16:creationId xmlns="" xmlns:a16="http://schemas.microsoft.com/office/drawing/2014/main" id="{0B614C19-1CA5-4473-B5FD-3D0E94EE118A}"/>
                      </a:ext>
                    </a:extLst>
                  </p:cNvPr>
                  <p:cNvSpPr/>
                  <p:nvPr/>
                </p:nvSpPr>
                <p:spPr>
                  <a:xfrm>
                    <a:off x="269271" y="1343920"/>
                    <a:ext cx="360040" cy="20199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42" name="TextBox 53">
                    <a:extLst>
                      <a:ext uri="{FF2B5EF4-FFF2-40B4-BE49-F238E27FC236}">
                        <a16:creationId xmlns="" xmlns:a16="http://schemas.microsoft.com/office/drawing/2014/main" id="{6888E920-7806-49DE-9DCA-CAFE7730DBC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532" y="1312130"/>
                    <a:ext cx="47810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dirty="0">
                        <a:latin typeface="맑은 고딕" pitchFamily="50" charset="-127"/>
                        <a:ea typeface="맑은 고딕" pitchFamily="50" charset="-127"/>
                      </a:rPr>
                      <a:t>몫</a:t>
                    </a:r>
                    <a:endParaRPr lang="en-US" altLang="ko-KR" sz="14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="" xmlns:a16="http://schemas.microsoft.com/office/drawing/2014/main" id="{919F726F-F422-4494-A91A-32D36A457A9D}"/>
                    </a:ext>
                  </a:extLst>
                </p:cNvPr>
                <p:cNvGrpSpPr/>
                <p:nvPr/>
              </p:nvGrpSpPr>
              <p:grpSpPr>
                <a:xfrm>
                  <a:off x="790428" y="3764440"/>
                  <a:ext cx="660668" cy="221559"/>
                  <a:chOff x="111820" y="1090512"/>
                  <a:chExt cx="660668" cy="221559"/>
                </a:xfrm>
              </p:grpSpPr>
              <p:sp>
                <p:nvSpPr>
                  <p:cNvPr id="39" name="직사각형 38">
                    <a:extLst>
                      <a:ext uri="{FF2B5EF4-FFF2-40B4-BE49-F238E27FC236}">
                        <a16:creationId xmlns="" xmlns:a16="http://schemas.microsoft.com/office/drawing/2014/main" id="{DB14E86C-EC3D-4668-A4DD-A382EE4C016B}"/>
                      </a:ext>
                    </a:extLst>
                  </p:cNvPr>
                  <p:cNvSpPr/>
                  <p:nvPr/>
                </p:nvSpPr>
                <p:spPr>
                  <a:xfrm>
                    <a:off x="155542" y="1090512"/>
                    <a:ext cx="573225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40" name="TextBox 53">
                    <a:extLst>
                      <a:ext uri="{FF2B5EF4-FFF2-40B4-BE49-F238E27FC236}">
                        <a16:creationId xmlns="" xmlns:a16="http://schemas.microsoft.com/office/drawing/2014/main" id="{231C1CE0-8239-49FA-AEFA-92802F2C2092}"/>
                      </a:ext>
                    </a:extLst>
                  </p:cNvPr>
                  <p:cNvSpPr txBox="1"/>
                  <p:nvPr/>
                </p:nvSpPr>
                <p:spPr>
                  <a:xfrm>
                    <a:off x="111820" y="1096627"/>
                    <a:ext cx="660668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dirty="0">
                        <a:latin typeface="맑은 고딕" pitchFamily="50" charset="-127"/>
                        <a:ea typeface="맑은 고딕" pitchFamily="50" charset="-127"/>
                      </a:rPr>
                      <a:t>나머지</a:t>
                    </a:r>
                    <a:endParaRPr lang="en-US" altLang="ko-KR" sz="14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</p:grpSp>
          <p:sp>
            <p:nvSpPr>
              <p:cNvPr id="53" name="사각형: 둥근 모서리 52">
                <a:extLst>
                  <a:ext uri="{FF2B5EF4-FFF2-40B4-BE49-F238E27FC236}">
                    <a16:creationId xmlns="" xmlns:a16="http://schemas.microsoft.com/office/drawing/2014/main" id="{5DC6FCC1-4623-465C-966D-AC3F2149F0D1}"/>
                  </a:ext>
                </a:extLst>
              </p:cNvPr>
              <p:cNvSpPr/>
              <p:nvPr/>
            </p:nvSpPr>
            <p:spPr>
              <a:xfrm>
                <a:off x="617580" y="3094100"/>
                <a:ext cx="225016" cy="46805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="" xmlns:a16="http://schemas.microsoft.com/office/drawing/2014/main" id="{BE777F88-AC36-4A1A-B97F-78A787330F99}"/>
                  </a:ext>
                </a:extLst>
              </p:cNvPr>
              <p:cNvSpPr/>
              <p:nvPr/>
            </p:nvSpPr>
            <p:spPr>
              <a:xfrm>
                <a:off x="627892" y="2304193"/>
                <a:ext cx="225016" cy="675365"/>
              </a:xfrm>
              <a:prstGeom prst="roundRect">
                <a:avLst/>
              </a:prstGeom>
              <a:solidFill>
                <a:srgbClr val="D8A87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="" xmlns:a16="http://schemas.microsoft.com/office/drawing/2014/main" id="{C60807E2-6889-4FB7-9D48-DB160C8E9330}"/>
                  </a:ext>
                </a:extLst>
              </p:cNvPr>
              <p:cNvSpPr/>
              <p:nvPr/>
            </p:nvSpPr>
            <p:spPr>
              <a:xfrm>
                <a:off x="3949620" y="3094100"/>
                <a:ext cx="225016" cy="46805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="" xmlns:a16="http://schemas.microsoft.com/office/drawing/2014/main" id="{3A8C1640-E849-4B29-872B-0D06E4ED7BB1}"/>
                  </a:ext>
                </a:extLst>
              </p:cNvPr>
              <p:cNvSpPr/>
              <p:nvPr/>
            </p:nvSpPr>
            <p:spPr>
              <a:xfrm>
                <a:off x="3949620" y="2528820"/>
                <a:ext cx="225016" cy="450738"/>
              </a:xfrm>
              <a:prstGeom prst="roundRect">
                <a:avLst/>
              </a:prstGeom>
              <a:solidFill>
                <a:srgbClr val="D8A87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53">
                <a:extLst>
                  <a:ext uri="{FF2B5EF4-FFF2-40B4-BE49-F238E27FC236}">
                    <a16:creationId xmlns="" xmlns:a16="http://schemas.microsoft.com/office/drawing/2014/main" id="{067BC1FB-4B49-4348-ADE8-365030F4CC98}"/>
                  </a:ext>
                </a:extLst>
              </p:cNvPr>
              <p:cNvSpPr txBox="1"/>
              <p:nvPr/>
            </p:nvSpPr>
            <p:spPr>
              <a:xfrm>
                <a:off x="611560" y="3024245"/>
                <a:ext cx="3068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계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산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01868DC5-4497-4A91-A8A8-323F17FBDBA6}"/>
                  </a:ext>
                </a:extLst>
              </p:cNvPr>
              <p:cNvSpPr txBox="1"/>
              <p:nvPr/>
            </p:nvSpPr>
            <p:spPr>
              <a:xfrm>
                <a:off x="611560" y="2217341"/>
                <a:ext cx="3068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잘</a:t>
                </a:r>
                <a:endParaRPr lang="en-US" altLang="ko-KR" sz="1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못</a:t>
                </a:r>
                <a:endParaRPr lang="en-US" altLang="ko-KR" sz="1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된</a:t>
                </a:r>
              </a:p>
            </p:txBody>
          </p:sp>
          <p:sp>
            <p:nvSpPr>
              <p:cNvPr id="58" name="TextBox 53">
                <a:extLst>
                  <a:ext uri="{FF2B5EF4-FFF2-40B4-BE49-F238E27FC236}">
                    <a16:creationId xmlns="" xmlns:a16="http://schemas.microsoft.com/office/drawing/2014/main" id="{E2DC9DFC-A9D5-4603-AA4E-23FC5BFBC51B}"/>
                  </a:ext>
                </a:extLst>
              </p:cNvPr>
              <p:cNvSpPr txBox="1"/>
              <p:nvPr/>
            </p:nvSpPr>
            <p:spPr>
              <a:xfrm>
                <a:off x="3953684" y="3024245"/>
                <a:ext cx="3068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계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산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C9C2D9B3-997A-4EC0-9BBE-D266BF3C3449}"/>
                  </a:ext>
                </a:extLst>
              </p:cNvPr>
              <p:cNvSpPr txBox="1"/>
              <p:nvPr/>
            </p:nvSpPr>
            <p:spPr>
              <a:xfrm>
                <a:off x="3953684" y="2448181"/>
                <a:ext cx="3068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바</a:t>
                </a:r>
                <a:endParaRPr lang="en-US" altLang="ko-KR" sz="1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른</a:t>
                </a:r>
                <a:endParaRPr lang="en-US" altLang="ko-KR" sz="1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="" xmlns:a16="http://schemas.microsoft.com/office/drawing/2014/main" id="{1C37FC04-B526-443F-BFEA-C33D7C79CD4C}"/>
                  </a:ext>
                </a:extLst>
              </p:cNvPr>
              <p:cNvSpPr/>
              <p:nvPr/>
            </p:nvSpPr>
            <p:spPr>
              <a:xfrm>
                <a:off x="5273824" y="4131051"/>
                <a:ext cx="918356" cy="15407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="" xmlns:a16="http://schemas.microsoft.com/office/drawing/2014/main" id="{3CC280B7-AA24-4645-8932-FEDA883E8631}"/>
                  </a:ext>
                </a:extLst>
              </p:cNvPr>
              <p:cNvSpPr/>
              <p:nvPr/>
            </p:nvSpPr>
            <p:spPr>
              <a:xfrm>
                <a:off x="5309828" y="4655118"/>
                <a:ext cx="918356" cy="15407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A1F22920-CAE3-4A6D-B96E-5DC4BEF5BD1B}"/>
                </a:ext>
              </a:extLst>
            </p:cNvPr>
            <p:cNvSpPr/>
            <p:nvPr/>
          </p:nvSpPr>
          <p:spPr>
            <a:xfrm>
              <a:off x="4499992" y="2458042"/>
              <a:ext cx="1650576" cy="36599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A5F41860-0619-40E8-BB11-69D622959D44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9C5DAC3-6DDC-4CE8-805F-70CD3525FD5C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잘못 계산한 곳을 찾아 바르게 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EBCCBB9B-2841-43BE-812F-65CC06C040C9}"/>
              </a:ext>
            </a:extLst>
          </p:cNvPr>
          <p:cNvSpPr/>
          <p:nvPr/>
        </p:nvSpPr>
        <p:spPr>
          <a:xfrm>
            <a:off x="992849" y="2458042"/>
            <a:ext cx="1858042" cy="39902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9B94254F-6193-4DDC-8E68-A4DEDB306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62261"/>
              </p:ext>
            </p:extLst>
          </p:nvPr>
        </p:nvGraphicFramePr>
        <p:xfrm>
          <a:off x="1262419" y="2492896"/>
          <a:ext cx="1510410" cy="348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0020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360130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60130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60130">
                  <a:extLst>
                    <a:ext uri="{9D8B030D-6E8A-4147-A177-3AD203B41FA5}">
                      <a16:colId xmlns="" xmlns:a16="http://schemas.microsoft.com/office/drawing/2014/main" val="647789995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7F01E054-C119-482E-A957-A24ACC2B9A76}"/>
              </a:ext>
            </a:extLst>
          </p:cNvPr>
          <p:cNvGrpSpPr/>
          <p:nvPr/>
        </p:nvGrpSpPr>
        <p:grpSpPr>
          <a:xfrm>
            <a:off x="1558116" y="2512511"/>
            <a:ext cx="1177680" cy="314437"/>
            <a:chOff x="-1207995" y="1827143"/>
            <a:chExt cx="1773394" cy="945054"/>
          </a:xfrm>
        </p:grpSpPr>
        <p:sp>
          <p:nvSpPr>
            <p:cNvPr id="50" name="원호 49">
              <a:extLst>
                <a:ext uri="{FF2B5EF4-FFF2-40B4-BE49-F238E27FC236}">
                  <a16:creationId xmlns="" xmlns:a16="http://schemas.microsoft.com/office/drawing/2014/main" id="{920D1CFE-2320-4816-B1F2-4B182491AE81}"/>
                </a:ext>
              </a:extLst>
            </p:cNvPr>
            <p:cNvSpPr/>
            <p:nvPr/>
          </p:nvSpPr>
          <p:spPr bwMode="auto">
            <a:xfrm>
              <a:off x="-1207995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5C686893-B3C0-4760-A7F4-C71ED7ACE80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60905" y="1827143"/>
              <a:ext cx="1626304" cy="7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17F00E6-28FB-4B2B-B915-C643B42CE3C0}"/>
              </a:ext>
            </a:extLst>
          </p:cNvPr>
          <p:cNvSpPr/>
          <p:nvPr/>
        </p:nvSpPr>
        <p:spPr bwMode="auto">
          <a:xfrm>
            <a:off x="5418863" y="3897937"/>
            <a:ext cx="593337" cy="2511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6E29F181-8F5C-4114-9031-F72662BB1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699207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A2338F2F-5AA6-4806-8781-77391695F021}"/>
              </a:ext>
            </a:extLst>
          </p:cNvPr>
          <p:cNvSpPr/>
          <p:nvPr/>
        </p:nvSpPr>
        <p:spPr bwMode="auto">
          <a:xfrm>
            <a:off x="5418863" y="4473053"/>
            <a:ext cx="593337" cy="262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8FC39CA3-A7FA-4E9F-8A4D-E508793E7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4285667"/>
            <a:ext cx="360000" cy="355000"/>
          </a:xfrm>
          <a:prstGeom prst="rect">
            <a:avLst/>
          </a:prstGeom>
        </p:spPr>
      </p:pic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2ED16E8A-CDC9-4249-B44C-772C61472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8276"/>
              </p:ext>
            </p:extLst>
          </p:nvPr>
        </p:nvGraphicFramePr>
        <p:xfrm>
          <a:off x="4644008" y="2141052"/>
          <a:ext cx="1357255" cy="1395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6416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32361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2361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23613">
                  <a:extLst>
                    <a:ext uri="{9D8B030D-6E8A-4147-A177-3AD203B41FA5}">
                      <a16:colId xmlns="" xmlns:a16="http://schemas.microsoft.com/office/drawing/2014/main" val="1500760687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1150782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6317421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14523459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6934D7A2-8132-4D9B-A589-270381FEE280}"/>
              </a:ext>
            </a:extLst>
          </p:cNvPr>
          <p:cNvGrpSpPr/>
          <p:nvPr/>
        </p:nvGrpSpPr>
        <p:grpSpPr>
          <a:xfrm>
            <a:off x="4870204" y="2501092"/>
            <a:ext cx="1153371" cy="314437"/>
            <a:chOff x="-1207995" y="1827143"/>
            <a:chExt cx="1736789" cy="945054"/>
          </a:xfrm>
        </p:grpSpPr>
        <p:sp>
          <p:nvSpPr>
            <p:cNvPr id="77" name="원호 76">
              <a:extLst>
                <a:ext uri="{FF2B5EF4-FFF2-40B4-BE49-F238E27FC236}">
                  <a16:creationId xmlns="" xmlns:a16="http://schemas.microsoft.com/office/drawing/2014/main" id="{18B795C7-5866-4C9B-B4EC-19DA7E414FCD}"/>
                </a:ext>
              </a:extLst>
            </p:cNvPr>
            <p:cNvSpPr/>
            <p:nvPr/>
          </p:nvSpPr>
          <p:spPr bwMode="auto">
            <a:xfrm>
              <a:off x="-1207995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="" xmlns:a16="http://schemas.microsoft.com/office/drawing/2014/main" id="{4AC2C8D7-C43D-40C4-BFC4-B2AFECCD467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626304" cy="7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54585B2F-15C9-49E9-964D-410C9D401FEA}"/>
              </a:ext>
            </a:extLst>
          </p:cNvPr>
          <p:cNvSpPr/>
          <p:nvPr/>
        </p:nvSpPr>
        <p:spPr bwMode="auto">
          <a:xfrm>
            <a:off x="5010889" y="2864591"/>
            <a:ext cx="990374" cy="2511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3  6  0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CDF7D23E-9714-4C0C-BBF8-AFD5B90DE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734" y="2665861"/>
            <a:ext cx="360000" cy="355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B881B2A4-D1D5-4120-B479-4A25542DDBB6}"/>
              </a:ext>
            </a:extLst>
          </p:cNvPr>
          <p:cNvSpPr/>
          <p:nvPr/>
        </p:nvSpPr>
        <p:spPr bwMode="auto">
          <a:xfrm>
            <a:off x="5010889" y="3264542"/>
            <a:ext cx="990374" cy="262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2  0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2AEEB1E7-C85B-4D74-B606-91CBFBFDB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734" y="3077156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228A01A2-0B05-41E0-998D-0BB1E9C9EFD7}"/>
              </a:ext>
            </a:extLst>
          </p:cNvPr>
          <p:cNvSpPr/>
          <p:nvPr/>
        </p:nvSpPr>
        <p:spPr bwMode="auto">
          <a:xfrm>
            <a:off x="5010889" y="2178112"/>
            <a:ext cx="990374" cy="2511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1  0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55621026-5121-4E60-9BFA-D71431482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734" y="1979382"/>
            <a:ext cx="360000" cy="355000"/>
          </a:xfrm>
          <a:prstGeom prst="rect">
            <a:avLst/>
          </a:prstGeom>
        </p:spPr>
      </p:pic>
      <p:graphicFrame>
        <p:nvGraphicFramePr>
          <p:cNvPr id="88" name="Group 1072">
            <a:extLst>
              <a:ext uri="{FF2B5EF4-FFF2-40B4-BE49-F238E27FC236}">
                <a16:creationId xmlns="" xmlns:a16="http://schemas.microsoft.com/office/drawing/2014/main" id="{B27E001C-51A3-4ECB-A641-C6E583E41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3295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3_8_4_bg_1.sgv  /  3_8_4_bg_2.sgv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1090510" y="3861048"/>
            <a:ext cx="947359" cy="317258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81794" y="4431706"/>
            <a:ext cx="947359" cy="317258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416729" y="3879492"/>
            <a:ext cx="947359" cy="317258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408013" y="4450150"/>
            <a:ext cx="947359" cy="317258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="" xmlns:a16="http://schemas.microsoft.com/office/drawing/2014/main" id="{AA97721E-D047-4BBC-86D4-E6B6C79BF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47B195B3-E7A3-40AE-BA92-B43A6B00E86D}"/>
              </a:ext>
            </a:extLst>
          </p:cNvPr>
          <p:cNvSpPr/>
          <p:nvPr/>
        </p:nvSpPr>
        <p:spPr>
          <a:xfrm>
            <a:off x="4707510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7C6F089A-AB6B-4DCD-81B0-E5CB6C7BED0E}"/>
              </a:ext>
            </a:extLst>
          </p:cNvPr>
          <p:cNvSpPr/>
          <p:nvPr/>
        </p:nvSpPr>
        <p:spPr>
          <a:xfrm>
            <a:off x="5721463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94E4055-0A68-4F7C-BF5B-6AFAF3DB409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바르게 계산한 것을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528A4F7C-8481-480A-B5BF-2DCA84419AB5}"/>
              </a:ext>
            </a:extLst>
          </p:cNvPr>
          <p:cNvGrpSpPr/>
          <p:nvPr/>
        </p:nvGrpSpPr>
        <p:grpSpPr>
          <a:xfrm>
            <a:off x="532325" y="2441039"/>
            <a:ext cx="5984929" cy="962401"/>
            <a:chOff x="532325" y="2441039"/>
            <a:chExt cx="5984929" cy="962401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4085FD0C-C26D-4C65-82B8-4D77AA341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325" y="2441039"/>
              <a:ext cx="5984929" cy="962401"/>
            </a:xfrm>
            <a:prstGeom prst="rect">
              <a:avLst/>
            </a:prstGeom>
          </p:spPr>
        </p:pic>
        <p:sp>
          <p:nvSpPr>
            <p:cNvPr id="6" name="자유형: 도형 5">
              <a:extLst>
                <a:ext uri="{FF2B5EF4-FFF2-40B4-BE49-F238E27FC236}">
                  <a16:creationId xmlns="" xmlns:a16="http://schemas.microsoft.com/office/drawing/2014/main" id="{4AFE5029-091F-4A71-9AA9-8DE0D90D12E2}"/>
                </a:ext>
              </a:extLst>
            </p:cNvPr>
            <p:cNvSpPr/>
            <p:nvPr/>
          </p:nvSpPr>
          <p:spPr>
            <a:xfrm>
              <a:off x="1137920" y="2783840"/>
              <a:ext cx="1687426" cy="355600"/>
            </a:xfrm>
            <a:custGeom>
              <a:avLst/>
              <a:gdLst>
                <a:gd name="connsiteX0" fmla="*/ 0 w 1687426"/>
                <a:gd name="connsiteY0" fmla="*/ 0 h 355600"/>
                <a:gd name="connsiteX1" fmla="*/ 0 w 1687426"/>
                <a:gd name="connsiteY1" fmla="*/ 0 h 355600"/>
                <a:gd name="connsiteX2" fmla="*/ 254000 w 1687426"/>
                <a:gd name="connsiteY2" fmla="*/ 203200 h 355600"/>
                <a:gd name="connsiteX3" fmla="*/ 868680 w 1687426"/>
                <a:gd name="connsiteY3" fmla="*/ 320040 h 355600"/>
                <a:gd name="connsiteX4" fmla="*/ 1473200 w 1687426"/>
                <a:gd name="connsiteY4" fmla="*/ 345440 h 355600"/>
                <a:gd name="connsiteX5" fmla="*/ 1600200 w 1687426"/>
                <a:gd name="connsiteY5" fmla="*/ 355600 h 355600"/>
                <a:gd name="connsiteX6" fmla="*/ 1640840 w 1687426"/>
                <a:gd name="connsiteY6" fmla="*/ 345440 h 355600"/>
                <a:gd name="connsiteX7" fmla="*/ 1661160 w 1687426"/>
                <a:gd name="connsiteY7" fmla="*/ 325120 h 355600"/>
                <a:gd name="connsiteX8" fmla="*/ 1686560 w 1687426"/>
                <a:gd name="connsiteY8" fmla="*/ 274320 h 355600"/>
                <a:gd name="connsiteX9" fmla="*/ 1686560 w 1687426"/>
                <a:gd name="connsiteY9" fmla="*/ 238760 h 355600"/>
                <a:gd name="connsiteX10" fmla="*/ 436880 w 1687426"/>
                <a:gd name="connsiteY10" fmla="*/ 81280 h 355600"/>
                <a:gd name="connsiteX11" fmla="*/ 467360 w 1687426"/>
                <a:gd name="connsiteY11" fmla="*/ 19304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7426" h="355600">
                  <a:moveTo>
                    <a:pt x="0" y="0"/>
                  </a:moveTo>
                  <a:lnTo>
                    <a:pt x="0" y="0"/>
                  </a:lnTo>
                  <a:cubicBezTo>
                    <a:pt x="84667" y="67733"/>
                    <a:pt x="155860" y="157104"/>
                    <a:pt x="254000" y="203200"/>
                  </a:cubicBezTo>
                  <a:cubicBezTo>
                    <a:pt x="516493" y="326492"/>
                    <a:pt x="626959" y="313842"/>
                    <a:pt x="868680" y="320040"/>
                  </a:cubicBezTo>
                  <a:cubicBezTo>
                    <a:pt x="1147333" y="361838"/>
                    <a:pt x="881040" y="326338"/>
                    <a:pt x="1473200" y="345440"/>
                  </a:cubicBezTo>
                  <a:cubicBezTo>
                    <a:pt x="1515647" y="346809"/>
                    <a:pt x="1557867" y="352213"/>
                    <a:pt x="1600200" y="355600"/>
                  </a:cubicBezTo>
                  <a:cubicBezTo>
                    <a:pt x="1613747" y="352213"/>
                    <a:pt x="1628351" y="351685"/>
                    <a:pt x="1640840" y="345440"/>
                  </a:cubicBezTo>
                  <a:cubicBezTo>
                    <a:pt x="1649408" y="341156"/>
                    <a:pt x="1655279" y="332681"/>
                    <a:pt x="1661160" y="325120"/>
                  </a:cubicBezTo>
                  <a:cubicBezTo>
                    <a:pt x="1668366" y="315856"/>
                    <a:pt x="1684486" y="286764"/>
                    <a:pt x="1686560" y="274320"/>
                  </a:cubicBezTo>
                  <a:cubicBezTo>
                    <a:pt x="1688509" y="262628"/>
                    <a:pt x="1686560" y="250613"/>
                    <a:pt x="1686560" y="238760"/>
                  </a:cubicBezTo>
                  <a:lnTo>
                    <a:pt x="436880" y="81280"/>
                  </a:lnTo>
                  <a:lnTo>
                    <a:pt x="467360" y="193040"/>
                  </a:lnTo>
                </a:path>
              </a:pathLst>
            </a:cu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7F198F6D-9514-4226-8052-58AC703D8B1F}"/>
                </a:ext>
              </a:extLst>
            </p:cNvPr>
            <p:cNvSpPr/>
            <p:nvPr/>
          </p:nvSpPr>
          <p:spPr>
            <a:xfrm>
              <a:off x="1137920" y="2760164"/>
              <a:ext cx="1741892" cy="27707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E9C21319-2D6E-4305-BA9B-1E536F6E4948}"/>
                </a:ext>
              </a:extLst>
            </p:cNvPr>
            <p:cNvSpPr/>
            <p:nvPr/>
          </p:nvSpPr>
          <p:spPr>
            <a:xfrm>
              <a:off x="4211960" y="2760164"/>
              <a:ext cx="2016224" cy="27707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53">
              <a:extLst>
                <a:ext uri="{FF2B5EF4-FFF2-40B4-BE49-F238E27FC236}">
                  <a16:creationId xmlns="" xmlns:a16="http://schemas.microsoft.com/office/drawing/2014/main" id="{2A07F3EC-53AA-40C2-9859-DAA1CAF43AE4}"/>
                </a:ext>
              </a:extLst>
            </p:cNvPr>
            <p:cNvSpPr txBox="1"/>
            <p:nvPr/>
          </p:nvSpPr>
          <p:spPr>
            <a:xfrm>
              <a:off x="958572" y="2708920"/>
              <a:ext cx="210058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175×20=350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53">
              <a:extLst>
                <a:ext uri="{FF2B5EF4-FFF2-40B4-BE49-F238E27FC236}">
                  <a16:creationId xmlns="" xmlns:a16="http://schemas.microsoft.com/office/drawing/2014/main" id="{81ADAB2B-35D2-4499-8D3B-4C18EB66E69E}"/>
                </a:ext>
              </a:extLst>
            </p:cNvPr>
            <p:cNvSpPr txBox="1"/>
            <p:nvPr/>
          </p:nvSpPr>
          <p:spPr>
            <a:xfrm>
              <a:off x="4169778" y="2708920"/>
              <a:ext cx="210058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500×60=30000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E0D44275-7B7D-4499-B648-D3A3D6AB37D4}"/>
                </a:ext>
              </a:extLst>
            </p:cNvPr>
            <p:cNvSpPr/>
            <p:nvPr/>
          </p:nvSpPr>
          <p:spPr>
            <a:xfrm>
              <a:off x="704323" y="2760164"/>
              <a:ext cx="275004" cy="277073"/>
            </a:xfrm>
            <a:prstGeom prst="roundRect">
              <a:avLst/>
            </a:prstGeom>
            <a:solidFill>
              <a:srgbClr val="CFE1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="" xmlns:a16="http://schemas.microsoft.com/office/drawing/2014/main" id="{7924028B-4846-46FC-BFCB-D0B005D9564A}"/>
                </a:ext>
              </a:extLst>
            </p:cNvPr>
            <p:cNvSpPr/>
            <p:nvPr/>
          </p:nvSpPr>
          <p:spPr>
            <a:xfrm>
              <a:off x="3794619" y="2760164"/>
              <a:ext cx="275004" cy="277073"/>
            </a:xfrm>
            <a:prstGeom prst="roundRect">
              <a:avLst/>
            </a:prstGeom>
            <a:solidFill>
              <a:srgbClr val="CFE1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53">
              <a:extLst>
                <a:ext uri="{FF2B5EF4-FFF2-40B4-BE49-F238E27FC236}">
                  <a16:creationId xmlns="" xmlns:a16="http://schemas.microsoft.com/office/drawing/2014/main" id="{1F835B85-64A4-48D2-BFE5-FAAF4D392643}"/>
                </a:ext>
              </a:extLst>
            </p:cNvPr>
            <p:cNvSpPr txBox="1"/>
            <p:nvPr/>
          </p:nvSpPr>
          <p:spPr>
            <a:xfrm>
              <a:off x="676515" y="2712406"/>
              <a:ext cx="30620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  <p:sp>
          <p:nvSpPr>
            <p:cNvPr id="37" name="TextBox 53">
              <a:extLst>
                <a:ext uri="{FF2B5EF4-FFF2-40B4-BE49-F238E27FC236}">
                  <a16:creationId xmlns="" xmlns:a16="http://schemas.microsoft.com/office/drawing/2014/main" id="{C0F8C290-5768-4551-8BB4-2CD9E324ACA9}"/>
                </a:ext>
              </a:extLst>
            </p:cNvPr>
            <p:cNvSpPr txBox="1"/>
            <p:nvPr/>
          </p:nvSpPr>
          <p:spPr>
            <a:xfrm>
              <a:off x="3779019" y="2712406"/>
              <a:ext cx="30620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B253038-4FD4-4177-AD25-4DC7BEC2175C}"/>
              </a:ext>
            </a:extLst>
          </p:cNvPr>
          <p:cNvSpPr/>
          <p:nvPr/>
        </p:nvSpPr>
        <p:spPr bwMode="auto">
          <a:xfrm>
            <a:off x="3203848" y="3929586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208C8C19-2014-40B3-82D4-3C75CD462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904" y="3786663"/>
            <a:ext cx="360000" cy="355000"/>
          </a:xfrm>
          <a:prstGeom prst="rect">
            <a:avLst/>
          </a:prstGeom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68" y="2739487"/>
            <a:ext cx="341506" cy="35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01" y="2730851"/>
            <a:ext cx="347830" cy="34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23" y="3940562"/>
            <a:ext cx="341506" cy="35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1072">
            <a:extLst>
              <a:ext uri="{FF2B5EF4-FFF2-40B4-BE49-F238E27FC236}">
                <a16:creationId xmlns="" xmlns:a16="http://schemas.microsoft.com/office/drawing/2014/main" id="{B27E001C-51A3-4ECB-A641-C6E583E41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964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3_8_5_01.sgv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31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="" xmlns:a16="http://schemas.microsoft.com/office/drawing/2014/main" id="{AA97721E-D047-4BBC-86D4-E6B6C79BF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94E4055-0A68-4F7C-BF5B-6AFAF3DB409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바르게 계산한 것을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528A4F7C-8481-480A-B5BF-2DCA84419AB5}"/>
              </a:ext>
            </a:extLst>
          </p:cNvPr>
          <p:cNvGrpSpPr/>
          <p:nvPr/>
        </p:nvGrpSpPr>
        <p:grpSpPr>
          <a:xfrm>
            <a:off x="532325" y="2441039"/>
            <a:ext cx="5984929" cy="962401"/>
            <a:chOff x="532325" y="2441039"/>
            <a:chExt cx="5984929" cy="962401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4085FD0C-C26D-4C65-82B8-4D77AA341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325" y="2441039"/>
              <a:ext cx="5984929" cy="962401"/>
            </a:xfrm>
            <a:prstGeom prst="rect">
              <a:avLst/>
            </a:prstGeom>
          </p:spPr>
        </p:pic>
        <p:sp>
          <p:nvSpPr>
            <p:cNvPr id="6" name="자유형: 도형 5">
              <a:extLst>
                <a:ext uri="{FF2B5EF4-FFF2-40B4-BE49-F238E27FC236}">
                  <a16:creationId xmlns="" xmlns:a16="http://schemas.microsoft.com/office/drawing/2014/main" id="{4AFE5029-091F-4A71-9AA9-8DE0D90D12E2}"/>
                </a:ext>
              </a:extLst>
            </p:cNvPr>
            <p:cNvSpPr/>
            <p:nvPr/>
          </p:nvSpPr>
          <p:spPr>
            <a:xfrm>
              <a:off x="1137920" y="2783840"/>
              <a:ext cx="1687426" cy="355600"/>
            </a:xfrm>
            <a:custGeom>
              <a:avLst/>
              <a:gdLst>
                <a:gd name="connsiteX0" fmla="*/ 0 w 1687426"/>
                <a:gd name="connsiteY0" fmla="*/ 0 h 355600"/>
                <a:gd name="connsiteX1" fmla="*/ 0 w 1687426"/>
                <a:gd name="connsiteY1" fmla="*/ 0 h 355600"/>
                <a:gd name="connsiteX2" fmla="*/ 254000 w 1687426"/>
                <a:gd name="connsiteY2" fmla="*/ 203200 h 355600"/>
                <a:gd name="connsiteX3" fmla="*/ 868680 w 1687426"/>
                <a:gd name="connsiteY3" fmla="*/ 320040 h 355600"/>
                <a:gd name="connsiteX4" fmla="*/ 1473200 w 1687426"/>
                <a:gd name="connsiteY4" fmla="*/ 345440 h 355600"/>
                <a:gd name="connsiteX5" fmla="*/ 1600200 w 1687426"/>
                <a:gd name="connsiteY5" fmla="*/ 355600 h 355600"/>
                <a:gd name="connsiteX6" fmla="*/ 1640840 w 1687426"/>
                <a:gd name="connsiteY6" fmla="*/ 345440 h 355600"/>
                <a:gd name="connsiteX7" fmla="*/ 1661160 w 1687426"/>
                <a:gd name="connsiteY7" fmla="*/ 325120 h 355600"/>
                <a:gd name="connsiteX8" fmla="*/ 1686560 w 1687426"/>
                <a:gd name="connsiteY8" fmla="*/ 274320 h 355600"/>
                <a:gd name="connsiteX9" fmla="*/ 1686560 w 1687426"/>
                <a:gd name="connsiteY9" fmla="*/ 238760 h 355600"/>
                <a:gd name="connsiteX10" fmla="*/ 436880 w 1687426"/>
                <a:gd name="connsiteY10" fmla="*/ 81280 h 355600"/>
                <a:gd name="connsiteX11" fmla="*/ 467360 w 1687426"/>
                <a:gd name="connsiteY11" fmla="*/ 19304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7426" h="355600">
                  <a:moveTo>
                    <a:pt x="0" y="0"/>
                  </a:moveTo>
                  <a:lnTo>
                    <a:pt x="0" y="0"/>
                  </a:lnTo>
                  <a:cubicBezTo>
                    <a:pt x="84667" y="67733"/>
                    <a:pt x="155860" y="157104"/>
                    <a:pt x="254000" y="203200"/>
                  </a:cubicBezTo>
                  <a:cubicBezTo>
                    <a:pt x="516493" y="326492"/>
                    <a:pt x="626959" y="313842"/>
                    <a:pt x="868680" y="320040"/>
                  </a:cubicBezTo>
                  <a:cubicBezTo>
                    <a:pt x="1147333" y="361838"/>
                    <a:pt x="881040" y="326338"/>
                    <a:pt x="1473200" y="345440"/>
                  </a:cubicBezTo>
                  <a:cubicBezTo>
                    <a:pt x="1515647" y="346809"/>
                    <a:pt x="1557867" y="352213"/>
                    <a:pt x="1600200" y="355600"/>
                  </a:cubicBezTo>
                  <a:cubicBezTo>
                    <a:pt x="1613747" y="352213"/>
                    <a:pt x="1628351" y="351685"/>
                    <a:pt x="1640840" y="345440"/>
                  </a:cubicBezTo>
                  <a:cubicBezTo>
                    <a:pt x="1649408" y="341156"/>
                    <a:pt x="1655279" y="332681"/>
                    <a:pt x="1661160" y="325120"/>
                  </a:cubicBezTo>
                  <a:cubicBezTo>
                    <a:pt x="1668366" y="315856"/>
                    <a:pt x="1684486" y="286764"/>
                    <a:pt x="1686560" y="274320"/>
                  </a:cubicBezTo>
                  <a:cubicBezTo>
                    <a:pt x="1688509" y="262628"/>
                    <a:pt x="1686560" y="250613"/>
                    <a:pt x="1686560" y="238760"/>
                  </a:cubicBezTo>
                  <a:lnTo>
                    <a:pt x="436880" y="81280"/>
                  </a:lnTo>
                  <a:lnTo>
                    <a:pt x="467360" y="193040"/>
                  </a:lnTo>
                </a:path>
              </a:pathLst>
            </a:cu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7F198F6D-9514-4226-8052-58AC703D8B1F}"/>
                </a:ext>
              </a:extLst>
            </p:cNvPr>
            <p:cNvSpPr/>
            <p:nvPr/>
          </p:nvSpPr>
          <p:spPr>
            <a:xfrm>
              <a:off x="1137920" y="2760164"/>
              <a:ext cx="1741892" cy="27707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E9C21319-2D6E-4305-BA9B-1E536F6E4948}"/>
                </a:ext>
              </a:extLst>
            </p:cNvPr>
            <p:cNvSpPr/>
            <p:nvPr/>
          </p:nvSpPr>
          <p:spPr>
            <a:xfrm>
              <a:off x="4211960" y="2760164"/>
              <a:ext cx="2016224" cy="27707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53">
              <a:extLst>
                <a:ext uri="{FF2B5EF4-FFF2-40B4-BE49-F238E27FC236}">
                  <a16:creationId xmlns="" xmlns:a16="http://schemas.microsoft.com/office/drawing/2014/main" id="{2A07F3EC-53AA-40C2-9859-DAA1CAF43AE4}"/>
                </a:ext>
              </a:extLst>
            </p:cNvPr>
            <p:cNvSpPr txBox="1"/>
            <p:nvPr/>
          </p:nvSpPr>
          <p:spPr>
            <a:xfrm>
              <a:off x="958572" y="2708920"/>
              <a:ext cx="210058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175×20=350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53">
              <a:extLst>
                <a:ext uri="{FF2B5EF4-FFF2-40B4-BE49-F238E27FC236}">
                  <a16:creationId xmlns="" xmlns:a16="http://schemas.microsoft.com/office/drawing/2014/main" id="{81ADAB2B-35D2-4499-8D3B-4C18EB66E69E}"/>
                </a:ext>
              </a:extLst>
            </p:cNvPr>
            <p:cNvSpPr txBox="1"/>
            <p:nvPr/>
          </p:nvSpPr>
          <p:spPr>
            <a:xfrm>
              <a:off x="4169778" y="2708920"/>
              <a:ext cx="210058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500×60=30000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E0D44275-7B7D-4499-B648-D3A3D6AB37D4}"/>
                </a:ext>
              </a:extLst>
            </p:cNvPr>
            <p:cNvSpPr/>
            <p:nvPr/>
          </p:nvSpPr>
          <p:spPr>
            <a:xfrm>
              <a:off x="704323" y="2760164"/>
              <a:ext cx="275004" cy="277073"/>
            </a:xfrm>
            <a:prstGeom prst="roundRect">
              <a:avLst/>
            </a:prstGeom>
            <a:solidFill>
              <a:srgbClr val="CFE1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="" xmlns:a16="http://schemas.microsoft.com/office/drawing/2014/main" id="{7924028B-4846-46FC-BFCB-D0B005D9564A}"/>
                </a:ext>
              </a:extLst>
            </p:cNvPr>
            <p:cNvSpPr/>
            <p:nvPr/>
          </p:nvSpPr>
          <p:spPr>
            <a:xfrm>
              <a:off x="3794619" y="2760164"/>
              <a:ext cx="275004" cy="277073"/>
            </a:xfrm>
            <a:prstGeom prst="roundRect">
              <a:avLst/>
            </a:prstGeom>
            <a:solidFill>
              <a:srgbClr val="CFE1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53">
              <a:extLst>
                <a:ext uri="{FF2B5EF4-FFF2-40B4-BE49-F238E27FC236}">
                  <a16:creationId xmlns="" xmlns:a16="http://schemas.microsoft.com/office/drawing/2014/main" id="{1F835B85-64A4-48D2-BFE5-FAAF4D392643}"/>
                </a:ext>
              </a:extLst>
            </p:cNvPr>
            <p:cNvSpPr txBox="1"/>
            <p:nvPr/>
          </p:nvSpPr>
          <p:spPr>
            <a:xfrm>
              <a:off x="676515" y="2712406"/>
              <a:ext cx="30620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  <p:sp>
          <p:nvSpPr>
            <p:cNvPr id="37" name="TextBox 53">
              <a:extLst>
                <a:ext uri="{FF2B5EF4-FFF2-40B4-BE49-F238E27FC236}">
                  <a16:creationId xmlns="" xmlns:a16="http://schemas.microsoft.com/office/drawing/2014/main" id="{C0F8C290-5768-4551-8BB4-2CD9E324ACA9}"/>
                </a:ext>
              </a:extLst>
            </p:cNvPr>
            <p:cNvSpPr txBox="1"/>
            <p:nvPr/>
          </p:nvSpPr>
          <p:spPr>
            <a:xfrm>
              <a:off x="3779019" y="2712406"/>
              <a:ext cx="30620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B253038-4FD4-4177-AD25-4DC7BEC2175C}"/>
              </a:ext>
            </a:extLst>
          </p:cNvPr>
          <p:cNvSpPr/>
          <p:nvPr/>
        </p:nvSpPr>
        <p:spPr bwMode="auto">
          <a:xfrm>
            <a:off x="3203848" y="3929586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2C87456E-7954-46EE-9AC6-0A15491A1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68" y="2739487"/>
            <a:ext cx="341506" cy="35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01" y="2730851"/>
            <a:ext cx="347830" cy="34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23" y="3940562"/>
            <a:ext cx="341506" cy="35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205CC4F8-DB5F-4DB0-8B37-16D3620CA7E6}"/>
              </a:ext>
            </a:extLst>
          </p:cNvPr>
          <p:cNvGrpSpPr/>
          <p:nvPr/>
        </p:nvGrpSpPr>
        <p:grpSpPr>
          <a:xfrm>
            <a:off x="192745" y="3969060"/>
            <a:ext cx="6667165" cy="1236362"/>
            <a:chOff x="192745" y="4036928"/>
            <a:chExt cx="6667165" cy="1236362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BF61F1AE-74A5-4ACB-8EB8-E940ACDC7743}"/>
                </a:ext>
              </a:extLst>
            </p:cNvPr>
            <p:cNvSpPr/>
            <p:nvPr/>
          </p:nvSpPr>
          <p:spPr>
            <a:xfrm>
              <a:off x="192745" y="4202614"/>
              <a:ext cx="6667165" cy="8825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8">
              <a:extLst>
                <a:ext uri="{FF2B5EF4-FFF2-40B4-BE49-F238E27FC236}">
                  <a16:creationId xmlns="" xmlns:a16="http://schemas.microsoft.com/office/drawing/2014/main" id="{E3E02FC7-C2ED-4009-AFDF-AC4EADBD0348}"/>
                </a:ext>
              </a:extLst>
            </p:cNvPr>
            <p:cNvSpPr/>
            <p:nvPr/>
          </p:nvSpPr>
          <p:spPr>
            <a:xfrm>
              <a:off x="338478" y="40369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="" xmlns:a16="http://schemas.microsoft.com/office/drawing/2014/main" id="{EE147B0A-9A8F-430B-BC25-B0754A18E6E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53">
            <a:extLst>
              <a:ext uri="{FF2B5EF4-FFF2-40B4-BE49-F238E27FC236}">
                <a16:creationId xmlns="" xmlns:a16="http://schemas.microsoft.com/office/drawing/2014/main" id="{B41E93F7-6361-4C9A-8640-44F9FBBEBDE3}"/>
              </a:ext>
            </a:extLst>
          </p:cNvPr>
          <p:cNvSpPr txBox="1"/>
          <p:nvPr/>
        </p:nvSpPr>
        <p:spPr>
          <a:xfrm flipH="1">
            <a:off x="325124" y="4284423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175×20=3500,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500×60=30000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바르게 계산한 것은 </a:t>
            </a:r>
            <a:r>
              <a:rPr lang="ko-KR" altLang="en-US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2" y="4313131"/>
            <a:ext cx="347830" cy="34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56" y="4322021"/>
            <a:ext cx="341506" cy="35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80" y="4595080"/>
            <a:ext cx="341506" cy="35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90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8335512-3736-41A4-86CB-B6B14277ADF6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E87463E3-63AD-4542-A626-456E919F0CBB}"/>
              </a:ext>
            </a:extLst>
          </p:cNvPr>
          <p:cNvSpPr/>
          <p:nvPr/>
        </p:nvSpPr>
        <p:spPr>
          <a:xfrm>
            <a:off x="5725803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0348701A-909E-4C64-9724-C5487A830405}"/>
              </a:ext>
            </a:extLst>
          </p:cNvPr>
          <p:cNvSpPr/>
          <p:nvPr/>
        </p:nvSpPr>
        <p:spPr>
          <a:xfrm>
            <a:off x="4716016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C55BB5A-DE89-4E53-89AA-8B85712487B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크기를 비교하여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&gt;,=,&lt;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FBD426FB-CCAB-4AF5-9F46-4E7148917841}"/>
              </a:ext>
            </a:extLst>
          </p:cNvPr>
          <p:cNvSpPr/>
          <p:nvPr/>
        </p:nvSpPr>
        <p:spPr>
          <a:xfrm>
            <a:off x="2375756" y="1050875"/>
            <a:ext cx="324036" cy="32403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0" name="Group 1072">
            <a:extLst>
              <a:ext uri="{FF2B5EF4-FFF2-40B4-BE49-F238E27FC236}">
                <a16:creationId xmlns="" xmlns:a16="http://schemas.microsoft.com/office/drawing/2014/main" id="{3F13B829-24F0-4F3F-8A60-F32D2C572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766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3_8_6_bg_1.sgv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\app\resource\contents\lesson03\ops\3\images\3_8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68A9055-073B-4AA4-B5DD-324F7287D134}"/>
              </a:ext>
            </a:extLst>
          </p:cNvPr>
          <p:cNvGrpSpPr/>
          <p:nvPr/>
        </p:nvGrpSpPr>
        <p:grpSpPr>
          <a:xfrm>
            <a:off x="755576" y="2647502"/>
            <a:ext cx="5314265" cy="1165894"/>
            <a:chOff x="755576" y="2647502"/>
            <a:chExt cx="5314265" cy="1165894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FF348C9F-7682-4907-A317-AD44AFE67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600" y="2647502"/>
              <a:ext cx="5112556" cy="1165894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7CDD94B0-6F3F-4A09-9F54-D7504197141C}"/>
                </a:ext>
              </a:extLst>
            </p:cNvPr>
            <p:cNvSpPr/>
            <p:nvPr/>
          </p:nvSpPr>
          <p:spPr>
            <a:xfrm>
              <a:off x="1265692" y="3154293"/>
              <a:ext cx="1080356" cy="288032"/>
            </a:xfrm>
            <a:prstGeom prst="roundRect">
              <a:avLst/>
            </a:prstGeom>
            <a:solidFill>
              <a:srgbClr val="DACAE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5F4720A9-5AD7-4AC4-9EF8-65670F8CE172}"/>
                </a:ext>
              </a:extLst>
            </p:cNvPr>
            <p:cNvSpPr/>
            <p:nvPr/>
          </p:nvSpPr>
          <p:spPr>
            <a:xfrm>
              <a:off x="4479369" y="3154293"/>
              <a:ext cx="1080356" cy="288032"/>
            </a:xfrm>
            <a:prstGeom prst="roundRect">
              <a:avLst/>
            </a:prstGeom>
            <a:solidFill>
              <a:srgbClr val="DACAE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53">
              <a:extLst>
                <a:ext uri="{FF2B5EF4-FFF2-40B4-BE49-F238E27FC236}">
                  <a16:creationId xmlns="" xmlns:a16="http://schemas.microsoft.com/office/drawing/2014/main" id="{4D5DDFB5-18D7-4B09-B14C-18799660F71C}"/>
                </a:ext>
              </a:extLst>
            </p:cNvPr>
            <p:cNvSpPr txBox="1"/>
            <p:nvPr/>
          </p:nvSpPr>
          <p:spPr>
            <a:xfrm>
              <a:off x="755576" y="3068960"/>
              <a:ext cx="210058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205×75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53">
              <a:extLst>
                <a:ext uri="{FF2B5EF4-FFF2-40B4-BE49-F238E27FC236}">
                  <a16:creationId xmlns="" xmlns:a16="http://schemas.microsoft.com/office/drawing/2014/main" id="{6C009526-6972-4B53-96A2-F1513779D32B}"/>
                </a:ext>
              </a:extLst>
            </p:cNvPr>
            <p:cNvSpPr txBox="1"/>
            <p:nvPr/>
          </p:nvSpPr>
          <p:spPr>
            <a:xfrm>
              <a:off x="3969253" y="3068960"/>
              <a:ext cx="210058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15400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9E2979A2-B0AB-4554-AB62-CC2B239B96D8}"/>
                </a:ext>
              </a:extLst>
            </p:cNvPr>
            <p:cNvSpPr/>
            <p:nvPr/>
          </p:nvSpPr>
          <p:spPr>
            <a:xfrm>
              <a:off x="3023828" y="2960948"/>
              <a:ext cx="756084" cy="68407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2A0AC952-7AFB-4E3B-BCA6-592034295DB9}"/>
              </a:ext>
            </a:extLst>
          </p:cNvPr>
          <p:cNvSpPr/>
          <p:nvPr/>
        </p:nvSpPr>
        <p:spPr>
          <a:xfrm>
            <a:off x="3172612" y="3048419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208C8C19-2014-40B3-82D4-3C75CD462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939" y="293069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68A9055-073B-4AA4-B5DD-324F7287D134}"/>
              </a:ext>
            </a:extLst>
          </p:cNvPr>
          <p:cNvGrpSpPr/>
          <p:nvPr/>
        </p:nvGrpSpPr>
        <p:grpSpPr>
          <a:xfrm>
            <a:off x="755576" y="2647502"/>
            <a:ext cx="5314265" cy="1165894"/>
            <a:chOff x="755576" y="2647502"/>
            <a:chExt cx="5314265" cy="1165894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FF348C9F-7682-4907-A317-AD44AFE67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600" y="2647502"/>
              <a:ext cx="5112556" cy="1165894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7CDD94B0-6F3F-4A09-9F54-D7504197141C}"/>
                </a:ext>
              </a:extLst>
            </p:cNvPr>
            <p:cNvSpPr/>
            <p:nvPr/>
          </p:nvSpPr>
          <p:spPr>
            <a:xfrm>
              <a:off x="1265692" y="3154293"/>
              <a:ext cx="1080356" cy="288032"/>
            </a:xfrm>
            <a:prstGeom prst="roundRect">
              <a:avLst/>
            </a:prstGeom>
            <a:solidFill>
              <a:srgbClr val="DACAE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5F4720A9-5AD7-4AC4-9EF8-65670F8CE172}"/>
                </a:ext>
              </a:extLst>
            </p:cNvPr>
            <p:cNvSpPr/>
            <p:nvPr/>
          </p:nvSpPr>
          <p:spPr>
            <a:xfrm>
              <a:off x="4479369" y="3154293"/>
              <a:ext cx="1080356" cy="288032"/>
            </a:xfrm>
            <a:prstGeom prst="roundRect">
              <a:avLst/>
            </a:prstGeom>
            <a:solidFill>
              <a:srgbClr val="DACAE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53">
              <a:extLst>
                <a:ext uri="{FF2B5EF4-FFF2-40B4-BE49-F238E27FC236}">
                  <a16:creationId xmlns="" xmlns:a16="http://schemas.microsoft.com/office/drawing/2014/main" id="{4D5DDFB5-18D7-4B09-B14C-18799660F71C}"/>
                </a:ext>
              </a:extLst>
            </p:cNvPr>
            <p:cNvSpPr txBox="1"/>
            <p:nvPr/>
          </p:nvSpPr>
          <p:spPr>
            <a:xfrm>
              <a:off x="755576" y="3068960"/>
              <a:ext cx="210058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205×75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53">
              <a:extLst>
                <a:ext uri="{FF2B5EF4-FFF2-40B4-BE49-F238E27FC236}">
                  <a16:creationId xmlns="" xmlns:a16="http://schemas.microsoft.com/office/drawing/2014/main" id="{6C009526-6972-4B53-96A2-F1513779D32B}"/>
                </a:ext>
              </a:extLst>
            </p:cNvPr>
            <p:cNvSpPr txBox="1"/>
            <p:nvPr/>
          </p:nvSpPr>
          <p:spPr>
            <a:xfrm>
              <a:off x="3969253" y="3068960"/>
              <a:ext cx="210058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15400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9E2979A2-B0AB-4554-AB62-CC2B239B96D8}"/>
                </a:ext>
              </a:extLst>
            </p:cNvPr>
            <p:cNvSpPr/>
            <p:nvPr/>
          </p:nvSpPr>
          <p:spPr>
            <a:xfrm>
              <a:off x="3023828" y="2960948"/>
              <a:ext cx="756084" cy="68407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2A0AC952-7AFB-4E3B-BCA6-592034295DB9}"/>
              </a:ext>
            </a:extLst>
          </p:cNvPr>
          <p:cNvSpPr/>
          <p:nvPr/>
        </p:nvSpPr>
        <p:spPr>
          <a:xfrm>
            <a:off x="3172612" y="3048419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99B7831E-3D52-4412-A972-A6406EAEB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7091D46C-EC37-439E-A3DA-DC9AA4F68583}"/>
              </a:ext>
            </a:extLst>
          </p:cNvPr>
          <p:cNvGrpSpPr/>
          <p:nvPr/>
        </p:nvGrpSpPr>
        <p:grpSpPr>
          <a:xfrm>
            <a:off x="192745" y="3969060"/>
            <a:ext cx="6667165" cy="1236362"/>
            <a:chOff x="192745" y="4036928"/>
            <a:chExt cx="6667165" cy="1236362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A7AD1620-16DA-47DF-A981-EBA0221796BF}"/>
                </a:ext>
              </a:extLst>
            </p:cNvPr>
            <p:cNvSpPr/>
            <p:nvPr/>
          </p:nvSpPr>
          <p:spPr>
            <a:xfrm>
              <a:off x="192745" y="4202614"/>
              <a:ext cx="6667165" cy="8825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38">
              <a:extLst>
                <a:ext uri="{FF2B5EF4-FFF2-40B4-BE49-F238E27FC236}">
                  <a16:creationId xmlns="" xmlns:a16="http://schemas.microsoft.com/office/drawing/2014/main" id="{154ED971-B56A-414F-88D0-056BCB3BBBEE}"/>
                </a:ext>
              </a:extLst>
            </p:cNvPr>
            <p:cNvSpPr/>
            <p:nvPr/>
          </p:nvSpPr>
          <p:spPr>
            <a:xfrm>
              <a:off x="338478" y="40369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="" xmlns:a16="http://schemas.microsoft.com/office/drawing/2014/main" id="{627F9ABC-F5DF-4768-85A5-04A2DBFCBB3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1" name="TextBox 53">
            <a:extLst>
              <a:ext uri="{FF2B5EF4-FFF2-40B4-BE49-F238E27FC236}">
                <a16:creationId xmlns="" xmlns:a16="http://schemas.microsoft.com/office/drawing/2014/main" id="{C06FC16B-4059-452B-B649-3370013EA452}"/>
              </a:ext>
            </a:extLst>
          </p:cNvPr>
          <p:cNvSpPr txBox="1"/>
          <p:nvPr/>
        </p:nvSpPr>
        <p:spPr>
          <a:xfrm flipH="1">
            <a:off x="325124" y="4284423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205×75=15375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205×75     15400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04FD3C26-4E95-4D4E-A4F7-E060DB03AE39}"/>
              </a:ext>
            </a:extLst>
          </p:cNvPr>
          <p:cNvSpPr/>
          <p:nvPr/>
        </p:nvSpPr>
        <p:spPr>
          <a:xfrm>
            <a:off x="2159732" y="4626426"/>
            <a:ext cx="278738" cy="27873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C55BB5A-DE89-4E53-89AA-8B85712487B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크기를 비교하여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&gt;,=,&lt;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FBD426FB-CCAB-4AF5-9F46-4E7148917841}"/>
              </a:ext>
            </a:extLst>
          </p:cNvPr>
          <p:cNvSpPr/>
          <p:nvPr/>
        </p:nvSpPr>
        <p:spPr>
          <a:xfrm>
            <a:off x="2375756" y="1050875"/>
            <a:ext cx="324036" cy="32403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842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75÷17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계산하고 계산 결과가 맞는지 확인해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0F3D7515-118A-430D-94B8-86A1E302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파란색 텍스트와 가로 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C2E8B3BC-43CD-478D-9037-238A56A4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1684"/>
              </p:ext>
            </p:extLst>
          </p:nvPr>
        </p:nvGraphicFramePr>
        <p:xfrm>
          <a:off x="2802471" y="2315216"/>
          <a:ext cx="1229099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9099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360000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60000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EA824CD4-65D8-40BD-9E80-2C6C6EFB92EE}"/>
              </a:ext>
            </a:extLst>
          </p:cNvPr>
          <p:cNvGrpSpPr/>
          <p:nvPr/>
        </p:nvGrpSpPr>
        <p:grpSpPr>
          <a:xfrm>
            <a:off x="3172717" y="2334831"/>
            <a:ext cx="853680" cy="314437"/>
            <a:chOff x="-1207995" y="1827143"/>
            <a:chExt cx="1285504" cy="945054"/>
          </a:xfrm>
        </p:grpSpPr>
        <p:sp>
          <p:nvSpPr>
            <p:cNvPr id="51" name="원호 50">
              <a:extLst>
                <a:ext uri="{FF2B5EF4-FFF2-40B4-BE49-F238E27FC236}">
                  <a16:creationId xmlns="" xmlns:a16="http://schemas.microsoft.com/office/drawing/2014/main" id="{369C90E7-FBE8-43C4-9598-374F77E44EF4}"/>
                </a:ext>
              </a:extLst>
            </p:cNvPr>
            <p:cNvSpPr/>
            <p:nvPr/>
          </p:nvSpPr>
          <p:spPr bwMode="auto">
            <a:xfrm>
              <a:off x="-1207995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="" xmlns:a16="http://schemas.microsoft.com/office/drawing/2014/main" id="{CE718DB3-F4DC-425A-AA0C-AE2B9117176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60905" y="1827143"/>
              <a:ext cx="1138414" cy="7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TextBox 3"/>
          <p:cNvSpPr txBox="1"/>
          <p:nvPr/>
        </p:nvSpPr>
        <p:spPr>
          <a:xfrm>
            <a:off x="3707079" y="19511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2565" y="2649268"/>
            <a:ext cx="683832" cy="377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6   8</a:t>
            </a:r>
            <a:endParaRPr lang="ko-KR" altLang="en-US" sz="18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 bwMode="auto">
          <a:xfrm>
            <a:off x="3257641" y="3019191"/>
            <a:ext cx="808502" cy="0"/>
          </a:xfrm>
          <a:prstGeom prst="line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707079" y="30341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8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45234" y="1880828"/>
            <a:ext cx="1782750" cy="165618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417C5A49-0402-4825-B0C3-6CAA1309EB58}"/>
              </a:ext>
            </a:extLst>
          </p:cNvPr>
          <p:cNvSpPr/>
          <p:nvPr/>
        </p:nvSpPr>
        <p:spPr bwMode="auto">
          <a:xfrm>
            <a:off x="2050505" y="3970597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56" y="3798162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17C5A49-0402-4825-B0C3-6CAA1309EB58}"/>
              </a:ext>
            </a:extLst>
          </p:cNvPr>
          <p:cNvSpPr/>
          <p:nvPr/>
        </p:nvSpPr>
        <p:spPr bwMode="auto">
          <a:xfrm>
            <a:off x="4340823" y="3961475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74" y="3789040"/>
            <a:ext cx="360000" cy="355000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907619" y="3961475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215554" y="3943231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07619" y="4521790"/>
            <a:ext cx="740554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98" y="2251915"/>
            <a:ext cx="328525" cy="440223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4176560" y="21743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E7356D59-BC4E-47FA-B226-AB86A1C42090}"/>
              </a:ext>
            </a:extLst>
          </p:cNvPr>
          <p:cNvSpPr txBox="1"/>
          <p:nvPr/>
        </p:nvSpPr>
        <p:spPr>
          <a:xfrm>
            <a:off x="1696146" y="4502740"/>
            <a:ext cx="797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17×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7FA8197-1D88-49F0-9FD1-C776D3955654}"/>
              </a:ext>
            </a:extLst>
          </p:cNvPr>
          <p:cNvSpPr/>
          <p:nvPr/>
        </p:nvSpPr>
        <p:spPr bwMode="auto">
          <a:xfrm>
            <a:off x="2169407" y="4537634"/>
            <a:ext cx="556049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CCEA7C8-0AB4-4F9C-8392-E58A3A80EE9A}"/>
              </a:ext>
            </a:extLst>
          </p:cNvPr>
          <p:cNvSpPr/>
          <p:nvPr/>
        </p:nvSpPr>
        <p:spPr bwMode="auto">
          <a:xfrm>
            <a:off x="4108455" y="4524908"/>
            <a:ext cx="643565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80F95C3-9A77-4114-A3F2-DC790C814339}"/>
              </a:ext>
            </a:extLst>
          </p:cNvPr>
          <p:cNvSpPr/>
          <p:nvPr/>
        </p:nvSpPr>
        <p:spPr bwMode="auto">
          <a:xfrm>
            <a:off x="2951820" y="4533175"/>
            <a:ext cx="64337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FE6FE4C-20AD-4BEA-BF4D-43FB8A920B35}"/>
              </a:ext>
            </a:extLst>
          </p:cNvPr>
          <p:cNvSpPr/>
          <p:nvPr/>
        </p:nvSpPr>
        <p:spPr bwMode="auto">
          <a:xfrm>
            <a:off x="4968045" y="4519162"/>
            <a:ext cx="64162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341184FB-0B6C-4F5D-9B79-7A746B523CF1}"/>
              </a:ext>
            </a:extLst>
          </p:cNvPr>
          <p:cNvSpPr txBox="1"/>
          <p:nvPr/>
        </p:nvSpPr>
        <p:spPr>
          <a:xfrm>
            <a:off x="2663788" y="4471674"/>
            <a:ext cx="3986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A83E6646-AE79-4D46-9F82-76056ADE48ED}"/>
              </a:ext>
            </a:extLst>
          </p:cNvPr>
          <p:cNvSpPr txBox="1"/>
          <p:nvPr/>
        </p:nvSpPr>
        <p:spPr>
          <a:xfrm>
            <a:off x="5544108" y="4457825"/>
            <a:ext cx="797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=75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56BD1BB-69D6-494D-9EF5-32122A29AC6B}"/>
              </a:ext>
            </a:extLst>
          </p:cNvPr>
          <p:cNvSpPr txBox="1"/>
          <p:nvPr/>
        </p:nvSpPr>
        <p:spPr>
          <a:xfrm>
            <a:off x="4680012" y="4493829"/>
            <a:ext cx="3986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3B126B37-E182-4637-A3B0-DDAFB0AFC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91" y="4341662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BC1391D3-436D-4BE8-9D2B-3D1034BF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609" y="4325240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6A4CA087-18A8-4DC2-A136-7F4E8F2F3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944" y="4332794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044DF1F5-3F84-4755-BA76-EFA4C7C4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294" y="4323718"/>
            <a:ext cx="360000" cy="355000"/>
          </a:xfrm>
          <a:prstGeom prst="rect">
            <a:avLst/>
          </a:prstGeom>
        </p:spPr>
      </p:pic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63513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435" y="4893729"/>
            <a:ext cx="1454509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96860"/>
              </p:ext>
            </p:extLst>
          </p:nvPr>
        </p:nvGraphicFramePr>
        <p:xfrm>
          <a:off x="179388" y="321572"/>
          <a:ext cx="8774172" cy="609576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수와 두 자리 수를 만들고 활동하기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6847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51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6">
            <a:extLst>
              <a:ext uri="{FF2B5EF4-FFF2-40B4-BE49-F238E27FC236}">
                <a16:creationId xmlns="" xmlns:a16="http://schemas.microsoft.com/office/drawing/2014/main" id="{7600F785-4BD2-453A-B8F2-4B31F60D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3E5BD2FA-3C15-4FCF-8B6F-834A06F3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E4D79FC6-8C4B-466D-B789-3E596715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91A77D3-7967-42EB-BEB8-4B3488C31A1C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몫이 한 자리 수인 나눗셈에 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몫이 두 자리 수인 나눗셈에 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696257EF-3A50-4A60-A4E7-29657652839C}"/>
              </a:ext>
            </a:extLst>
          </p:cNvPr>
          <p:cNvSpPr/>
          <p:nvPr/>
        </p:nvSpPr>
        <p:spPr>
          <a:xfrm>
            <a:off x="4707510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4D1216B7-DEE9-4F17-8EA5-5B98F0CAB854}"/>
              </a:ext>
            </a:extLst>
          </p:cNvPr>
          <p:cNvSpPr/>
          <p:nvPr/>
        </p:nvSpPr>
        <p:spPr>
          <a:xfrm>
            <a:off x="5725803" y="5092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B92A18E-62A5-4481-8DB0-CC1E71387E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" r="50000"/>
          <a:stretch/>
        </p:blipFill>
        <p:spPr>
          <a:xfrm>
            <a:off x="1648422" y="2188751"/>
            <a:ext cx="4003698" cy="108213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921ED194-EB22-4362-9290-B280E1096F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99"/>
          <a:stretch/>
        </p:blipFill>
        <p:spPr>
          <a:xfrm>
            <a:off x="1619673" y="3606413"/>
            <a:ext cx="4003698" cy="1082133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="" xmlns:a16="http://schemas.microsoft.com/office/drawing/2014/main" id="{6DD2A766-950D-4FDD-939E-8396F4AD8E69}"/>
              </a:ext>
            </a:extLst>
          </p:cNvPr>
          <p:cNvSpPr/>
          <p:nvPr/>
        </p:nvSpPr>
        <p:spPr>
          <a:xfrm>
            <a:off x="1876410" y="2542032"/>
            <a:ext cx="915823" cy="304800"/>
          </a:xfrm>
          <a:custGeom>
            <a:avLst/>
            <a:gdLst>
              <a:gd name="connsiteX0" fmla="*/ 0 w 915823"/>
              <a:gd name="connsiteY0" fmla="*/ 0 h 304800"/>
              <a:gd name="connsiteX1" fmla="*/ 0 w 915823"/>
              <a:gd name="connsiteY1" fmla="*/ 0 h 304800"/>
              <a:gd name="connsiteX2" fmla="*/ 115824 w 915823"/>
              <a:gd name="connsiteY2" fmla="*/ 152400 h 304800"/>
              <a:gd name="connsiteX3" fmla="*/ 859536 w 915823"/>
              <a:gd name="connsiteY3" fmla="*/ 243840 h 304800"/>
              <a:gd name="connsiteX4" fmla="*/ 914400 w 915823"/>
              <a:gd name="connsiteY4" fmla="*/ 256032 h 304800"/>
              <a:gd name="connsiteX5" fmla="*/ 890016 w 915823"/>
              <a:gd name="connsiteY5" fmla="*/ 280416 h 304800"/>
              <a:gd name="connsiteX6" fmla="*/ 859536 w 915823"/>
              <a:gd name="connsiteY6" fmla="*/ 304800 h 304800"/>
              <a:gd name="connsiteX7" fmla="*/ 548640 w 915823"/>
              <a:gd name="connsiteY7" fmla="*/ 225552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823" h="304800">
                <a:moveTo>
                  <a:pt x="0" y="0"/>
                </a:moveTo>
                <a:lnTo>
                  <a:pt x="0" y="0"/>
                </a:lnTo>
                <a:cubicBezTo>
                  <a:pt x="38608" y="50800"/>
                  <a:pt x="56850" y="128041"/>
                  <a:pt x="115824" y="152400"/>
                </a:cubicBezTo>
                <a:cubicBezTo>
                  <a:pt x="316108" y="235126"/>
                  <a:pt x="637031" y="234758"/>
                  <a:pt x="859536" y="243840"/>
                </a:cubicBezTo>
                <a:cubicBezTo>
                  <a:pt x="877824" y="247904"/>
                  <a:pt x="902407" y="241640"/>
                  <a:pt x="914400" y="256032"/>
                </a:cubicBezTo>
                <a:cubicBezTo>
                  <a:pt x="921759" y="264862"/>
                  <a:pt x="898607" y="272779"/>
                  <a:pt x="890016" y="280416"/>
                </a:cubicBezTo>
                <a:cubicBezTo>
                  <a:pt x="880291" y="289060"/>
                  <a:pt x="859536" y="304800"/>
                  <a:pt x="859536" y="304800"/>
                </a:cubicBezTo>
                <a:lnTo>
                  <a:pt x="548640" y="225552"/>
                </a:lnTo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47510132-1CD1-4887-95F2-D0C2E1BB4DFC}"/>
              </a:ext>
            </a:extLst>
          </p:cNvPr>
          <p:cNvSpPr/>
          <p:nvPr/>
        </p:nvSpPr>
        <p:spPr>
          <a:xfrm>
            <a:off x="1874661" y="2544265"/>
            <a:ext cx="915823" cy="304800"/>
          </a:xfrm>
          <a:prstGeom prst="roundRect">
            <a:avLst/>
          </a:prstGeom>
          <a:solidFill>
            <a:srgbClr val="C7C8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EEE77DAE-ED50-458D-A2FC-A046B25DA073}"/>
              </a:ext>
            </a:extLst>
          </p:cNvPr>
          <p:cNvSpPr/>
          <p:nvPr/>
        </p:nvSpPr>
        <p:spPr>
          <a:xfrm>
            <a:off x="3881840" y="2544265"/>
            <a:ext cx="1025514" cy="304800"/>
          </a:xfrm>
          <a:prstGeom prst="roundRect">
            <a:avLst/>
          </a:prstGeom>
          <a:solidFill>
            <a:srgbClr val="FBC6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11155FE-86BF-4107-B452-A43E23D7DB0C}"/>
              </a:ext>
            </a:extLst>
          </p:cNvPr>
          <p:cNvSpPr/>
          <p:nvPr/>
        </p:nvSpPr>
        <p:spPr>
          <a:xfrm>
            <a:off x="3920877" y="3988713"/>
            <a:ext cx="1056365" cy="304800"/>
          </a:xfrm>
          <a:prstGeom prst="roundRect">
            <a:avLst/>
          </a:prstGeom>
          <a:solidFill>
            <a:srgbClr val="D1E4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B1901ACE-A026-4A34-B493-B71BFD819E20}"/>
              </a:ext>
            </a:extLst>
          </p:cNvPr>
          <p:cNvSpPr/>
          <p:nvPr/>
        </p:nvSpPr>
        <p:spPr>
          <a:xfrm>
            <a:off x="1828442" y="3969060"/>
            <a:ext cx="1056365" cy="304800"/>
          </a:xfrm>
          <a:prstGeom prst="roundRect">
            <a:avLst/>
          </a:prstGeom>
          <a:solidFill>
            <a:srgbClr val="AFCCE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53">
            <a:extLst>
              <a:ext uri="{FF2B5EF4-FFF2-40B4-BE49-F238E27FC236}">
                <a16:creationId xmlns="" xmlns:a16="http://schemas.microsoft.com/office/drawing/2014/main" id="{5D138085-5D5D-4835-A2A8-BAABE309C80C}"/>
              </a:ext>
            </a:extLst>
          </p:cNvPr>
          <p:cNvSpPr txBox="1"/>
          <p:nvPr/>
        </p:nvSpPr>
        <p:spPr>
          <a:xfrm>
            <a:off x="1764183" y="2492896"/>
            <a:ext cx="11367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95÷28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53">
            <a:extLst>
              <a:ext uri="{FF2B5EF4-FFF2-40B4-BE49-F238E27FC236}">
                <a16:creationId xmlns="" xmlns:a16="http://schemas.microsoft.com/office/drawing/2014/main" id="{698304F4-4840-42FC-9210-7827558A4518}"/>
              </a:ext>
            </a:extLst>
          </p:cNvPr>
          <p:cNvSpPr txBox="1"/>
          <p:nvPr/>
        </p:nvSpPr>
        <p:spPr>
          <a:xfrm>
            <a:off x="3860016" y="2492896"/>
            <a:ext cx="11367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685÷25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53">
            <a:extLst>
              <a:ext uri="{FF2B5EF4-FFF2-40B4-BE49-F238E27FC236}">
                <a16:creationId xmlns="" xmlns:a16="http://schemas.microsoft.com/office/drawing/2014/main" id="{92607B53-A410-4C78-A776-E87FEEBA801B}"/>
              </a:ext>
            </a:extLst>
          </p:cNvPr>
          <p:cNvSpPr txBox="1"/>
          <p:nvPr/>
        </p:nvSpPr>
        <p:spPr>
          <a:xfrm>
            <a:off x="3880670" y="3908375"/>
            <a:ext cx="11367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246÷83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3">
            <a:extLst>
              <a:ext uri="{FF2B5EF4-FFF2-40B4-BE49-F238E27FC236}">
                <a16:creationId xmlns="" xmlns:a16="http://schemas.microsoft.com/office/drawing/2014/main" id="{F69B92C3-5462-4FCC-A773-EB0F5CA30212}"/>
              </a:ext>
            </a:extLst>
          </p:cNvPr>
          <p:cNvSpPr txBox="1"/>
          <p:nvPr/>
        </p:nvSpPr>
        <p:spPr>
          <a:xfrm>
            <a:off x="1735780" y="3908375"/>
            <a:ext cx="11367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744÷32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5B5136C1-3E67-44F3-8809-B6C02F897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017" y="2379091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062DA04C-0059-4D31-84FE-38D5DA5D9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330" y="3783572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C1B785D4-FAC3-41D7-B596-DA63AF2F2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017" y="3783572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2FD33D44-5F06-4284-9EA3-953562139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864" y="2380887"/>
            <a:ext cx="360000" cy="355000"/>
          </a:xfrm>
          <a:prstGeom prst="rect">
            <a:avLst/>
          </a:prstGeom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320055"/>
            <a:ext cx="360734" cy="33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17" y="1031062"/>
            <a:ext cx="373617" cy="3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4D1216B7-DEE9-4F17-8EA5-5B98F0CAB854}"/>
              </a:ext>
            </a:extLst>
          </p:cNvPr>
          <p:cNvSpPr/>
          <p:nvPr/>
        </p:nvSpPr>
        <p:spPr>
          <a:xfrm>
            <a:off x="3392044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D1216B7-DEE9-4F17-8EA5-5B98F0CAB854}"/>
              </a:ext>
            </a:extLst>
          </p:cNvPr>
          <p:cNvSpPr/>
          <p:nvPr/>
        </p:nvSpPr>
        <p:spPr>
          <a:xfrm>
            <a:off x="1295400" y="1565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4D1216B7-DEE9-4F17-8EA5-5B98F0CAB854}"/>
              </a:ext>
            </a:extLst>
          </p:cNvPr>
          <p:cNvSpPr/>
          <p:nvPr/>
        </p:nvSpPr>
        <p:spPr>
          <a:xfrm>
            <a:off x="1528917" y="2443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48" y="2513077"/>
            <a:ext cx="373617" cy="3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42" y="2517772"/>
            <a:ext cx="360734" cy="33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31" y="3953976"/>
            <a:ext cx="360734" cy="33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42" y="3961072"/>
            <a:ext cx="373617" cy="3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Group 1072">
            <a:extLst>
              <a:ext uri="{FF2B5EF4-FFF2-40B4-BE49-F238E27FC236}">
                <a16:creationId xmlns="" xmlns:a16="http://schemas.microsoft.com/office/drawing/2014/main" id="{3F13B829-24F0-4F3F-8A60-F32D2C572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936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3_8_8_bg_1.sgv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\app\resource\contents\lesson03\ops\3\images\3_8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65312" y="894492"/>
            <a:ext cx="6918956" cy="851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91A77D3-7967-42EB-BEB8-4B3488C31A1C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몫이 한 자리 수인 나눗셈에 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몫이 두 자리 수인 나눗셈에 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7B92A18E-62A5-4481-8DB0-CC1E71387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" r="50000"/>
          <a:stretch/>
        </p:blipFill>
        <p:spPr>
          <a:xfrm>
            <a:off x="1648422" y="2188751"/>
            <a:ext cx="4003698" cy="1082133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921ED194-EB22-4362-9290-B280E1096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99"/>
          <a:stretch/>
        </p:blipFill>
        <p:spPr>
          <a:xfrm>
            <a:off x="1619673" y="3606413"/>
            <a:ext cx="4003698" cy="1082133"/>
          </a:xfrm>
          <a:prstGeom prst="rect">
            <a:avLst/>
          </a:prstGeom>
        </p:spPr>
      </p:pic>
      <p:sp>
        <p:nvSpPr>
          <p:cNvPr id="61" name="자유형: 도형 6">
            <a:extLst>
              <a:ext uri="{FF2B5EF4-FFF2-40B4-BE49-F238E27FC236}">
                <a16:creationId xmlns="" xmlns:a16="http://schemas.microsoft.com/office/drawing/2014/main" id="{6DD2A766-950D-4FDD-939E-8396F4AD8E69}"/>
              </a:ext>
            </a:extLst>
          </p:cNvPr>
          <p:cNvSpPr/>
          <p:nvPr/>
        </p:nvSpPr>
        <p:spPr>
          <a:xfrm>
            <a:off x="1876410" y="2542032"/>
            <a:ext cx="915823" cy="304800"/>
          </a:xfrm>
          <a:custGeom>
            <a:avLst/>
            <a:gdLst>
              <a:gd name="connsiteX0" fmla="*/ 0 w 915823"/>
              <a:gd name="connsiteY0" fmla="*/ 0 h 304800"/>
              <a:gd name="connsiteX1" fmla="*/ 0 w 915823"/>
              <a:gd name="connsiteY1" fmla="*/ 0 h 304800"/>
              <a:gd name="connsiteX2" fmla="*/ 115824 w 915823"/>
              <a:gd name="connsiteY2" fmla="*/ 152400 h 304800"/>
              <a:gd name="connsiteX3" fmla="*/ 859536 w 915823"/>
              <a:gd name="connsiteY3" fmla="*/ 243840 h 304800"/>
              <a:gd name="connsiteX4" fmla="*/ 914400 w 915823"/>
              <a:gd name="connsiteY4" fmla="*/ 256032 h 304800"/>
              <a:gd name="connsiteX5" fmla="*/ 890016 w 915823"/>
              <a:gd name="connsiteY5" fmla="*/ 280416 h 304800"/>
              <a:gd name="connsiteX6" fmla="*/ 859536 w 915823"/>
              <a:gd name="connsiteY6" fmla="*/ 304800 h 304800"/>
              <a:gd name="connsiteX7" fmla="*/ 548640 w 915823"/>
              <a:gd name="connsiteY7" fmla="*/ 225552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823" h="304800">
                <a:moveTo>
                  <a:pt x="0" y="0"/>
                </a:moveTo>
                <a:lnTo>
                  <a:pt x="0" y="0"/>
                </a:lnTo>
                <a:cubicBezTo>
                  <a:pt x="38608" y="50800"/>
                  <a:pt x="56850" y="128041"/>
                  <a:pt x="115824" y="152400"/>
                </a:cubicBezTo>
                <a:cubicBezTo>
                  <a:pt x="316108" y="235126"/>
                  <a:pt x="637031" y="234758"/>
                  <a:pt x="859536" y="243840"/>
                </a:cubicBezTo>
                <a:cubicBezTo>
                  <a:pt x="877824" y="247904"/>
                  <a:pt x="902407" y="241640"/>
                  <a:pt x="914400" y="256032"/>
                </a:cubicBezTo>
                <a:cubicBezTo>
                  <a:pt x="921759" y="264862"/>
                  <a:pt x="898607" y="272779"/>
                  <a:pt x="890016" y="280416"/>
                </a:cubicBezTo>
                <a:cubicBezTo>
                  <a:pt x="880291" y="289060"/>
                  <a:pt x="859536" y="304800"/>
                  <a:pt x="859536" y="304800"/>
                </a:cubicBezTo>
                <a:lnTo>
                  <a:pt x="548640" y="225552"/>
                </a:lnTo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47510132-1CD1-4887-95F2-D0C2E1BB4DFC}"/>
              </a:ext>
            </a:extLst>
          </p:cNvPr>
          <p:cNvSpPr/>
          <p:nvPr/>
        </p:nvSpPr>
        <p:spPr>
          <a:xfrm>
            <a:off x="1874661" y="2544265"/>
            <a:ext cx="915823" cy="304800"/>
          </a:xfrm>
          <a:prstGeom prst="roundRect">
            <a:avLst/>
          </a:prstGeom>
          <a:solidFill>
            <a:srgbClr val="C7C8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28">
            <a:extLst>
              <a:ext uri="{FF2B5EF4-FFF2-40B4-BE49-F238E27FC236}">
                <a16:creationId xmlns="" xmlns:a16="http://schemas.microsoft.com/office/drawing/2014/main" id="{EEE77DAE-ED50-458D-A2FC-A046B25DA073}"/>
              </a:ext>
            </a:extLst>
          </p:cNvPr>
          <p:cNvSpPr/>
          <p:nvPr/>
        </p:nvSpPr>
        <p:spPr>
          <a:xfrm>
            <a:off x="3881840" y="2544265"/>
            <a:ext cx="1025514" cy="304800"/>
          </a:xfrm>
          <a:prstGeom prst="roundRect">
            <a:avLst/>
          </a:prstGeom>
          <a:solidFill>
            <a:srgbClr val="FBC6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29">
            <a:extLst>
              <a:ext uri="{FF2B5EF4-FFF2-40B4-BE49-F238E27FC236}">
                <a16:creationId xmlns="" xmlns:a16="http://schemas.microsoft.com/office/drawing/2014/main" id="{911155FE-86BF-4107-B452-A43E23D7DB0C}"/>
              </a:ext>
            </a:extLst>
          </p:cNvPr>
          <p:cNvSpPr/>
          <p:nvPr/>
        </p:nvSpPr>
        <p:spPr>
          <a:xfrm>
            <a:off x="3920877" y="3988713"/>
            <a:ext cx="1056365" cy="304800"/>
          </a:xfrm>
          <a:prstGeom prst="roundRect">
            <a:avLst/>
          </a:prstGeom>
          <a:solidFill>
            <a:srgbClr val="D1E4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2">
            <a:extLst>
              <a:ext uri="{FF2B5EF4-FFF2-40B4-BE49-F238E27FC236}">
                <a16:creationId xmlns="" xmlns:a16="http://schemas.microsoft.com/office/drawing/2014/main" id="{B1901ACE-A026-4A34-B493-B71BFD819E20}"/>
              </a:ext>
            </a:extLst>
          </p:cNvPr>
          <p:cNvSpPr/>
          <p:nvPr/>
        </p:nvSpPr>
        <p:spPr>
          <a:xfrm>
            <a:off x="1828442" y="3969060"/>
            <a:ext cx="1056365" cy="304800"/>
          </a:xfrm>
          <a:prstGeom prst="roundRect">
            <a:avLst/>
          </a:prstGeom>
          <a:solidFill>
            <a:srgbClr val="AFCCE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53">
            <a:extLst>
              <a:ext uri="{FF2B5EF4-FFF2-40B4-BE49-F238E27FC236}">
                <a16:creationId xmlns="" xmlns:a16="http://schemas.microsoft.com/office/drawing/2014/main" id="{5D138085-5D5D-4835-A2A8-BAABE309C80C}"/>
              </a:ext>
            </a:extLst>
          </p:cNvPr>
          <p:cNvSpPr txBox="1"/>
          <p:nvPr/>
        </p:nvSpPr>
        <p:spPr>
          <a:xfrm>
            <a:off x="1764183" y="2492896"/>
            <a:ext cx="11367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95÷28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53">
            <a:extLst>
              <a:ext uri="{FF2B5EF4-FFF2-40B4-BE49-F238E27FC236}">
                <a16:creationId xmlns="" xmlns:a16="http://schemas.microsoft.com/office/drawing/2014/main" id="{698304F4-4840-42FC-9210-7827558A4518}"/>
              </a:ext>
            </a:extLst>
          </p:cNvPr>
          <p:cNvSpPr txBox="1"/>
          <p:nvPr/>
        </p:nvSpPr>
        <p:spPr>
          <a:xfrm>
            <a:off x="3860016" y="2492896"/>
            <a:ext cx="11367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685÷25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53">
            <a:extLst>
              <a:ext uri="{FF2B5EF4-FFF2-40B4-BE49-F238E27FC236}">
                <a16:creationId xmlns="" xmlns:a16="http://schemas.microsoft.com/office/drawing/2014/main" id="{92607B53-A410-4C78-A776-E87FEEBA801B}"/>
              </a:ext>
            </a:extLst>
          </p:cNvPr>
          <p:cNvSpPr txBox="1"/>
          <p:nvPr/>
        </p:nvSpPr>
        <p:spPr>
          <a:xfrm>
            <a:off x="3880670" y="3908375"/>
            <a:ext cx="11367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246÷83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53">
            <a:extLst>
              <a:ext uri="{FF2B5EF4-FFF2-40B4-BE49-F238E27FC236}">
                <a16:creationId xmlns="" xmlns:a16="http://schemas.microsoft.com/office/drawing/2014/main" id="{F69B92C3-5462-4FCC-A773-EB0F5CA30212}"/>
              </a:ext>
            </a:extLst>
          </p:cNvPr>
          <p:cNvSpPr txBox="1"/>
          <p:nvPr/>
        </p:nvSpPr>
        <p:spPr>
          <a:xfrm>
            <a:off x="1735780" y="3908375"/>
            <a:ext cx="11367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744÷32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320055"/>
            <a:ext cx="360734" cy="33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17" y="1031062"/>
            <a:ext cx="373617" cy="3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48" y="2513077"/>
            <a:ext cx="373617" cy="3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42" y="2517772"/>
            <a:ext cx="360734" cy="33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31" y="3953976"/>
            <a:ext cx="360734" cy="33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42" y="3961072"/>
            <a:ext cx="373617" cy="3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28" name="Picture 6">
            <a:extLst>
              <a:ext uri="{FF2B5EF4-FFF2-40B4-BE49-F238E27FC236}">
                <a16:creationId xmlns="" xmlns:a16="http://schemas.microsoft.com/office/drawing/2014/main" id="{7600F785-4BD2-453A-B8F2-4B31F60D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E4D79FC6-8C4B-466D-B789-3E596715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D88AC6D3-4BC6-4533-89CB-CAFFFA1E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80EA5501-D64E-493E-A3A4-B4C7CAEF6C89}"/>
              </a:ext>
            </a:extLst>
          </p:cNvPr>
          <p:cNvGrpSpPr/>
          <p:nvPr/>
        </p:nvGrpSpPr>
        <p:grpSpPr>
          <a:xfrm>
            <a:off x="192745" y="3971809"/>
            <a:ext cx="6667165" cy="1233613"/>
            <a:chOff x="192745" y="4039677"/>
            <a:chExt cx="6667165" cy="1233613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1166AD5C-0A80-4A81-92A5-245F6AD83CC9}"/>
                </a:ext>
              </a:extLst>
            </p:cNvPr>
            <p:cNvSpPr/>
            <p:nvPr/>
          </p:nvSpPr>
          <p:spPr>
            <a:xfrm>
              <a:off x="192745" y="4206440"/>
              <a:ext cx="6667165" cy="8787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모서리가 둥근 직사각형 38">
              <a:extLst>
                <a:ext uri="{FF2B5EF4-FFF2-40B4-BE49-F238E27FC236}">
                  <a16:creationId xmlns="" xmlns:a16="http://schemas.microsoft.com/office/drawing/2014/main" id="{3513C440-27E2-4537-B7ED-A4A48F29B5BE}"/>
                </a:ext>
              </a:extLst>
            </p:cNvPr>
            <p:cNvSpPr/>
            <p:nvPr/>
          </p:nvSpPr>
          <p:spPr>
            <a:xfrm>
              <a:off x="338478" y="403967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="" xmlns:a16="http://schemas.microsoft.com/office/drawing/2014/main" id="{48ABD42F-C8E1-46B8-AA30-D86A73F5A72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7" name="TextBox 53">
            <a:extLst>
              <a:ext uri="{FF2B5EF4-FFF2-40B4-BE49-F238E27FC236}">
                <a16:creationId xmlns="" xmlns:a16="http://schemas.microsoft.com/office/drawing/2014/main" id="{368AA72D-A472-4D61-BEB0-B82B7CD9B40B}"/>
              </a:ext>
            </a:extLst>
          </p:cNvPr>
          <p:cNvSpPr txBox="1"/>
          <p:nvPr/>
        </p:nvSpPr>
        <p:spPr>
          <a:xfrm flipH="1">
            <a:off x="325124" y="4300064"/>
            <a:ext cx="64431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95÷28=3 ··· 11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685÷25=27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··· 10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    ),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744÷32=23 ··· 8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    ),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246÷83=2 ··· 80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    )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406" y="4621804"/>
            <a:ext cx="373617" cy="3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54" y="4311345"/>
            <a:ext cx="360734" cy="33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20" y="4614721"/>
            <a:ext cx="360734" cy="33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62" y="4328247"/>
            <a:ext cx="373617" cy="3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05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505D763-FF87-486C-85BF-B671999C6476}"/>
              </a:ext>
            </a:extLst>
          </p:cNvPr>
          <p:cNvSpPr/>
          <p:nvPr/>
        </p:nvSpPr>
        <p:spPr>
          <a:xfrm>
            <a:off x="65312" y="894492"/>
            <a:ext cx="6918956" cy="851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71506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2CAEB9A-9C2D-4106-8846-318AA1711369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시간에 물이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315 L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나오는 수도가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하루 동안 이 수도에서 나오는 물의 양은 모두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1670B5D-D19D-42DC-8E02-215E6BA6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35" y="2194301"/>
            <a:ext cx="5243761" cy="228103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95158C1-E516-4F3E-A5AB-160104A1A3B2}"/>
              </a:ext>
            </a:extLst>
          </p:cNvPr>
          <p:cNvSpPr/>
          <p:nvPr/>
        </p:nvSpPr>
        <p:spPr bwMode="auto">
          <a:xfrm>
            <a:off x="2803211" y="4701840"/>
            <a:ext cx="1250476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7560 L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01C744D-A2DB-4188-BB32-6B9FB2DDF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188" y="4482562"/>
            <a:ext cx="360000" cy="355000"/>
          </a:xfrm>
          <a:prstGeom prst="rect">
            <a:avLst/>
          </a:prstGeom>
        </p:spPr>
      </p:pic>
      <p:graphicFrame>
        <p:nvGraphicFramePr>
          <p:cNvPr id="26" name="Group 1072">
            <a:extLst>
              <a:ext uri="{FF2B5EF4-FFF2-40B4-BE49-F238E27FC236}">
                <a16:creationId xmlns="" xmlns:a16="http://schemas.microsoft.com/office/drawing/2014/main" id="{F1FA5F2D-42BA-4ED0-92F7-5DA3F6535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0920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3_8_9_bg_1.sgv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\app\resource\contents\lesson03\ops\3\images\3_8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505D763-FF87-486C-85BF-B671999C6476}"/>
              </a:ext>
            </a:extLst>
          </p:cNvPr>
          <p:cNvSpPr/>
          <p:nvPr/>
        </p:nvSpPr>
        <p:spPr>
          <a:xfrm>
            <a:off x="65312" y="894492"/>
            <a:ext cx="6918956" cy="851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2CAEB9A-9C2D-4106-8846-318AA1711369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시간에 물이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315L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나오는 수도가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하루 동안 이 수도에서 나오는 물의 양은 모두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1670B5D-D19D-42DC-8E02-215E6BA6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35" y="2192080"/>
            <a:ext cx="5243761" cy="228103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95158C1-E516-4F3E-A5AB-160104A1A3B2}"/>
              </a:ext>
            </a:extLst>
          </p:cNvPr>
          <p:cNvSpPr/>
          <p:nvPr/>
        </p:nvSpPr>
        <p:spPr bwMode="auto">
          <a:xfrm>
            <a:off x="2803211" y="4457763"/>
            <a:ext cx="1250476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7560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01C744D-A2DB-4188-BB32-6B9FB2DDF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188" y="4238485"/>
            <a:ext cx="360000" cy="355000"/>
          </a:xfrm>
          <a:prstGeom prst="rect">
            <a:avLst/>
          </a:prstGeom>
        </p:spPr>
      </p:pic>
      <p:sp>
        <p:nvSpPr>
          <p:cNvPr id="25" name="TextBox 53">
            <a:extLst>
              <a:ext uri="{FF2B5EF4-FFF2-40B4-BE49-F238E27FC236}">
                <a16:creationId xmlns="" xmlns:a16="http://schemas.microsoft.com/office/drawing/2014/main" id="{945C8BD9-27E6-4AD8-A04A-BCB09163E555}"/>
              </a:ext>
            </a:extLst>
          </p:cNvPr>
          <p:cNvSpPr txBox="1"/>
          <p:nvPr/>
        </p:nvSpPr>
        <p:spPr>
          <a:xfrm>
            <a:off x="3983462" y="4434702"/>
            <a:ext cx="480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0DAB0E5B-A363-4D25-8BE3-52F50CB32FC9}"/>
              </a:ext>
            </a:extLst>
          </p:cNvPr>
          <p:cNvGrpSpPr/>
          <p:nvPr/>
        </p:nvGrpSpPr>
        <p:grpSpPr>
          <a:xfrm>
            <a:off x="192745" y="3620490"/>
            <a:ext cx="6667165" cy="1584932"/>
            <a:chOff x="192745" y="3688358"/>
            <a:chExt cx="6667165" cy="1584932"/>
          </a:xfrm>
        </p:grpSpPr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16A3F1D2-FDDB-4DD0-85FB-A2A84AE84932}"/>
                </a:ext>
              </a:extLst>
            </p:cNvPr>
            <p:cNvSpPr/>
            <p:nvPr/>
          </p:nvSpPr>
          <p:spPr>
            <a:xfrm>
              <a:off x="192745" y="3878734"/>
              <a:ext cx="6667165" cy="12064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38">
              <a:extLst>
                <a:ext uri="{FF2B5EF4-FFF2-40B4-BE49-F238E27FC236}">
                  <a16:creationId xmlns="" xmlns:a16="http://schemas.microsoft.com/office/drawing/2014/main" id="{AA76AFCD-35CF-4431-8277-29451F16066D}"/>
                </a:ext>
              </a:extLst>
            </p:cNvPr>
            <p:cNvSpPr/>
            <p:nvPr/>
          </p:nvSpPr>
          <p:spPr>
            <a:xfrm>
              <a:off x="338478" y="36883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="" xmlns:a16="http://schemas.microsoft.com/office/drawing/2014/main" id="{0B18C4C1-0BF8-48DF-BE9E-7CA955826D9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7308E8F0-CED3-4CBA-AE69-8F79CA71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142347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53">
            <a:extLst>
              <a:ext uri="{FF2B5EF4-FFF2-40B4-BE49-F238E27FC236}">
                <a16:creationId xmlns="" xmlns:a16="http://schemas.microsoft.com/office/drawing/2014/main" id="{83513FC4-6B45-46A1-AFEA-F9F8DF51FDAB}"/>
              </a:ext>
            </a:extLst>
          </p:cNvPr>
          <p:cNvSpPr txBox="1"/>
          <p:nvPr/>
        </p:nvSpPr>
        <p:spPr>
          <a:xfrm flipH="1">
            <a:off x="325124" y="4009011"/>
            <a:ext cx="644311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하루는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시간이므로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하루 동안 수도에서 나오는 물의 양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=315×24=7560 (L)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476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505D763-FF87-486C-85BF-B671999C6476}"/>
              </a:ext>
            </a:extLst>
          </p:cNvPr>
          <p:cNvSpPr/>
          <p:nvPr/>
        </p:nvSpPr>
        <p:spPr>
          <a:xfrm>
            <a:off x="65312" y="894492"/>
            <a:ext cx="6918956" cy="1082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71506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5B62A72-F6BB-4843-A48C-79353B550B43}"/>
              </a:ext>
            </a:extLst>
          </p:cNvPr>
          <p:cNvGrpSpPr/>
          <p:nvPr/>
        </p:nvGrpSpPr>
        <p:grpSpPr>
          <a:xfrm>
            <a:off x="389042" y="1007440"/>
            <a:ext cx="6621453" cy="969496"/>
            <a:chOff x="389042" y="1007440"/>
            <a:chExt cx="6621453" cy="969496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62CAEB9A-9C2D-4106-8846-318AA1711369}"/>
                </a:ext>
              </a:extLst>
            </p:cNvPr>
            <p:cNvSpPr txBox="1"/>
            <p:nvPr/>
          </p:nvSpPr>
          <p:spPr>
            <a:xfrm>
              <a:off x="389042" y="1007440"/>
              <a:ext cx="6621453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길이가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540 m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인 도로의 한쪽에     부터     까지 깃발을 세우려고 합니다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 45 m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간격으로 깃발을 세운다면 필요한 깃발은 모두 몇 개인지 구해 보세요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20" name="모서리가 둥근 직사각형 56">
              <a:extLst>
                <a:ext uri="{FF2B5EF4-FFF2-40B4-BE49-F238E27FC236}">
                  <a16:creationId xmlns="" xmlns:a16="http://schemas.microsoft.com/office/drawing/2014/main" id="{9848E143-7453-414A-88C1-C2BF164A7DFA}"/>
                </a:ext>
              </a:extLst>
            </p:cNvPr>
            <p:cNvSpPr/>
            <p:nvPr/>
          </p:nvSpPr>
          <p:spPr>
            <a:xfrm>
              <a:off x="3995936" y="1019396"/>
              <a:ext cx="305411" cy="32546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21" name="모서리가 둥근 직사각형 56">
              <a:extLst>
                <a:ext uri="{FF2B5EF4-FFF2-40B4-BE49-F238E27FC236}">
                  <a16:creationId xmlns="" xmlns:a16="http://schemas.microsoft.com/office/drawing/2014/main" id="{12382CBC-1577-4956-A793-195F46F48192}"/>
                </a:ext>
              </a:extLst>
            </p:cNvPr>
            <p:cNvSpPr/>
            <p:nvPr/>
          </p:nvSpPr>
          <p:spPr>
            <a:xfrm>
              <a:off x="4949419" y="1019396"/>
              <a:ext cx="305411" cy="32546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22B592A-7E3E-46B0-8DAC-B336417EDB06}"/>
              </a:ext>
            </a:extLst>
          </p:cNvPr>
          <p:cNvSpPr/>
          <p:nvPr/>
        </p:nvSpPr>
        <p:spPr bwMode="auto">
          <a:xfrm>
            <a:off x="3029379" y="4845856"/>
            <a:ext cx="957851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B541C247-3F27-4E64-AA6E-F46A3DC4A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230" y="4688567"/>
            <a:ext cx="360000" cy="355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775EE75A-4D2E-4E87-AFC8-4E42D7F987E8}"/>
              </a:ext>
            </a:extLst>
          </p:cNvPr>
          <p:cNvGrpSpPr/>
          <p:nvPr/>
        </p:nvGrpSpPr>
        <p:grpSpPr>
          <a:xfrm>
            <a:off x="789972" y="2288558"/>
            <a:ext cx="5436667" cy="2370272"/>
            <a:chOff x="789972" y="2118583"/>
            <a:chExt cx="5436667" cy="2370272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30BA07A7-3B1F-4DEC-80C8-4EEA2745F3AE}"/>
                </a:ext>
              </a:extLst>
            </p:cNvPr>
            <p:cNvGrpSpPr/>
            <p:nvPr/>
          </p:nvGrpSpPr>
          <p:grpSpPr>
            <a:xfrm>
              <a:off x="789972" y="2118583"/>
              <a:ext cx="5436667" cy="2370272"/>
              <a:chOff x="789972" y="2118583"/>
              <a:chExt cx="5436667" cy="2370272"/>
            </a:xfrm>
          </p:grpSpPr>
          <p:pic>
            <p:nvPicPr>
              <p:cNvPr id="5" name="그림 4">
                <a:extLst>
                  <a:ext uri="{FF2B5EF4-FFF2-40B4-BE49-F238E27FC236}">
                    <a16:creationId xmlns="" xmlns:a16="http://schemas.microsoft.com/office/drawing/2014/main" id="{8CD15EBE-FDE1-43DE-B87D-92221F92A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972" y="2118583"/>
                <a:ext cx="5436667" cy="2370272"/>
              </a:xfrm>
              <a:prstGeom prst="rect">
                <a:avLst/>
              </a:prstGeom>
            </p:spPr>
          </p:pic>
          <p:sp>
            <p:nvSpPr>
              <p:cNvPr id="6" name="사각형: 둥근 모서리 5">
                <a:extLst>
                  <a:ext uri="{FF2B5EF4-FFF2-40B4-BE49-F238E27FC236}">
                    <a16:creationId xmlns="" xmlns:a16="http://schemas.microsoft.com/office/drawing/2014/main" id="{D90F8A78-4AE3-4BFC-A76B-A2F513E7E543}"/>
                  </a:ext>
                </a:extLst>
              </p:cNvPr>
              <p:cNvSpPr/>
              <p:nvPr/>
            </p:nvSpPr>
            <p:spPr>
              <a:xfrm>
                <a:off x="2555776" y="3717032"/>
                <a:ext cx="473603" cy="252028"/>
              </a:xfrm>
              <a:prstGeom prst="roundRect">
                <a:avLst/>
              </a:prstGeom>
              <a:solidFill>
                <a:srgbClr val="B9C5D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="" xmlns:a16="http://schemas.microsoft.com/office/drawing/2014/main" id="{8B5CD191-BE77-47AA-BC6F-CF68A7926AE6}"/>
                  </a:ext>
                </a:extLst>
              </p:cNvPr>
              <p:cNvSpPr/>
              <p:nvPr/>
            </p:nvSpPr>
            <p:spPr>
              <a:xfrm>
                <a:off x="4583725" y="3472590"/>
                <a:ext cx="518399" cy="252028"/>
              </a:xfrm>
              <a:prstGeom prst="roundRect">
                <a:avLst/>
              </a:prstGeom>
              <a:solidFill>
                <a:srgbClr val="7281A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="" xmlns:a16="http://schemas.microsoft.com/office/drawing/2014/main" id="{0AC1C473-0773-446E-918E-1DEBDE2D76A9}"/>
                  </a:ext>
                </a:extLst>
              </p:cNvPr>
              <p:cNvSpPr/>
              <p:nvPr/>
            </p:nvSpPr>
            <p:spPr>
              <a:xfrm>
                <a:off x="3787008" y="3537012"/>
                <a:ext cx="473603" cy="252028"/>
              </a:xfrm>
              <a:prstGeom prst="roundRect">
                <a:avLst/>
              </a:prstGeom>
              <a:solidFill>
                <a:srgbClr val="B9C5D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="" xmlns:a16="http://schemas.microsoft.com/office/drawing/2014/main" id="{8061DC30-EFB8-49C5-8617-F502E35641B7}"/>
                  </a:ext>
                </a:extLst>
              </p:cNvPr>
              <p:cNvSpPr/>
              <p:nvPr/>
            </p:nvSpPr>
            <p:spPr>
              <a:xfrm>
                <a:off x="5827232" y="2824253"/>
                <a:ext cx="292317" cy="294766"/>
              </a:xfrm>
              <a:prstGeom prst="roundRect">
                <a:avLst/>
              </a:prstGeom>
              <a:solidFill>
                <a:srgbClr val="B9C5D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="" xmlns:a16="http://schemas.microsoft.com/office/drawing/2014/main" id="{6E381C6A-64B6-4262-B7EC-4FB2CACAB356}"/>
                  </a:ext>
                </a:extLst>
              </p:cNvPr>
              <p:cNvSpPr/>
              <p:nvPr/>
            </p:nvSpPr>
            <p:spPr>
              <a:xfrm>
                <a:off x="2843808" y="4063134"/>
                <a:ext cx="292317" cy="294766"/>
              </a:xfrm>
              <a:prstGeom prst="roundRect">
                <a:avLst/>
              </a:prstGeom>
              <a:solidFill>
                <a:srgbClr val="7281A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53">
              <a:extLst>
                <a:ext uri="{FF2B5EF4-FFF2-40B4-BE49-F238E27FC236}">
                  <a16:creationId xmlns="" xmlns:a16="http://schemas.microsoft.com/office/drawing/2014/main" id="{BF8F7C2A-A2F1-43A4-B422-D48B223AFF0F}"/>
                </a:ext>
              </a:extLst>
            </p:cNvPr>
            <p:cNvSpPr txBox="1"/>
            <p:nvPr/>
          </p:nvSpPr>
          <p:spPr>
            <a:xfrm>
              <a:off x="2341123" y="3663026"/>
              <a:ext cx="85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45 m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53">
              <a:extLst>
                <a:ext uri="{FF2B5EF4-FFF2-40B4-BE49-F238E27FC236}">
                  <a16:creationId xmlns="" xmlns:a16="http://schemas.microsoft.com/office/drawing/2014/main" id="{B1F2BF26-FF80-4E15-A0A9-4252A02112CF}"/>
                </a:ext>
              </a:extLst>
            </p:cNvPr>
            <p:cNvSpPr txBox="1"/>
            <p:nvPr/>
          </p:nvSpPr>
          <p:spPr>
            <a:xfrm>
              <a:off x="3595810" y="3487488"/>
              <a:ext cx="85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45 m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53">
              <a:extLst>
                <a:ext uri="{FF2B5EF4-FFF2-40B4-BE49-F238E27FC236}">
                  <a16:creationId xmlns="" xmlns:a16="http://schemas.microsoft.com/office/drawing/2014/main" id="{83D7454F-2940-4954-A3E8-453DBB48ECCB}"/>
                </a:ext>
              </a:extLst>
            </p:cNvPr>
            <p:cNvSpPr txBox="1"/>
            <p:nvPr/>
          </p:nvSpPr>
          <p:spPr>
            <a:xfrm>
              <a:off x="4380339" y="3412047"/>
              <a:ext cx="1000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540 m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모서리가 둥근 직사각형 56">
              <a:extLst>
                <a:ext uri="{FF2B5EF4-FFF2-40B4-BE49-F238E27FC236}">
                  <a16:creationId xmlns="" xmlns:a16="http://schemas.microsoft.com/office/drawing/2014/main" id="{5137BAD3-9690-4754-95F0-7937529A508C}"/>
                </a:ext>
              </a:extLst>
            </p:cNvPr>
            <p:cNvSpPr/>
            <p:nvPr/>
          </p:nvSpPr>
          <p:spPr>
            <a:xfrm>
              <a:off x="2843808" y="4064285"/>
              <a:ext cx="305411" cy="32546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45" name="모서리가 둥근 직사각형 56">
              <a:extLst>
                <a:ext uri="{FF2B5EF4-FFF2-40B4-BE49-F238E27FC236}">
                  <a16:creationId xmlns="" xmlns:a16="http://schemas.microsoft.com/office/drawing/2014/main" id="{CA86FE33-4868-4BE4-B8F6-2826D18836F2}"/>
                </a:ext>
              </a:extLst>
            </p:cNvPr>
            <p:cNvSpPr/>
            <p:nvPr/>
          </p:nvSpPr>
          <p:spPr>
            <a:xfrm>
              <a:off x="5827232" y="2808901"/>
              <a:ext cx="305411" cy="32546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E11AC9C9-6F7A-4DDC-8D0A-FAEDF32652EB}"/>
              </a:ext>
            </a:extLst>
          </p:cNvPr>
          <p:cNvSpPr/>
          <p:nvPr/>
        </p:nvSpPr>
        <p:spPr>
          <a:xfrm>
            <a:off x="641703" y="2619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>
            <a:extLst>
              <a:ext uri="{FF2B5EF4-FFF2-40B4-BE49-F238E27FC236}">
                <a16:creationId xmlns="" xmlns:a16="http://schemas.microsoft.com/office/drawing/2014/main" id="{F1FA5F2D-42BA-4ED0-92F7-5DA3F6535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052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3_8_10_bg_1.sgv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\app\resource\contents\lesson03\ops\3\images\3_8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93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775EE75A-4D2E-4E87-AFC8-4E42D7F987E8}"/>
              </a:ext>
            </a:extLst>
          </p:cNvPr>
          <p:cNvGrpSpPr/>
          <p:nvPr/>
        </p:nvGrpSpPr>
        <p:grpSpPr>
          <a:xfrm>
            <a:off x="789972" y="2288558"/>
            <a:ext cx="5436667" cy="2370272"/>
            <a:chOff x="789972" y="2118583"/>
            <a:chExt cx="5436667" cy="2370272"/>
          </a:xfrm>
        </p:grpSpPr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30BA07A7-3B1F-4DEC-80C8-4EEA2745F3AE}"/>
                </a:ext>
              </a:extLst>
            </p:cNvPr>
            <p:cNvGrpSpPr/>
            <p:nvPr/>
          </p:nvGrpSpPr>
          <p:grpSpPr>
            <a:xfrm>
              <a:off x="789972" y="2118583"/>
              <a:ext cx="5436667" cy="2370272"/>
              <a:chOff x="789972" y="2118583"/>
              <a:chExt cx="5436667" cy="2370272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CD15EBE-FDE1-43DE-B87D-92221F92A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9972" y="2118583"/>
                <a:ext cx="5436667" cy="2370272"/>
              </a:xfrm>
              <a:prstGeom prst="rect">
                <a:avLst/>
              </a:prstGeom>
            </p:spPr>
          </p:pic>
          <p:sp>
            <p:nvSpPr>
              <p:cNvPr id="62" name="사각형: 둥근 모서리 5">
                <a:extLst>
                  <a:ext uri="{FF2B5EF4-FFF2-40B4-BE49-F238E27FC236}">
                    <a16:creationId xmlns="" xmlns:a16="http://schemas.microsoft.com/office/drawing/2014/main" id="{D90F8A78-4AE3-4BFC-A76B-A2F513E7E543}"/>
                  </a:ext>
                </a:extLst>
              </p:cNvPr>
              <p:cNvSpPr/>
              <p:nvPr/>
            </p:nvSpPr>
            <p:spPr>
              <a:xfrm>
                <a:off x="2555776" y="3717032"/>
                <a:ext cx="473603" cy="252028"/>
              </a:xfrm>
              <a:prstGeom prst="roundRect">
                <a:avLst/>
              </a:prstGeom>
              <a:solidFill>
                <a:srgbClr val="B9C5D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각형: 둥근 모서리 37">
                <a:extLst>
                  <a:ext uri="{FF2B5EF4-FFF2-40B4-BE49-F238E27FC236}">
                    <a16:creationId xmlns="" xmlns:a16="http://schemas.microsoft.com/office/drawing/2014/main" id="{8B5CD191-BE77-47AA-BC6F-CF68A7926AE6}"/>
                  </a:ext>
                </a:extLst>
              </p:cNvPr>
              <p:cNvSpPr/>
              <p:nvPr/>
            </p:nvSpPr>
            <p:spPr>
              <a:xfrm>
                <a:off x="4583725" y="3472590"/>
                <a:ext cx="518399" cy="252028"/>
              </a:xfrm>
              <a:prstGeom prst="roundRect">
                <a:avLst/>
              </a:prstGeom>
              <a:solidFill>
                <a:srgbClr val="7281A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사각형: 둥근 모서리 38">
                <a:extLst>
                  <a:ext uri="{FF2B5EF4-FFF2-40B4-BE49-F238E27FC236}">
                    <a16:creationId xmlns="" xmlns:a16="http://schemas.microsoft.com/office/drawing/2014/main" id="{0AC1C473-0773-446E-918E-1DEBDE2D76A9}"/>
                  </a:ext>
                </a:extLst>
              </p:cNvPr>
              <p:cNvSpPr/>
              <p:nvPr/>
            </p:nvSpPr>
            <p:spPr>
              <a:xfrm>
                <a:off x="3787008" y="3537012"/>
                <a:ext cx="473603" cy="252028"/>
              </a:xfrm>
              <a:prstGeom prst="roundRect">
                <a:avLst/>
              </a:prstGeom>
              <a:solidFill>
                <a:srgbClr val="B9C5D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39">
                <a:extLst>
                  <a:ext uri="{FF2B5EF4-FFF2-40B4-BE49-F238E27FC236}">
                    <a16:creationId xmlns="" xmlns:a16="http://schemas.microsoft.com/office/drawing/2014/main" id="{8061DC30-EFB8-49C5-8617-F502E35641B7}"/>
                  </a:ext>
                </a:extLst>
              </p:cNvPr>
              <p:cNvSpPr/>
              <p:nvPr/>
            </p:nvSpPr>
            <p:spPr>
              <a:xfrm>
                <a:off x="5827232" y="2824253"/>
                <a:ext cx="292317" cy="294766"/>
              </a:xfrm>
              <a:prstGeom prst="roundRect">
                <a:avLst/>
              </a:prstGeom>
              <a:solidFill>
                <a:srgbClr val="B9C5D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사각형: 둥근 모서리 40">
                <a:extLst>
                  <a:ext uri="{FF2B5EF4-FFF2-40B4-BE49-F238E27FC236}">
                    <a16:creationId xmlns="" xmlns:a16="http://schemas.microsoft.com/office/drawing/2014/main" id="{6E381C6A-64B6-4262-B7EC-4FB2CACAB356}"/>
                  </a:ext>
                </a:extLst>
              </p:cNvPr>
              <p:cNvSpPr/>
              <p:nvPr/>
            </p:nvSpPr>
            <p:spPr>
              <a:xfrm>
                <a:off x="2843808" y="4063134"/>
                <a:ext cx="292317" cy="294766"/>
              </a:xfrm>
              <a:prstGeom prst="roundRect">
                <a:avLst/>
              </a:prstGeom>
              <a:solidFill>
                <a:srgbClr val="7281A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3">
              <a:extLst>
                <a:ext uri="{FF2B5EF4-FFF2-40B4-BE49-F238E27FC236}">
                  <a16:creationId xmlns="" xmlns:a16="http://schemas.microsoft.com/office/drawing/2014/main" id="{BF8F7C2A-A2F1-43A4-B422-D48B223AFF0F}"/>
                </a:ext>
              </a:extLst>
            </p:cNvPr>
            <p:cNvSpPr txBox="1"/>
            <p:nvPr/>
          </p:nvSpPr>
          <p:spPr>
            <a:xfrm>
              <a:off x="2341123" y="3663026"/>
              <a:ext cx="85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45 m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3">
              <a:extLst>
                <a:ext uri="{FF2B5EF4-FFF2-40B4-BE49-F238E27FC236}">
                  <a16:creationId xmlns="" xmlns:a16="http://schemas.microsoft.com/office/drawing/2014/main" id="{B1F2BF26-FF80-4E15-A0A9-4252A02112CF}"/>
                </a:ext>
              </a:extLst>
            </p:cNvPr>
            <p:cNvSpPr txBox="1"/>
            <p:nvPr/>
          </p:nvSpPr>
          <p:spPr>
            <a:xfrm>
              <a:off x="3595810" y="3487488"/>
              <a:ext cx="85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45 m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3">
              <a:extLst>
                <a:ext uri="{FF2B5EF4-FFF2-40B4-BE49-F238E27FC236}">
                  <a16:creationId xmlns="" xmlns:a16="http://schemas.microsoft.com/office/drawing/2014/main" id="{83D7454F-2940-4954-A3E8-453DBB48ECCB}"/>
                </a:ext>
              </a:extLst>
            </p:cNvPr>
            <p:cNvSpPr txBox="1"/>
            <p:nvPr/>
          </p:nvSpPr>
          <p:spPr>
            <a:xfrm>
              <a:off x="4380339" y="3412047"/>
              <a:ext cx="1000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540 m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모서리가 둥근 직사각형 56">
              <a:extLst>
                <a:ext uri="{FF2B5EF4-FFF2-40B4-BE49-F238E27FC236}">
                  <a16:creationId xmlns="" xmlns:a16="http://schemas.microsoft.com/office/drawing/2014/main" id="{5137BAD3-9690-4754-95F0-7937529A508C}"/>
                </a:ext>
              </a:extLst>
            </p:cNvPr>
            <p:cNvSpPr/>
            <p:nvPr/>
          </p:nvSpPr>
          <p:spPr>
            <a:xfrm>
              <a:off x="2843808" y="4064285"/>
              <a:ext cx="305411" cy="32546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60" name="모서리가 둥근 직사각형 56">
              <a:extLst>
                <a:ext uri="{FF2B5EF4-FFF2-40B4-BE49-F238E27FC236}">
                  <a16:creationId xmlns="" xmlns:a16="http://schemas.microsoft.com/office/drawing/2014/main" id="{CA86FE33-4868-4BE4-B8F6-2826D18836F2}"/>
                </a:ext>
              </a:extLst>
            </p:cNvPr>
            <p:cNvSpPr/>
            <p:nvPr/>
          </p:nvSpPr>
          <p:spPr>
            <a:xfrm>
              <a:off x="5827232" y="2808901"/>
              <a:ext cx="305411" cy="32546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505D763-FF87-486C-85BF-B671999C6476}"/>
              </a:ext>
            </a:extLst>
          </p:cNvPr>
          <p:cNvSpPr/>
          <p:nvPr/>
        </p:nvSpPr>
        <p:spPr>
          <a:xfrm>
            <a:off x="65312" y="894492"/>
            <a:ext cx="6918956" cy="1082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2CAEB9A-9C2D-4106-8846-318AA1711369}"/>
              </a:ext>
            </a:extLst>
          </p:cNvPr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540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도로의 한쪽에     부터     까지 깃발을 세우려고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45 m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간격으로 깃발을 세운다면 필요한 깃발은 모두 몇 개인지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22B592A-7E3E-46B0-8DAC-B336417EDB06}"/>
              </a:ext>
            </a:extLst>
          </p:cNvPr>
          <p:cNvSpPr/>
          <p:nvPr/>
        </p:nvSpPr>
        <p:spPr bwMode="auto">
          <a:xfrm>
            <a:off x="3029379" y="4675881"/>
            <a:ext cx="957851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B541C247-3F27-4E64-AA6E-F46A3DC4A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230" y="4518592"/>
            <a:ext cx="360000" cy="355000"/>
          </a:xfrm>
          <a:prstGeom prst="rect">
            <a:avLst/>
          </a:prstGeom>
        </p:spPr>
      </p:pic>
      <p:sp>
        <p:nvSpPr>
          <p:cNvPr id="26" name="TextBox 53">
            <a:extLst>
              <a:ext uri="{FF2B5EF4-FFF2-40B4-BE49-F238E27FC236}">
                <a16:creationId xmlns="" xmlns:a16="http://schemas.microsoft.com/office/drawing/2014/main" id="{26BAB975-CE08-41FE-9B5E-77DFBA481049}"/>
              </a:ext>
            </a:extLst>
          </p:cNvPr>
          <p:cNvSpPr txBox="1"/>
          <p:nvPr/>
        </p:nvSpPr>
        <p:spPr>
          <a:xfrm>
            <a:off x="3953010" y="4652820"/>
            <a:ext cx="480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2C5DB3B4-CB54-476C-9508-6647705EB75F}"/>
              </a:ext>
            </a:extLst>
          </p:cNvPr>
          <p:cNvGrpSpPr/>
          <p:nvPr/>
        </p:nvGrpSpPr>
        <p:grpSpPr>
          <a:xfrm>
            <a:off x="192745" y="3436586"/>
            <a:ext cx="6667165" cy="1768836"/>
            <a:chOff x="192745" y="3504454"/>
            <a:chExt cx="6667165" cy="1768836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A792EF3A-9C53-44D0-BF1C-B53554C415D6}"/>
                </a:ext>
              </a:extLst>
            </p:cNvPr>
            <p:cNvSpPr/>
            <p:nvPr/>
          </p:nvSpPr>
          <p:spPr>
            <a:xfrm>
              <a:off x="192745" y="3647416"/>
              <a:ext cx="6667165" cy="14377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="" xmlns:a16="http://schemas.microsoft.com/office/drawing/2014/main" id="{6FCABDB8-8D86-4F22-81ED-60FFF6374A6A}"/>
                </a:ext>
              </a:extLst>
            </p:cNvPr>
            <p:cNvSpPr/>
            <p:nvPr/>
          </p:nvSpPr>
          <p:spPr>
            <a:xfrm>
              <a:off x="338478" y="350445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="" xmlns:a16="http://schemas.microsoft.com/office/drawing/2014/main" id="{373D3722-AD5D-4871-B99C-932E186C8E1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F1EE1041-9718-4F8C-BEE1-372DB8C23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142347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3">
            <a:extLst>
              <a:ext uri="{FF2B5EF4-FFF2-40B4-BE49-F238E27FC236}">
                <a16:creationId xmlns="" xmlns:a16="http://schemas.microsoft.com/office/drawing/2014/main" id="{D2CF6338-CB1B-485F-90C1-8F2CEFCA5AC3}"/>
              </a:ext>
            </a:extLst>
          </p:cNvPr>
          <p:cNvSpPr txBox="1"/>
          <p:nvPr/>
        </p:nvSpPr>
        <p:spPr>
          <a:xfrm flipH="1">
            <a:off x="325124" y="3715288"/>
            <a:ext cx="64431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깃발 사이의 간격이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깃발 사이의 간격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540÷45=12(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군데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이때 필요한 깃발의 수는 깃발 사이의 간격 수에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더해야 하므로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12+1=13(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모서리가 둥근 직사각형 56">
            <a:extLst>
              <a:ext uri="{FF2B5EF4-FFF2-40B4-BE49-F238E27FC236}">
                <a16:creationId xmlns="" xmlns:a16="http://schemas.microsoft.com/office/drawing/2014/main" id="{9848E143-7453-414A-88C1-C2BF164A7DFA}"/>
              </a:ext>
            </a:extLst>
          </p:cNvPr>
          <p:cNvSpPr/>
          <p:nvPr/>
        </p:nvSpPr>
        <p:spPr>
          <a:xfrm>
            <a:off x="3995936" y="1019396"/>
            <a:ext cx="305411" cy="3254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43" name="모서리가 둥근 직사각형 56">
            <a:extLst>
              <a:ext uri="{FF2B5EF4-FFF2-40B4-BE49-F238E27FC236}">
                <a16:creationId xmlns="" xmlns:a16="http://schemas.microsoft.com/office/drawing/2014/main" id="{12382CBC-1577-4956-A793-195F46F48192}"/>
              </a:ext>
            </a:extLst>
          </p:cNvPr>
          <p:cNvSpPr/>
          <p:nvPr/>
        </p:nvSpPr>
        <p:spPr>
          <a:xfrm>
            <a:off x="4949419" y="1019396"/>
            <a:ext cx="305411" cy="3254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</p:spTree>
    <p:extLst>
      <p:ext uri="{BB962C8B-B14F-4D97-AF65-F5344CB8AC3E}">
        <p14:creationId xmlns:p14="http://schemas.microsoft.com/office/powerpoint/2010/main" val="385214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192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(2022)/4-1/3_002_2015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%204-1%20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/app/resource/contents/lesson01/ops/1/1_8_11.html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86878" y="22195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2619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미로 탈출하기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15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46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3390683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카드를 한 번씩만 사용하여 세 자리 수와 두 자리 수를 만들고 다음 활동을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389043" y="180669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카드를 이용해서 세 자리 수와 두 자리 수를 만들어보세요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65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F9691B1F-A948-4CB5-8138-B4F02E2F2307}"/>
              </a:ext>
            </a:extLst>
          </p:cNvPr>
          <p:cNvGrpSpPr/>
          <p:nvPr/>
        </p:nvGrpSpPr>
        <p:grpSpPr>
          <a:xfrm>
            <a:off x="647564" y="2780929"/>
            <a:ext cx="5725781" cy="808738"/>
            <a:chOff x="647564" y="2924945"/>
            <a:chExt cx="5725781" cy="808738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26F2A15D-B751-4F0C-BFA1-3D264D589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661" y="2996952"/>
              <a:ext cx="5376310" cy="686973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8F1D0AA4-0137-4AF7-BD83-043D7A28D28A}"/>
                </a:ext>
              </a:extLst>
            </p:cNvPr>
            <p:cNvSpPr/>
            <p:nvPr/>
          </p:nvSpPr>
          <p:spPr>
            <a:xfrm>
              <a:off x="647564" y="2924945"/>
              <a:ext cx="5725781" cy="808738"/>
            </a:xfrm>
            <a:prstGeom prst="round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2137435F-14AD-40AE-B1E6-9C206009B0A0}"/>
              </a:ext>
            </a:extLst>
          </p:cNvPr>
          <p:cNvSpPr/>
          <p:nvPr/>
        </p:nvSpPr>
        <p:spPr>
          <a:xfrm>
            <a:off x="1511660" y="3789040"/>
            <a:ext cx="1605730" cy="540146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 자리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44426" y="154510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912449" y="1497484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395713" y="155420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371261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467532" y="15428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35555" y="14952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TextBox 43"/>
          <p:cNvSpPr txBox="1"/>
          <p:nvPr/>
        </p:nvSpPr>
        <p:spPr>
          <a:xfrm>
            <a:off x="5105525" y="2314912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숫자 카드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타원 59"/>
          <p:cNvSpPr/>
          <p:nvPr/>
        </p:nvSpPr>
        <p:spPr>
          <a:xfrm>
            <a:off x="4896036" y="2168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2137435F-14AD-40AE-B1E6-9C206009B0A0}"/>
              </a:ext>
            </a:extLst>
          </p:cNvPr>
          <p:cNvSpPr/>
          <p:nvPr/>
        </p:nvSpPr>
        <p:spPr>
          <a:xfrm>
            <a:off x="3938378" y="3800992"/>
            <a:ext cx="1605730" cy="54014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자리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16" b="-8199"/>
          <a:stretch/>
        </p:blipFill>
        <p:spPr bwMode="auto">
          <a:xfrm>
            <a:off x="1503652" y="4401108"/>
            <a:ext cx="1568498" cy="70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81" y="4407878"/>
            <a:ext cx="10382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6E3AAA88-352F-4977-BBED-A111E2130691}"/>
              </a:ext>
            </a:extLst>
          </p:cNvPr>
          <p:cNvSpPr/>
          <p:nvPr/>
        </p:nvSpPr>
        <p:spPr>
          <a:xfrm>
            <a:off x="5120137" y="13779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지정된 자리 없이 자유롭게 이동 가능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화면으로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99295" y="2634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1" y="5279227"/>
            <a:ext cx="985839" cy="310013"/>
          </a:xfrm>
          <a:prstGeom prst="rect">
            <a:avLst/>
          </a:prstGeom>
        </p:spPr>
      </p:pic>
      <p:sp>
        <p:nvSpPr>
          <p:cNvPr id="91" name="타원 9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199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56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389043" y="18201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방법으로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634B4C1-1341-44D0-8F40-506F1A9B1D45}"/>
              </a:ext>
            </a:extLst>
          </p:cNvPr>
          <p:cNvGrpSpPr/>
          <p:nvPr/>
        </p:nvGrpSpPr>
        <p:grpSpPr>
          <a:xfrm>
            <a:off x="2653558" y="2932467"/>
            <a:ext cx="2521937" cy="395510"/>
            <a:chOff x="937879" y="2278578"/>
            <a:chExt cx="2521937" cy="395510"/>
          </a:xfrm>
        </p:grpSpPr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E5DD257B-D21E-4532-B877-37AB3E83AD86}"/>
                </a:ext>
              </a:extLst>
            </p:cNvPr>
            <p:cNvSpPr/>
            <p:nvPr/>
          </p:nvSpPr>
          <p:spPr bwMode="auto">
            <a:xfrm>
              <a:off x="2235911" y="2278578"/>
              <a:ext cx="429765" cy="3662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×</a:t>
              </a:r>
              <a:endPara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ADD20687-8910-4857-8F99-AE6FA7C36093}"/>
                </a:ext>
              </a:extLst>
            </p:cNvPr>
            <p:cNvGrpSpPr/>
            <p:nvPr/>
          </p:nvGrpSpPr>
          <p:grpSpPr>
            <a:xfrm>
              <a:off x="937879" y="2307883"/>
              <a:ext cx="1363586" cy="366205"/>
              <a:chOff x="611630" y="2456892"/>
              <a:chExt cx="1363586" cy="366205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A8E4723B-3A08-4602-AEDA-6E1FF1CBCC7D}"/>
                  </a:ext>
                </a:extLst>
              </p:cNvPr>
              <p:cNvSpPr/>
              <p:nvPr/>
            </p:nvSpPr>
            <p:spPr bwMode="auto">
              <a:xfrm>
                <a:off x="611630" y="2456892"/>
                <a:ext cx="429765" cy="36620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93E1A3A8-B7D4-46F3-A575-AB02E2231121}"/>
                  </a:ext>
                </a:extLst>
              </p:cNvPr>
              <p:cNvSpPr/>
              <p:nvPr/>
            </p:nvSpPr>
            <p:spPr bwMode="auto">
              <a:xfrm>
                <a:off x="1079682" y="2456892"/>
                <a:ext cx="429765" cy="36620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4F34066D-264C-4427-A7EB-C3B32ED20D7E}"/>
                  </a:ext>
                </a:extLst>
              </p:cNvPr>
              <p:cNvSpPr/>
              <p:nvPr/>
            </p:nvSpPr>
            <p:spPr bwMode="auto">
              <a:xfrm>
                <a:off x="1545451" y="2456892"/>
                <a:ext cx="429765" cy="36620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8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="" xmlns:a16="http://schemas.microsoft.com/office/drawing/2014/main" id="{EA7352A0-D37E-4A77-8400-6437A3794DA7}"/>
                </a:ext>
              </a:extLst>
            </p:cNvPr>
            <p:cNvGrpSpPr/>
            <p:nvPr/>
          </p:nvGrpSpPr>
          <p:grpSpPr>
            <a:xfrm>
              <a:off x="2561507" y="2307883"/>
              <a:ext cx="898309" cy="366205"/>
              <a:chOff x="5147572" y="2276872"/>
              <a:chExt cx="898309" cy="36620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CAE42CAC-0589-4424-B0A7-BE54335A4688}"/>
                  </a:ext>
                </a:extLst>
              </p:cNvPr>
              <p:cNvSpPr/>
              <p:nvPr/>
            </p:nvSpPr>
            <p:spPr bwMode="auto">
              <a:xfrm>
                <a:off x="5147572" y="2276872"/>
                <a:ext cx="429765" cy="36620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1FF172EF-B6BF-407F-AB0A-45CB0C201F06}"/>
                  </a:ext>
                </a:extLst>
              </p:cNvPr>
              <p:cNvSpPr/>
              <p:nvPr/>
            </p:nvSpPr>
            <p:spPr bwMode="auto">
              <a:xfrm>
                <a:off x="5616116" y="2276872"/>
                <a:ext cx="429765" cy="36620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6C224F81-2BFD-4365-B685-B344129605A9}"/>
              </a:ext>
            </a:extLst>
          </p:cNvPr>
          <p:cNvSpPr/>
          <p:nvPr/>
        </p:nvSpPr>
        <p:spPr bwMode="auto">
          <a:xfrm>
            <a:off x="2574202" y="3463271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B7306018-91E6-4737-9AF0-8609C10B307D}"/>
              </a:ext>
            </a:extLst>
          </p:cNvPr>
          <p:cNvSpPr/>
          <p:nvPr/>
        </p:nvSpPr>
        <p:spPr bwMode="auto">
          <a:xfrm>
            <a:off x="4048083" y="3463291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E006AF42-C19F-40B5-BA33-4B9D67C0C2AA}"/>
              </a:ext>
            </a:extLst>
          </p:cNvPr>
          <p:cNvSpPr/>
          <p:nvPr/>
        </p:nvSpPr>
        <p:spPr bwMode="auto">
          <a:xfrm>
            <a:off x="2574202" y="3999228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AB6F29A-8B8C-4C11-B47F-F7C3FFFE2E8E}"/>
              </a:ext>
            </a:extLst>
          </p:cNvPr>
          <p:cNvSpPr/>
          <p:nvPr/>
        </p:nvSpPr>
        <p:spPr>
          <a:xfrm>
            <a:off x="2969104" y="3499145"/>
            <a:ext cx="1150987" cy="3580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17340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4F3A585F-BFA2-49D2-A4DA-E0FA92E308B7}"/>
              </a:ext>
            </a:extLst>
          </p:cNvPr>
          <p:cNvSpPr/>
          <p:nvPr/>
        </p:nvSpPr>
        <p:spPr>
          <a:xfrm>
            <a:off x="4372119" y="3480995"/>
            <a:ext cx="1150987" cy="3580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5202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A786324A-1584-4854-8256-CCC42FE1E253}"/>
              </a:ext>
            </a:extLst>
          </p:cNvPr>
          <p:cNvSpPr/>
          <p:nvPr/>
        </p:nvSpPr>
        <p:spPr bwMode="auto">
          <a:xfrm>
            <a:off x="2969355" y="4038641"/>
            <a:ext cx="1162235" cy="3607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22542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530086" y="2964854"/>
            <a:ext cx="988526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679" y="5267922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826" y="53351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275" y="526792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5752" y="533225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6E3AAA88-352F-4977-BBED-A111E2130691}"/>
              </a:ext>
            </a:extLst>
          </p:cNvPr>
          <p:cNvSpPr/>
          <p:nvPr/>
        </p:nvSpPr>
        <p:spPr>
          <a:xfrm>
            <a:off x="2585631" y="5126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647" y="5732952"/>
            <a:ext cx="1080000" cy="339623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70" y="5323509"/>
            <a:ext cx="1080000" cy="339623"/>
          </a:xfrm>
          <a:prstGeom prst="rect">
            <a:avLst/>
          </a:prstGeom>
        </p:spPr>
      </p:pic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별도 클릭 영역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6E3AAA88-352F-4977-BBED-A111E2130691}"/>
              </a:ext>
            </a:extLst>
          </p:cNvPr>
          <p:cNvSpPr/>
          <p:nvPr/>
        </p:nvSpPr>
        <p:spPr>
          <a:xfrm>
            <a:off x="5748601" y="51919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5312" y="894492"/>
            <a:ext cx="6918956" cy="90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카드를 한 번씩만 사용하여 세 자리 수와 두 자리 수를 만들고 다음 활동을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직사각형 120"/>
          <p:cNvSpPr/>
          <p:nvPr/>
        </p:nvSpPr>
        <p:spPr>
          <a:xfrm>
            <a:off x="5944426" y="15451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5912449" y="1477276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5395713" y="15542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5371261" y="149857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6467532" y="15428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6435555" y="14952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2889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ACF2D507-8929-4668-80A3-ABC272B50C01}"/>
              </a:ext>
            </a:extLst>
          </p:cNvPr>
          <p:cNvGrpSpPr/>
          <p:nvPr/>
        </p:nvGrpSpPr>
        <p:grpSpPr>
          <a:xfrm>
            <a:off x="3390479" y="2381821"/>
            <a:ext cx="1363586" cy="366205"/>
            <a:chOff x="4431918" y="2615209"/>
            <a:chExt cx="1363586" cy="366205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C1FC4D20-9A54-4564-BE28-61D4E491A56C}"/>
                </a:ext>
              </a:extLst>
            </p:cNvPr>
            <p:cNvSpPr/>
            <p:nvPr/>
          </p:nvSpPr>
          <p:spPr bwMode="auto">
            <a:xfrm>
              <a:off x="4431918" y="2615209"/>
              <a:ext cx="429765" cy="3662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4E534779-12B1-4002-9D5D-518AEB78D8D8}"/>
                </a:ext>
              </a:extLst>
            </p:cNvPr>
            <p:cNvSpPr/>
            <p:nvPr/>
          </p:nvSpPr>
          <p:spPr bwMode="auto">
            <a:xfrm>
              <a:off x="4899970" y="2615209"/>
              <a:ext cx="429765" cy="3662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BE3F10DC-5F26-4E9A-8AC2-D278931EF3F6}"/>
                </a:ext>
              </a:extLst>
            </p:cNvPr>
            <p:cNvSpPr/>
            <p:nvPr/>
          </p:nvSpPr>
          <p:spPr bwMode="auto">
            <a:xfrm>
              <a:off x="5365739" y="2615209"/>
              <a:ext cx="429765" cy="3662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D5EE221-6C46-45C2-95A4-F3A00DA49300}"/>
              </a:ext>
            </a:extLst>
          </p:cNvPr>
          <p:cNvGrpSpPr/>
          <p:nvPr/>
        </p:nvGrpSpPr>
        <p:grpSpPr>
          <a:xfrm>
            <a:off x="3854903" y="2817568"/>
            <a:ext cx="898309" cy="366205"/>
            <a:chOff x="4552703" y="3363758"/>
            <a:chExt cx="898309" cy="366205"/>
          </a:xfrm>
        </p:grpSpPr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3441CABE-090A-4C4B-BBD6-719D28BEEDE0}"/>
                </a:ext>
              </a:extLst>
            </p:cNvPr>
            <p:cNvSpPr/>
            <p:nvPr/>
          </p:nvSpPr>
          <p:spPr bwMode="auto">
            <a:xfrm>
              <a:off x="4552703" y="3363758"/>
              <a:ext cx="429765" cy="3662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8194AF2F-972E-4CB7-9768-629ACD728B7A}"/>
                </a:ext>
              </a:extLst>
            </p:cNvPr>
            <p:cNvSpPr/>
            <p:nvPr/>
          </p:nvSpPr>
          <p:spPr bwMode="auto">
            <a:xfrm>
              <a:off x="5021247" y="3363758"/>
              <a:ext cx="429765" cy="3662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E31C4F98-0DC5-4F21-82F6-132D53DB7BAF}"/>
              </a:ext>
            </a:extLst>
          </p:cNvPr>
          <p:cNvCxnSpPr/>
          <p:nvPr/>
        </p:nvCxnSpPr>
        <p:spPr bwMode="auto">
          <a:xfrm>
            <a:off x="2874193" y="3324893"/>
            <a:ext cx="205784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B0E311EA-3B55-4EE8-9789-0B15FD42977E}"/>
              </a:ext>
            </a:extLst>
          </p:cNvPr>
          <p:cNvSpPr/>
          <p:nvPr/>
        </p:nvSpPr>
        <p:spPr bwMode="auto">
          <a:xfrm>
            <a:off x="2874193" y="3432905"/>
            <a:ext cx="184386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5  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2    0    2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B91E85B8-5F6E-4A23-99E0-3CE92E91C43F}"/>
              </a:ext>
            </a:extLst>
          </p:cNvPr>
          <p:cNvSpPr/>
          <p:nvPr/>
        </p:nvSpPr>
        <p:spPr bwMode="auto">
          <a:xfrm>
            <a:off x="2906125" y="2817568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0FE0B82-957F-40B0-B82D-DEA1E8E487C8}"/>
              </a:ext>
            </a:extLst>
          </p:cNvPr>
          <p:cNvSpPr/>
          <p:nvPr/>
        </p:nvSpPr>
        <p:spPr bwMode="auto">
          <a:xfrm>
            <a:off x="2401577" y="3975086"/>
            <a:ext cx="2316484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1    7    3    4    0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="" xmlns:a16="http://schemas.microsoft.com/office/drawing/2014/main" id="{3486ECDC-E6D1-4E10-8753-C0F634402A26}"/>
              </a:ext>
            </a:extLst>
          </p:cNvPr>
          <p:cNvCxnSpPr>
            <a:cxnSpLocks/>
          </p:cNvCxnSpPr>
          <p:nvPr/>
        </p:nvCxnSpPr>
        <p:spPr bwMode="auto">
          <a:xfrm>
            <a:off x="2254629" y="4492003"/>
            <a:ext cx="2677411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6F0DCBF4-7D43-4F2F-BE0B-9094B95D877B}"/>
              </a:ext>
            </a:extLst>
          </p:cNvPr>
          <p:cNvSpPr/>
          <p:nvPr/>
        </p:nvSpPr>
        <p:spPr bwMode="auto">
          <a:xfrm>
            <a:off x="2401577" y="4598981"/>
            <a:ext cx="2316484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2    2    5    4    2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647" y="5732952"/>
            <a:ext cx="1080000" cy="339623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70" y="5323509"/>
            <a:ext cx="1080000" cy="339623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6E3AAA88-352F-4977-BBED-A111E2130691}"/>
              </a:ext>
            </a:extLst>
          </p:cNvPr>
          <p:cNvSpPr/>
          <p:nvPr/>
        </p:nvSpPr>
        <p:spPr>
          <a:xfrm>
            <a:off x="5748601" y="51919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1315" y="530370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11602" y="531529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347" y="536398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28" y="537025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별도 클릭 영역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389043" y="18201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방법으로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65312" y="894492"/>
            <a:ext cx="6918956" cy="90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카드를 한 번씩만 사용하여 세 자리 수와 두 자리 수를 만들고 다음 활동을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직사각형 93"/>
          <p:cNvSpPr/>
          <p:nvPr/>
        </p:nvSpPr>
        <p:spPr>
          <a:xfrm>
            <a:off x="5944426" y="15451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912449" y="1477276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395713" y="15542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371261" y="149857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6467532" y="15428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435555" y="14952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99441" y="2381821"/>
            <a:ext cx="988526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21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55BE9F0F-7EB0-4428-A100-55F19C24E3BF}"/>
              </a:ext>
            </a:extLst>
          </p:cNvPr>
          <p:cNvSpPr/>
          <p:nvPr/>
        </p:nvSpPr>
        <p:spPr bwMode="auto">
          <a:xfrm>
            <a:off x="5544108" y="4620039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96ECD19E-9909-45C4-9F1E-81034778B51B}"/>
              </a:ext>
            </a:extLst>
          </p:cNvPr>
          <p:cNvSpPr/>
          <p:nvPr/>
        </p:nvSpPr>
        <p:spPr bwMode="auto">
          <a:xfrm>
            <a:off x="4410203" y="4620039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+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9CAE9A07-32AD-40B1-975F-1BEA9627E5E3}"/>
              </a:ext>
            </a:extLst>
          </p:cNvPr>
          <p:cNvSpPr/>
          <p:nvPr/>
        </p:nvSpPr>
        <p:spPr bwMode="auto">
          <a:xfrm>
            <a:off x="4764538" y="4620860"/>
            <a:ext cx="829467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675FEDD3-889D-4B65-826C-E92FD74694E1}"/>
              </a:ext>
            </a:extLst>
          </p:cNvPr>
          <p:cNvSpPr/>
          <p:nvPr/>
        </p:nvSpPr>
        <p:spPr bwMode="auto">
          <a:xfrm>
            <a:off x="5544108" y="3797283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389043" y="18201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계산하고 계산 결과가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AB8E4EB6-4998-4C86-968D-585E77BC781A}"/>
              </a:ext>
            </a:extLst>
          </p:cNvPr>
          <p:cNvGrpSpPr/>
          <p:nvPr/>
        </p:nvGrpSpPr>
        <p:grpSpPr>
          <a:xfrm>
            <a:off x="1355402" y="2949875"/>
            <a:ext cx="1739284" cy="454306"/>
            <a:chOff x="-1404664" y="742446"/>
            <a:chExt cx="1739284" cy="454306"/>
          </a:xfrm>
        </p:grpSpPr>
        <p:sp>
          <p:nvSpPr>
            <p:cNvPr id="98" name="원호 97">
              <a:extLst>
                <a:ext uri="{FF2B5EF4-FFF2-40B4-BE49-F238E27FC236}">
                  <a16:creationId xmlns="" xmlns:a16="http://schemas.microsoft.com/office/drawing/2014/main" id="{B9270327-60CE-4464-8889-7057092D0405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="" xmlns:a16="http://schemas.microsoft.com/office/drawing/2014/main" id="{5F3B1F2B-FC0C-4303-AB66-5FB70A8F02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501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98A48184-1480-4801-B854-9656BDA08E91}"/>
              </a:ext>
            </a:extLst>
          </p:cNvPr>
          <p:cNvSpPr/>
          <p:nvPr/>
        </p:nvSpPr>
        <p:spPr bwMode="auto">
          <a:xfrm>
            <a:off x="4410203" y="3797283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777FA8BD-065C-4686-9F6A-CE7F0A432EB6}"/>
              </a:ext>
            </a:extLst>
          </p:cNvPr>
          <p:cNvGrpSpPr/>
          <p:nvPr/>
        </p:nvGrpSpPr>
        <p:grpSpPr>
          <a:xfrm>
            <a:off x="1605588" y="3000012"/>
            <a:ext cx="1363586" cy="366205"/>
            <a:chOff x="611630" y="2456892"/>
            <a:chExt cx="1363586" cy="366205"/>
          </a:xfrm>
        </p:grpSpPr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6ED7A789-ECA9-4DDA-9933-3D542BCBB927}"/>
                </a:ext>
              </a:extLst>
            </p:cNvPr>
            <p:cNvSpPr/>
            <p:nvPr/>
          </p:nvSpPr>
          <p:spPr bwMode="auto">
            <a:xfrm>
              <a:off x="611630" y="2456892"/>
              <a:ext cx="429765" cy="3662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="" xmlns:a16="http://schemas.microsoft.com/office/drawing/2014/main" id="{38A4F75A-CD63-4634-9FFB-CA03C9AB1036}"/>
                </a:ext>
              </a:extLst>
            </p:cNvPr>
            <p:cNvSpPr/>
            <p:nvPr/>
          </p:nvSpPr>
          <p:spPr bwMode="auto">
            <a:xfrm>
              <a:off x="1079682" y="2456892"/>
              <a:ext cx="429765" cy="3662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616F409B-1899-4E71-8C5A-781FD574C4A4}"/>
                </a:ext>
              </a:extLst>
            </p:cNvPr>
            <p:cNvSpPr/>
            <p:nvPr/>
          </p:nvSpPr>
          <p:spPr bwMode="auto">
            <a:xfrm>
              <a:off x="1545451" y="2456892"/>
              <a:ext cx="429765" cy="3662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AB475BAC-9A5E-475D-A887-BC42CAFAD56D}"/>
              </a:ext>
            </a:extLst>
          </p:cNvPr>
          <p:cNvGrpSpPr/>
          <p:nvPr/>
        </p:nvGrpSpPr>
        <p:grpSpPr>
          <a:xfrm>
            <a:off x="475160" y="2988800"/>
            <a:ext cx="898309" cy="366205"/>
            <a:chOff x="5147572" y="2276872"/>
            <a:chExt cx="898309" cy="366205"/>
          </a:xfrm>
        </p:grpSpPr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1D620486-242B-424A-806D-FEF1DA73CE36}"/>
                </a:ext>
              </a:extLst>
            </p:cNvPr>
            <p:cNvSpPr/>
            <p:nvPr/>
          </p:nvSpPr>
          <p:spPr bwMode="auto">
            <a:xfrm>
              <a:off x="5147572" y="2276872"/>
              <a:ext cx="429765" cy="3662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8F3A3680-515A-473D-83AE-8FBF0DC826E9}"/>
                </a:ext>
              </a:extLst>
            </p:cNvPr>
            <p:cNvSpPr/>
            <p:nvPr/>
          </p:nvSpPr>
          <p:spPr bwMode="auto">
            <a:xfrm>
              <a:off x="5616116" y="2276872"/>
              <a:ext cx="429765" cy="3662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6C51732C-EE9A-491A-A357-DBCAEB8430C9}"/>
              </a:ext>
            </a:extLst>
          </p:cNvPr>
          <p:cNvSpPr/>
          <p:nvPr/>
        </p:nvSpPr>
        <p:spPr bwMode="auto">
          <a:xfrm>
            <a:off x="3607508" y="3802220"/>
            <a:ext cx="829467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AAFFA5C5-01DB-4500-8EE1-AAEDE3A9A198}"/>
              </a:ext>
            </a:extLst>
          </p:cNvPr>
          <p:cNvSpPr/>
          <p:nvPr/>
        </p:nvSpPr>
        <p:spPr bwMode="auto">
          <a:xfrm>
            <a:off x="4764538" y="3802220"/>
            <a:ext cx="829467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CB9F7475-C2DD-41B8-B110-C548C1FF25A5}"/>
              </a:ext>
            </a:extLst>
          </p:cNvPr>
          <p:cNvSpPr/>
          <p:nvPr/>
        </p:nvSpPr>
        <p:spPr bwMode="auto">
          <a:xfrm>
            <a:off x="5898816" y="3802219"/>
            <a:ext cx="829467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2E6617EB-AB6E-4338-B447-74BD54C067B4}"/>
              </a:ext>
            </a:extLst>
          </p:cNvPr>
          <p:cNvSpPr/>
          <p:nvPr/>
        </p:nvSpPr>
        <p:spPr bwMode="auto">
          <a:xfrm>
            <a:off x="3607508" y="4624976"/>
            <a:ext cx="829467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3A97CD67-33DD-4FC1-86F6-C4B7913A2A5F}"/>
              </a:ext>
            </a:extLst>
          </p:cNvPr>
          <p:cNvSpPr/>
          <p:nvPr/>
        </p:nvSpPr>
        <p:spPr bwMode="auto">
          <a:xfrm>
            <a:off x="5898816" y="4624975"/>
            <a:ext cx="829467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578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1618309" y="3812127"/>
            <a:ext cx="1302632" cy="0"/>
          </a:xfrm>
          <a:prstGeom prst="line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1605588" y="4645973"/>
            <a:ext cx="1302632" cy="0"/>
          </a:xfrm>
          <a:prstGeom prst="line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65312" y="894492"/>
            <a:ext cx="6918956" cy="90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카드를 한 번씩만 사용하여 세 자리 수와 두 자리 수를 만들고 다음 활동을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5944426" y="154510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912449" y="1498575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5395713" y="15542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371261" y="149857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6467532" y="154289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435555" y="148707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5F3B1F2B-FC0C-4303-AB66-5FB70A8F020B}"/>
              </a:ext>
            </a:extLst>
          </p:cNvPr>
          <p:cNvCxnSpPr>
            <a:cxnSpLocks/>
          </p:cNvCxnSpPr>
          <p:nvPr/>
        </p:nvCxnSpPr>
        <p:spPr bwMode="auto">
          <a:xfrm>
            <a:off x="1450315" y="3812127"/>
            <a:ext cx="165012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직선 연결선 141">
            <a:extLst>
              <a:ext uri="{FF2B5EF4-FFF2-40B4-BE49-F238E27FC236}">
                <a16:creationId xmlns="" xmlns:a16="http://schemas.microsoft.com/office/drawing/2014/main" id="{5F3B1F2B-FC0C-4303-AB66-5FB70A8F020B}"/>
              </a:ext>
            </a:extLst>
          </p:cNvPr>
          <p:cNvCxnSpPr>
            <a:cxnSpLocks/>
          </p:cNvCxnSpPr>
          <p:nvPr/>
        </p:nvCxnSpPr>
        <p:spPr bwMode="auto">
          <a:xfrm>
            <a:off x="1431843" y="4655892"/>
            <a:ext cx="165012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6ED7A789-ECA9-4DDA-9933-3D542BCBB927}"/>
              </a:ext>
            </a:extLst>
          </p:cNvPr>
          <p:cNvSpPr/>
          <p:nvPr/>
        </p:nvSpPr>
        <p:spPr bwMode="auto">
          <a:xfrm>
            <a:off x="1605588" y="3404181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38A4F75A-CD63-4634-9FFB-CA03C9AB1036}"/>
              </a:ext>
            </a:extLst>
          </p:cNvPr>
          <p:cNvSpPr/>
          <p:nvPr/>
        </p:nvSpPr>
        <p:spPr bwMode="auto">
          <a:xfrm>
            <a:off x="2073640" y="3404181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id="{616F409B-1899-4E71-8C5A-781FD574C4A4}"/>
              </a:ext>
            </a:extLst>
          </p:cNvPr>
          <p:cNvSpPr/>
          <p:nvPr/>
        </p:nvSpPr>
        <p:spPr bwMode="auto">
          <a:xfrm>
            <a:off x="2539409" y="3404181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6ED7A789-ECA9-4DDA-9933-3D542BCBB927}"/>
              </a:ext>
            </a:extLst>
          </p:cNvPr>
          <p:cNvSpPr/>
          <p:nvPr/>
        </p:nvSpPr>
        <p:spPr bwMode="auto">
          <a:xfrm>
            <a:off x="1609073" y="3846736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38A4F75A-CD63-4634-9FFB-CA03C9AB1036}"/>
              </a:ext>
            </a:extLst>
          </p:cNvPr>
          <p:cNvSpPr/>
          <p:nvPr/>
        </p:nvSpPr>
        <p:spPr bwMode="auto">
          <a:xfrm>
            <a:off x="2077125" y="3846736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616F409B-1899-4E71-8C5A-781FD574C4A4}"/>
              </a:ext>
            </a:extLst>
          </p:cNvPr>
          <p:cNvSpPr/>
          <p:nvPr/>
        </p:nvSpPr>
        <p:spPr bwMode="auto">
          <a:xfrm>
            <a:off x="2542894" y="3846736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6ED7A789-ECA9-4DDA-9933-3D542BCBB927}"/>
              </a:ext>
            </a:extLst>
          </p:cNvPr>
          <p:cNvSpPr/>
          <p:nvPr/>
        </p:nvSpPr>
        <p:spPr bwMode="auto">
          <a:xfrm>
            <a:off x="1609073" y="4231457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="" xmlns:a16="http://schemas.microsoft.com/office/drawing/2014/main" id="{38A4F75A-CD63-4634-9FFB-CA03C9AB1036}"/>
              </a:ext>
            </a:extLst>
          </p:cNvPr>
          <p:cNvSpPr/>
          <p:nvPr/>
        </p:nvSpPr>
        <p:spPr bwMode="auto">
          <a:xfrm>
            <a:off x="2077125" y="4231457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616F409B-1899-4E71-8C5A-781FD574C4A4}"/>
              </a:ext>
            </a:extLst>
          </p:cNvPr>
          <p:cNvSpPr/>
          <p:nvPr/>
        </p:nvSpPr>
        <p:spPr bwMode="auto">
          <a:xfrm>
            <a:off x="2542894" y="4231457"/>
            <a:ext cx="429765" cy="366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="" xmlns:a16="http://schemas.microsoft.com/office/drawing/2014/main" id="{AB475BAC-9A5E-475D-A887-BC42CAFAD56D}"/>
              </a:ext>
            </a:extLst>
          </p:cNvPr>
          <p:cNvGrpSpPr/>
          <p:nvPr/>
        </p:nvGrpSpPr>
        <p:grpSpPr>
          <a:xfrm>
            <a:off x="2073301" y="4700507"/>
            <a:ext cx="898309" cy="366205"/>
            <a:chOff x="5147572" y="2276872"/>
            <a:chExt cx="898309" cy="366205"/>
          </a:xfrm>
        </p:grpSpPr>
        <p:sp>
          <p:nvSpPr>
            <p:cNvPr id="159" name="직사각형 158">
              <a:extLst>
                <a:ext uri="{FF2B5EF4-FFF2-40B4-BE49-F238E27FC236}">
                  <a16:creationId xmlns="" xmlns:a16="http://schemas.microsoft.com/office/drawing/2014/main" id="{1D620486-242B-424A-806D-FEF1DA73CE36}"/>
                </a:ext>
              </a:extLst>
            </p:cNvPr>
            <p:cNvSpPr/>
            <p:nvPr/>
          </p:nvSpPr>
          <p:spPr bwMode="auto">
            <a:xfrm>
              <a:off x="5147572" y="2276872"/>
              <a:ext cx="429765" cy="3662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="" xmlns:a16="http://schemas.microsoft.com/office/drawing/2014/main" id="{8F3A3680-515A-473D-83AE-8FBF0DC826E9}"/>
                </a:ext>
              </a:extLst>
            </p:cNvPr>
            <p:cNvSpPr/>
            <p:nvPr/>
          </p:nvSpPr>
          <p:spPr bwMode="auto">
            <a:xfrm>
              <a:off x="5616116" y="2276872"/>
              <a:ext cx="429765" cy="3662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="" xmlns:a16="http://schemas.microsoft.com/office/drawing/2014/main" id="{AB475BAC-9A5E-475D-A887-BC42CAFAD56D}"/>
              </a:ext>
            </a:extLst>
          </p:cNvPr>
          <p:cNvGrpSpPr/>
          <p:nvPr/>
        </p:nvGrpSpPr>
        <p:grpSpPr>
          <a:xfrm>
            <a:off x="2073301" y="2517862"/>
            <a:ext cx="898309" cy="366205"/>
            <a:chOff x="5147572" y="2276872"/>
            <a:chExt cx="898309" cy="366205"/>
          </a:xfrm>
        </p:grpSpPr>
        <p:sp>
          <p:nvSpPr>
            <p:cNvPr id="162" name="직사각형 161">
              <a:extLst>
                <a:ext uri="{FF2B5EF4-FFF2-40B4-BE49-F238E27FC236}">
                  <a16:creationId xmlns="" xmlns:a16="http://schemas.microsoft.com/office/drawing/2014/main" id="{1D620486-242B-424A-806D-FEF1DA73CE36}"/>
                </a:ext>
              </a:extLst>
            </p:cNvPr>
            <p:cNvSpPr/>
            <p:nvPr/>
          </p:nvSpPr>
          <p:spPr bwMode="auto">
            <a:xfrm>
              <a:off x="5147572" y="2276872"/>
              <a:ext cx="429765" cy="3662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="" xmlns:a16="http://schemas.microsoft.com/office/drawing/2014/main" id="{8F3A3680-515A-473D-83AE-8FBF0DC826E9}"/>
                </a:ext>
              </a:extLst>
            </p:cNvPr>
            <p:cNvSpPr/>
            <p:nvPr/>
          </p:nvSpPr>
          <p:spPr bwMode="auto">
            <a:xfrm>
              <a:off x="5616116" y="2276872"/>
              <a:ext cx="429765" cy="3662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8317AF5B-7B44-4B67-8EB4-959C56850600}"/>
              </a:ext>
            </a:extLst>
          </p:cNvPr>
          <p:cNvSpPr/>
          <p:nvPr/>
        </p:nvSpPr>
        <p:spPr bwMode="auto">
          <a:xfrm>
            <a:off x="4710574" y="2669962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xmlns="" id="{7E0DE6DD-A2DD-4F12-8304-C35A80319A2B}"/>
              </a:ext>
            </a:extLst>
          </p:cNvPr>
          <p:cNvSpPr/>
          <p:nvPr/>
        </p:nvSpPr>
        <p:spPr bwMode="auto">
          <a:xfrm>
            <a:off x="4710574" y="3190648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3609615" y="2640200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3609615" y="3160886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43214" y="427955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3" name="그림 192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647" y="5732952"/>
            <a:ext cx="1080000" cy="339623"/>
          </a:xfrm>
          <a:prstGeom prst="rect">
            <a:avLst/>
          </a:prstGeom>
        </p:spPr>
      </p:pic>
      <p:pic>
        <p:nvPicPr>
          <p:cNvPr id="194" name="그림 193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70" y="5323509"/>
            <a:ext cx="1080000" cy="339623"/>
          </a:xfrm>
          <a:prstGeom prst="rect">
            <a:avLst/>
          </a:prstGeom>
        </p:spPr>
      </p:pic>
      <p:sp>
        <p:nvSpPr>
          <p:cNvPr id="195" name="타원 194">
            <a:extLst>
              <a:ext uri="{FF2B5EF4-FFF2-40B4-BE49-F238E27FC236}">
                <a16:creationId xmlns="" xmlns:a16="http://schemas.microsoft.com/office/drawing/2014/main" id="{6E3AAA88-352F-4977-BBED-A111E2130691}"/>
              </a:ext>
            </a:extLst>
          </p:cNvPr>
          <p:cNvSpPr/>
          <p:nvPr/>
        </p:nvSpPr>
        <p:spPr>
          <a:xfrm>
            <a:off x="5748601" y="51919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별도 클릭 영역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616F409B-1899-4E71-8C5A-781FD574C4A4}"/>
              </a:ext>
            </a:extLst>
          </p:cNvPr>
          <p:cNvSpPr/>
          <p:nvPr/>
        </p:nvSpPr>
        <p:spPr bwMode="auto">
          <a:xfrm>
            <a:off x="1647360" y="3404181"/>
            <a:ext cx="1321814" cy="3662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="" xmlns:a16="http://schemas.microsoft.com/office/drawing/2014/main" id="{616F409B-1899-4E71-8C5A-781FD574C4A4}"/>
              </a:ext>
            </a:extLst>
          </p:cNvPr>
          <p:cNvSpPr/>
          <p:nvPr/>
        </p:nvSpPr>
        <p:spPr bwMode="auto">
          <a:xfrm>
            <a:off x="1647380" y="3846736"/>
            <a:ext cx="1321814" cy="3662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="" xmlns:a16="http://schemas.microsoft.com/office/drawing/2014/main" id="{616F409B-1899-4E71-8C5A-781FD574C4A4}"/>
              </a:ext>
            </a:extLst>
          </p:cNvPr>
          <p:cNvSpPr/>
          <p:nvPr/>
        </p:nvSpPr>
        <p:spPr bwMode="auto">
          <a:xfrm>
            <a:off x="1638144" y="4244598"/>
            <a:ext cx="1321814" cy="3662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="" xmlns:a16="http://schemas.microsoft.com/office/drawing/2014/main" id="{616F409B-1899-4E71-8C5A-781FD574C4A4}"/>
              </a:ext>
            </a:extLst>
          </p:cNvPr>
          <p:cNvSpPr/>
          <p:nvPr/>
        </p:nvSpPr>
        <p:spPr bwMode="auto">
          <a:xfrm>
            <a:off x="2035352" y="4700507"/>
            <a:ext cx="931453" cy="3662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99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223246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3818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69129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계산하고 계산 결과가 맞는지 확인할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8499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7685257-2794-4502-BF15-54DB99BCC207}"/>
              </a:ext>
            </a:extLst>
          </p:cNvPr>
          <p:cNvSpPr txBox="1"/>
          <p:nvPr/>
        </p:nvSpPr>
        <p:spPr>
          <a:xfrm>
            <a:off x="755576" y="1007440"/>
            <a:ext cx="60683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="" xmlns:a16="http://schemas.microsoft.com/office/drawing/2014/main" id="{C2C585A5-3F74-4004-A913-514A6FAD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3214" y1="32143" x2="73214" y2="32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0347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992AA15-B560-4C51-81E4-1A7B96ADEE90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21" name="Picture 11">
              <a:extLst>
                <a:ext uri="{FF2B5EF4-FFF2-40B4-BE49-F238E27FC236}">
                  <a16:creationId xmlns="" xmlns:a16="http://schemas.microsoft.com/office/drawing/2014/main" id="{EFDA581D-B2F4-488E-B97F-7A4E0628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2">
              <a:extLst>
                <a:ext uri="{FF2B5EF4-FFF2-40B4-BE49-F238E27FC236}">
                  <a16:creationId xmlns="" xmlns:a16="http://schemas.microsoft.com/office/drawing/2014/main" id="{63508E9B-A57A-403D-8257-F6FFDB27F4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="" xmlns:a16="http://schemas.microsoft.com/office/drawing/2014/main" id="{5F8AACA7-93AD-4ECD-BEAC-BCD3C72A3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4">
              <a:extLst>
                <a:ext uri="{FF2B5EF4-FFF2-40B4-BE49-F238E27FC236}">
                  <a16:creationId xmlns="" xmlns:a16="http://schemas.microsoft.com/office/drawing/2014/main" id="{C4771BE8-74BE-4062-A1B6-1D23BC332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D4A1B757-983A-49B2-8E6B-59FCD4CBCD5E}"/>
              </a:ext>
            </a:extLst>
          </p:cNvPr>
          <p:cNvSpPr/>
          <p:nvPr/>
        </p:nvSpPr>
        <p:spPr>
          <a:xfrm>
            <a:off x="236949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08772E03-8815-40BC-BBC9-5B8400982BF6}"/>
              </a:ext>
            </a:extLst>
          </p:cNvPr>
          <p:cNvGrpSpPr/>
          <p:nvPr/>
        </p:nvGrpSpPr>
        <p:grpSpPr>
          <a:xfrm>
            <a:off x="4176280" y="2717518"/>
            <a:ext cx="1248212" cy="1153083"/>
            <a:chOff x="5544108" y="3226347"/>
            <a:chExt cx="1248212" cy="1153083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36891BDD-56CC-441D-BC80-174368421F48}"/>
                </a:ext>
              </a:extLst>
            </p:cNvPr>
            <p:cNvGrpSpPr/>
            <p:nvPr/>
          </p:nvGrpSpPr>
          <p:grpSpPr>
            <a:xfrm>
              <a:off x="5544108" y="3226347"/>
              <a:ext cx="1248212" cy="1153083"/>
              <a:chOff x="5564216" y="3226347"/>
              <a:chExt cx="1248212" cy="1153083"/>
            </a:xfrm>
          </p:grpSpPr>
          <p:pic>
            <p:nvPicPr>
              <p:cNvPr id="41" name="그림 40">
                <a:extLst>
                  <a:ext uri="{FF2B5EF4-FFF2-40B4-BE49-F238E27FC236}">
                    <a16:creationId xmlns="" xmlns:a16="http://schemas.microsoft.com/office/drawing/2014/main" id="{79EB050F-B329-4C09-BB58-8C252A0BD4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76949" t="34504" b="11307"/>
              <a:stretch/>
            </p:blipFill>
            <p:spPr>
              <a:xfrm>
                <a:off x="5564216" y="3226347"/>
                <a:ext cx="1226283" cy="1153083"/>
              </a:xfrm>
              <a:prstGeom prst="rect">
                <a:avLst/>
              </a:prstGeom>
            </p:spPr>
          </p:pic>
          <p:sp>
            <p:nvSpPr>
              <p:cNvPr id="42" name="사각형: 둥근 모서리 41">
                <a:extLst>
                  <a:ext uri="{FF2B5EF4-FFF2-40B4-BE49-F238E27FC236}">
                    <a16:creationId xmlns="" xmlns:a16="http://schemas.microsoft.com/office/drawing/2014/main" id="{07F25C47-DE41-4DCD-B328-1F130D353CE1}"/>
                  </a:ext>
                </a:extLst>
              </p:cNvPr>
              <p:cNvSpPr/>
              <p:nvPr/>
            </p:nvSpPr>
            <p:spPr>
              <a:xfrm>
                <a:off x="6467436" y="3709773"/>
                <a:ext cx="216024" cy="25202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53">
                <a:extLst>
                  <a:ext uri="{FF2B5EF4-FFF2-40B4-BE49-F238E27FC236}">
                    <a16:creationId xmlns="" xmlns:a16="http://schemas.microsoft.com/office/drawing/2014/main" id="{55226174-3A6A-4F45-9688-F176C7E91F67}"/>
                  </a:ext>
                </a:extLst>
              </p:cNvPr>
              <p:cNvSpPr txBox="1"/>
              <p:nvPr/>
            </p:nvSpPr>
            <p:spPr>
              <a:xfrm>
                <a:off x="6368406" y="3666510"/>
                <a:ext cx="4440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배</a:t>
                </a:r>
              </a:p>
            </p:txBody>
          </p:sp>
        </p:grpSp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C503442D-9872-45BE-9DD1-4CE92573B4B4}"/>
                </a:ext>
              </a:extLst>
            </p:cNvPr>
            <p:cNvSpPr/>
            <p:nvPr/>
          </p:nvSpPr>
          <p:spPr>
            <a:xfrm>
              <a:off x="5762567" y="3594119"/>
              <a:ext cx="698151" cy="48772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4073704-A213-49D7-A5A4-762F1ED6D2B4}"/>
              </a:ext>
            </a:extLst>
          </p:cNvPr>
          <p:cNvSpPr/>
          <p:nvPr/>
        </p:nvSpPr>
        <p:spPr bwMode="auto">
          <a:xfrm>
            <a:off x="3036907" y="2647279"/>
            <a:ext cx="887345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7B5DF2A-14F7-43E4-AF80-22986D9349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3242" y="2458975"/>
            <a:ext cx="360000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B6A4567E-8DCC-4E52-AA9F-0CD0D5E3B2E4}"/>
              </a:ext>
            </a:extLst>
          </p:cNvPr>
          <p:cNvSpPr/>
          <p:nvPr/>
        </p:nvSpPr>
        <p:spPr bwMode="auto">
          <a:xfrm>
            <a:off x="4372811" y="3184830"/>
            <a:ext cx="618370" cy="3113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D447587-5B0F-4DCF-AA6F-DA7893C98DF1}"/>
              </a:ext>
            </a:extLst>
          </p:cNvPr>
          <p:cNvSpPr/>
          <p:nvPr/>
        </p:nvSpPr>
        <p:spPr bwMode="auto">
          <a:xfrm>
            <a:off x="3036907" y="3711179"/>
            <a:ext cx="887345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A3758D70-F05E-4514-B6FA-613186063F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3242" y="3522875"/>
            <a:ext cx="360000" cy="355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E758D38-3614-474E-BBDE-D317A58AD49A}"/>
              </a:ext>
            </a:extLst>
          </p:cNvPr>
          <p:cNvGrpSpPr/>
          <p:nvPr/>
        </p:nvGrpSpPr>
        <p:grpSpPr>
          <a:xfrm>
            <a:off x="1583992" y="2600908"/>
            <a:ext cx="1708698" cy="1462324"/>
            <a:chOff x="1979712" y="2506736"/>
            <a:chExt cx="1708698" cy="1462324"/>
          </a:xfrm>
        </p:grpSpPr>
        <p:sp>
          <p:nvSpPr>
            <p:cNvPr id="32" name="TextBox 53">
              <a:extLst>
                <a:ext uri="{FF2B5EF4-FFF2-40B4-BE49-F238E27FC236}">
                  <a16:creationId xmlns="" xmlns:a16="http://schemas.microsoft.com/office/drawing/2014/main" id="{B5B57423-40DD-49EB-89AD-0AFDB24596C8}"/>
                </a:ext>
              </a:extLst>
            </p:cNvPr>
            <p:cNvSpPr txBox="1"/>
            <p:nvPr/>
          </p:nvSpPr>
          <p:spPr>
            <a:xfrm>
              <a:off x="2298949" y="2506736"/>
              <a:ext cx="1353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170×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53">
              <a:extLst>
                <a:ext uri="{FF2B5EF4-FFF2-40B4-BE49-F238E27FC236}">
                  <a16:creationId xmlns="" xmlns:a16="http://schemas.microsoft.com/office/drawing/2014/main" id="{13EE2E26-BB2B-418E-A886-E380BB1EF15D}"/>
                </a:ext>
              </a:extLst>
            </p:cNvPr>
            <p:cNvSpPr txBox="1"/>
            <p:nvPr/>
          </p:nvSpPr>
          <p:spPr>
            <a:xfrm>
              <a:off x="2122182" y="3584339"/>
              <a:ext cx="15662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170×</a:t>
              </a:r>
              <a:r>
                <a:rPr lang="en-US" altLang="ko-KR" sz="1900" dirty="0" smtClean="0">
                  <a:solidFill>
                    <a:srgbClr val="007E3B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D960F000-C305-4ED9-9AF4-A301F43AE3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8052" t="45471" r="78948" b="22170"/>
            <a:stretch/>
          </p:blipFill>
          <p:spPr>
            <a:xfrm>
              <a:off x="3083974" y="2909641"/>
              <a:ext cx="155554" cy="671176"/>
            </a:xfrm>
            <a:prstGeom prst="rect">
              <a:avLst/>
            </a:prstGeom>
          </p:spPr>
        </p:pic>
        <p:sp>
          <p:nvSpPr>
            <p:cNvPr id="36" name="사각형: 둥근 모서리 35">
              <a:extLst>
                <a:ext uri="{FF2B5EF4-FFF2-40B4-BE49-F238E27FC236}">
                  <a16:creationId xmlns="" xmlns:a16="http://schemas.microsoft.com/office/drawing/2014/main" id="{D1ACC89C-89E3-46FC-AE7F-0CD7638DC671}"/>
                </a:ext>
              </a:extLst>
            </p:cNvPr>
            <p:cNvSpPr/>
            <p:nvPr/>
          </p:nvSpPr>
          <p:spPr>
            <a:xfrm>
              <a:off x="2699792" y="3146694"/>
              <a:ext cx="216024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="" xmlns:a16="http://schemas.microsoft.com/office/drawing/2014/main" id="{6DAA2475-E328-4845-8772-67A2899468E4}"/>
                </a:ext>
              </a:extLst>
            </p:cNvPr>
            <p:cNvSpPr/>
            <p:nvPr/>
          </p:nvSpPr>
          <p:spPr>
            <a:xfrm>
              <a:off x="1979712" y="2998547"/>
              <a:ext cx="698151" cy="57151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53">
              <a:extLst>
                <a:ext uri="{FF2B5EF4-FFF2-40B4-BE49-F238E27FC236}">
                  <a16:creationId xmlns="" xmlns:a16="http://schemas.microsoft.com/office/drawing/2014/main" id="{4805BE74-2CA4-4BBB-B4CA-061B0DA62046}"/>
                </a:ext>
              </a:extLst>
            </p:cNvPr>
            <p:cNvSpPr txBox="1"/>
            <p:nvPr/>
          </p:nvSpPr>
          <p:spPr>
            <a:xfrm>
              <a:off x="2533881" y="3064726"/>
              <a:ext cx="698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배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E0B3E216-112D-403E-8254-7091D6766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9390" y="3024156"/>
            <a:ext cx="360000" cy="355000"/>
          </a:xfrm>
          <a:prstGeom prst="rect">
            <a:avLst/>
          </a:prstGeom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034708"/>
            <a:ext cx="336369" cy="32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7649E623-557B-433D-87BB-9CFA2C675B24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24" name="Picture 15">
              <a:extLst>
                <a:ext uri="{FF2B5EF4-FFF2-40B4-BE49-F238E27FC236}">
                  <a16:creationId xmlns="" xmlns:a16="http://schemas.microsoft.com/office/drawing/2014/main" id="{EE86417A-3691-4470-9980-BF0BCE01E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>
              <a:extLst>
                <a:ext uri="{FF2B5EF4-FFF2-40B4-BE49-F238E27FC236}">
                  <a16:creationId xmlns="" xmlns:a16="http://schemas.microsoft.com/office/drawing/2014/main" id="{DC96071D-BA11-433D-A61B-9520DF8DD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2">
              <a:extLst>
                <a:ext uri="{FF2B5EF4-FFF2-40B4-BE49-F238E27FC236}">
                  <a16:creationId xmlns="" xmlns:a16="http://schemas.microsoft.com/office/drawing/2014/main" id="{C0B612CA-4CD1-4C33-B5BF-EF18E27E1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6">
              <a:extLst>
                <a:ext uri="{FF2B5EF4-FFF2-40B4-BE49-F238E27FC236}">
                  <a16:creationId xmlns="" xmlns:a16="http://schemas.microsoft.com/office/drawing/2014/main" id="{366F303A-4062-4437-90A1-56B198A10C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 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7685257-2794-4502-BF15-54DB99BCC207}"/>
              </a:ext>
            </a:extLst>
          </p:cNvPr>
          <p:cNvSpPr txBox="1"/>
          <p:nvPr/>
        </p:nvSpPr>
        <p:spPr>
          <a:xfrm>
            <a:off x="755576" y="1007440"/>
            <a:ext cx="60683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="" xmlns:a16="http://schemas.microsoft.com/office/drawing/2014/main" id="{C2C585A5-3F74-4004-A913-514A6FAD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3214" y1="32143" x2="73214" y2="32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0347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01508E55-849D-4A10-A0E9-09DEC58AE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37630"/>
              </p:ext>
            </p:extLst>
          </p:nvPr>
        </p:nvGraphicFramePr>
        <p:xfrm>
          <a:off x="2231740" y="2169124"/>
          <a:ext cx="1595725" cy="2376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9145">
                  <a:extLst>
                    <a:ext uri="{9D8B030D-6E8A-4147-A177-3AD203B41FA5}">
                      <a16:colId xmlns="" xmlns:a16="http://schemas.microsoft.com/office/drawing/2014/main" val="483881995"/>
                    </a:ext>
                  </a:extLst>
                </a:gridCol>
                <a:gridCol w="319145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19145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19145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319145">
                  <a:extLst>
                    <a:ext uri="{9D8B030D-6E8A-4147-A177-3AD203B41FA5}">
                      <a16:colId xmlns="" xmlns:a16="http://schemas.microsoft.com/office/drawing/2014/main" val="39258648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977463923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4810319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5859908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2673FD0D-CCA6-41D5-B0C1-0032CAD5F22F}"/>
              </a:ext>
            </a:extLst>
          </p:cNvPr>
          <p:cNvSpPr/>
          <p:nvPr/>
        </p:nvSpPr>
        <p:spPr bwMode="auto">
          <a:xfrm>
            <a:off x="2555776" y="3196945"/>
            <a:ext cx="12477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1  9  4  4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5909A472-B460-428A-8A82-F68D4809C9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0038" y="3054649"/>
            <a:ext cx="360000" cy="355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A4D2EB3-D05F-4084-AC42-65CFD663ED3C}"/>
              </a:ext>
            </a:extLst>
          </p:cNvPr>
          <p:cNvSpPr/>
          <p:nvPr/>
        </p:nvSpPr>
        <p:spPr bwMode="auto">
          <a:xfrm>
            <a:off x="2555776" y="3637485"/>
            <a:ext cx="12477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9  7  2  0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3942AD6-6EC4-4BFF-BF8E-609C0A821F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0038" y="3495189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7A4ED44-7029-470F-9623-7B0D35FBA263}"/>
              </a:ext>
            </a:extLst>
          </p:cNvPr>
          <p:cNvSpPr/>
          <p:nvPr/>
        </p:nvSpPr>
        <p:spPr bwMode="auto">
          <a:xfrm>
            <a:off x="2231740" y="4133049"/>
            <a:ext cx="15718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1  1  6  6  4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563DBF74-1ECA-454C-A768-D53E8EFF30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0038" y="3990753"/>
            <a:ext cx="360000" cy="355000"/>
          </a:xfrm>
          <a:prstGeom prst="rect">
            <a:avLst/>
          </a:prstGeom>
        </p:spPr>
      </p:pic>
      <p:sp>
        <p:nvSpPr>
          <p:cNvPr id="41" name="TextBox 53">
            <a:extLst>
              <a:ext uri="{FF2B5EF4-FFF2-40B4-BE49-F238E27FC236}">
                <a16:creationId xmlns="" xmlns:a16="http://schemas.microsoft.com/office/drawing/2014/main" id="{7870B0E1-F908-4A55-B7A7-335ED90B75E0}"/>
              </a:ext>
            </a:extLst>
          </p:cNvPr>
          <p:cNvSpPr txBox="1"/>
          <p:nvPr/>
        </p:nvSpPr>
        <p:spPr>
          <a:xfrm>
            <a:off x="3803560" y="3210233"/>
            <a:ext cx="21005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··· 324×6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53">
            <a:extLst>
              <a:ext uri="{FF2B5EF4-FFF2-40B4-BE49-F238E27FC236}">
                <a16:creationId xmlns="" xmlns:a16="http://schemas.microsoft.com/office/drawing/2014/main" id="{A391E5FC-2A06-4356-A362-ECEEC2DDE83F}"/>
              </a:ext>
            </a:extLst>
          </p:cNvPr>
          <p:cNvSpPr txBox="1"/>
          <p:nvPr/>
        </p:nvSpPr>
        <p:spPr>
          <a:xfrm>
            <a:off x="3803560" y="3627689"/>
            <a:ext cx="21005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··· 324×30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034708"/>
            <a:ext cx="336369" cy="32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14851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43014</TotalTime>
  <Words>1998</Words>
  <Application>Microsoft Office PowerPoint</Application>
  <PresentationFormat>화면 슬라이드 쇼(4:3)</PresentationFormat>
  <Paragraphs>765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7563</cp:revision>
  <cp:lastPrinted>2021-12-20T01:30:02Z</cp:lastPrinted>
  <dcterms:created xsi:type="dcterms:W3CDTF">2008-07-15T12:19:11Z</dcterms:created>
  <dcterms:modified xsi:type="dcterms:W3CDTF">2022-02-18T05:56:38Z</dcterms:modified>
</cp:coreProperties>
</file>