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8" r:id="rId8"/>
    <p:sldId id="1379" r:id="rId9"/>
    <p:sldId id="1097" r:id="rId10"/>
    <p:sldId id="1289" r:id="rId11"/>
    <p:sldId id="1427" r:id="rId12"/>
    <p:sldId id="1425" r:id="rId13"/>
    <p:sldId id="1428" r:id="rId14"/>
    <p:sldId id="1426" r:id="rId15"/>
    <p:sldId id="1407" r:id="rId16"/>
    <p:sldId id="1408" r:id="rId17"/>
    <p:sldId id="1409" r:id="rId18"/>
    <p:sldId id="1410" r:id="rId19"/>
    <p:sldId id="1345" r:id="rId20"/>
    <p:sldId id="1436" r:id="rId21"/>
    <p:sldId id="1297" r:id="rId22"/>
    <p:sldId id="1315" r:id="rId23"/>
    <p:sldId id="1316" r:id="rId24"/>
    <p:sldId id="1322" r:id="rId25"/>
    <p:sldId id="1429" r:id="rId26"/>
    <p:sldId id="1323" r:id="rId27"/>
    <p:sldId id="1430" r:id="rId28"/>
    <p:sldId id="1324" r:id="rId29"/>
    <p:sldId id="1431" r:id="rId30"/>
    <p:sldId id="1317" r:id="rId31"/>
    <p:sldId id="1432" r:id="rId32"/>
    <p:sldId id="1319" r:id="rId33"/>
    <p:sldId id="1433" r:id="rId34"/>
    <p:sldId id="1318" r:id="rId35"/>
    <p:sldId id="1320" r:id="rId36"/>
    <p:sldId id="1321" r:id="rId37"/>
    <p:sldId id="1434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89"/>
    <a:srgbClr val="F3E9F3"/>
    <a:srgbClr val="FCDFE0"/>
    <a:srgbClr val="85B73B"/>
    <a:srgbClr val="CBDCAA"/>
    <a:srgbClr val="D1E3AF"/>
    <a:srgbClr val="EBBEC2"/>
    <a:srgbClr val="F6AEB5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360" y="-150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5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301_1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7.png"/><Relationship Id="rId10" Type="http://schemas.openxmlformats.org/officeDocument/2006/relationships/image" Target="../media/image53.png"/><Relationship Id="rId4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401_1.html" TargetMode="External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cdata2.tsherpa.co.kr/tsherpa/MultiMedia/Flash/2020/curri/index.html?flashxmlnum=yein820&amp;classa=A8-C1-41-MM-MM-04-05-05-0-0-0-0&amp;classno=MM_41_04/suh_0401_04_0005/suh_0401_04_0005_401_1.html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6.png"/><Relationship Id="rId7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04056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2022.2.3.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0272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946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뒤집고 돌려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48135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2"/>
            <a:ext cx="6918956" cy="786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소스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6501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 모양을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4073752" y="1358699"/>
            <a:ext cx="1226799" cy="307902"/>
            <a:chOff x="5253413" y="2035940"/>
            <a:chExt cx="1226799" cy="307902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6806146E-797C-4D42-ADF7-C9EC0B49E4FE}"/>
              </a:ext>
            </a:extLst>
          </p:cNvPr>
          <p:cNvGrpSpPr/>
          <p:nvPr/>
        </p:nvGrpSpPr>
        <p:grpSpPr>
          <a:xfrm>
            <a:off x="5328084" y="1339549"/>
            <a:ext cx="1712919" cy="325255"/>
            <a:chOff x="5307353" y="1187807"/>
            <a:chExt cx="1712919" cy="32525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B5C3E82-1B8A-40B3-BB13-420A8A7FCAA1}"/>
                </a:ext>
              </a:extLst>
            </p:cNvPr>
            <p:cNvSpPr/>
            <p:nvPr/>
          </p:nvSpPr>
          <p:spPr>
            <a:xfrm>
              <a:off x="5885309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880401C-E223-4497-9848-E272E5B50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3332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18874EF1-F3C2-4331-BFD9-EC71D52E4FC2}"/>
                </a:ext>
              </a:extLst>
            </p:cNvPr>
            <p:cNvSpPr/>
            <p:nvPr/>
          </p:nvSpPr>
          <p:spPr>
            <a:xfrm>
              <a:off x="5336596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05824D0C-5884-4951-BDDD-9B40B851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353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DB644903-6F21-49F1-86B0-35157F18AEF7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20EF593-E551-47F2-9256-1B3D57073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07810F6E-0D81-401B-8DEC-046B4DAFF106}"/>
              </a:ext>
            </a:extLst>
          </p:cNvPr>
          <p:cNvSpPr/>
          <p:nvPr/>
        </p:nvSpPr>
        <p:spPr>
          <a:xfrm>
            <a:off x="6815163" y="1152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D5A060C-9498-4AF3-A7F9-757207398DE6}"/>
              </a:ext>
            </a:extLst>
          </p:cNvPr>
          <p:cNvGrpSpPr/>
          <p:nvPr/>
        </p:nvGrpSpPr>
        <p:grpSpPr>
          <a:xfrm>
            <a:off x="2754453" y="5257750"/>
            <a:ext cx="1540674" cy="269893"/>
            <a:chOff x="2779298" y="5319347"/>
            <a:chExt cx="1540674" cy="269893"/>
          </a:xfrm>
        </p:grpSpPr>
        <p:pic>
          <p:nvPicPr>
            <p:cNvPr id="68" name="Picture 11">
              <a:extLst>
                <a:ext uri="{FF2B5EF4-FFF2-40B4-BE49-F238E27FC236}">
                  <a16:creationId xmlns:a16="http://schemas.microsoft.com/office/drawing/2014/main" xmlns="" id="{9C981274-A41C-4FFF-809F-26F038C6D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xmlns="" id="{34F1AAB9-B59D-470F-B6A9-6F40CF25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9912EB11-5CFA-485D-9F99-BBAF1F502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xmlns="" id="{A715B60A-FA89-47B2-A09F-591283948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3650DDE8-3362-4983-BD98-2E675E9677E3}"/>
              </a:ext>
            </a:extLst>
          </p:cNvPr>
          <p:cNvSpPr/>
          <p:nvPr/>
        </p:nvSpPr>
        <p:spPr bwMode="auto">
          <a:xfrm>
            <a:off x="230723" y="3393095"/>
            <a:ext cx="6552865" cy="11520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오른쪽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뒤집기를 하면 로봇의 머리 부분이 왼쪽으로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이동하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이것을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돌리면 로봇의 머리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부분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위쪽에 놓일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DD3EA459-0452-47F2-A47F-A87CC08B49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268" y="3248980"/>
            <a:ext cx="360000" cy="355000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E03A10E0-94FD-4F5C-855C-7633FB6D030A}"/>
              </a:ext>
            </a:extLst>
          </p:cNvPr>
          <p:cNvSpPr/>
          <p:nvPr/>
        </p:nvSpPr>
        <p:spPr>
          <a:xfrm>
            <a:off x="4160289" y="51526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C5DB5540-CEF0-4C62-B55E-B7BA11DF2421}"/>
              </a:ext>
            </a:extLst>
          </p:cNvPr>
          <p:cNvSpPr/>
          <p:nvPr/>
        </p:nvSpPr>
        <p:spPr>
          <a:xfrm>
            <a:off x="3854869" y="1205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0" y="2133950"/>
            <a:ext cx="1115800" cy="111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2633909" y="2320239"/>
            <a:ext cx="2874195" cy="6407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809899" y="2402885"/>
            <a:ext cx="2626197" cy="4860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예상해 보세요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 flipV="1">
            <a:off x="2486790" y="25438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6" y="3426480"/>
            <a:ext cx="377821" cy="30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7068D79-66D2-4750-8736-6888F8ED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2521620"/>
            <a:ext cx="6730016" cy="1982128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2"/>
            <a:ext cx="6918956" cy="70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손가락 버튼만 나와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0254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resource\contents\lesson04\ops\4\images\4_4\4_4_3_robot.svg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76127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 모양을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6806146E-797C-4D42-ADF7-C9EC0B49E4FE}"/>
              </a:ext>
            </a:extLst>
          </p:cNvPr>
          <p:cNvGrpSpPr/>
          <p:nvPr/>
        </p:nvGrpSpPr>
        <p:grpSpPr>
          <a:xfrm>
            <a:off x="5328084" y="1267541"/>
            <a:ext cx="1712919" cy="325255"/>
            <a:chOff x="5307353" y="1187807"/>
            <a:chExt cx="1712919" cy="32525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9B5C3E82-1B8A-40B3-BB13-420A8A7FCAA1}"/>
                </a:ext>
              </a:extLst>
            </p:cNvPr>
            <p:cNvSpPr/>
            <p:nvPr/>
          </p:nvSpPr>
          <p:spPr>
            <a:xfrm>
              <a:off x="5885309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9880401C-E223-4497-9848-E272E5B50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3332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18874EF1-F3C2-4331-BFD9-EC71D52E4FC2}"/>
                </a:ext>
              </a:extLst>
            </p:cNvPr>
            <p:cNvSpPr/>
            <p:nvPr/>
          </p:nvSpPr>
          <p:spPr>
            <a:xfrm>
              <a:off x="5336596" y="1244958"/>
              <a:ext cx="521274" cy="256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05824D0C-5884-4951-BDDD-9B40B851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353" y="1199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DB644903-6F21-49F1-86B0-35157F18AEF7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20EF593-E551-47F2-9256-1B3D57073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09CFC4B9-4B68-46A0-A6C6-CEA6225594CC}"/>
              </a:ext>
            </a:extLst>
          </p:cNvPr>
          <p:cNvGrpSpPr/>
          <p:nvPr/>
        </p:nvGrpSpPr>
        <p:grpSpPr>
          <a:xfrm>
            <a:off x="2754453" y="5257750"/>
            <a:ext cx="1540674" cy="269893"/>
            <a:chOff x="2779298" y="5319347"/>
            <a:chExt cx="1540674" cy="269893"/>
          </a:xfrm>
        </p:grpSpPr>
        <p:pic>
          <p:nvPicPr>
            <p:cNvPr id="39" name="Picture 11">
              <a:extLst>
                <a:ext uri="{FF2B5EF4-FFF2-40B4-BE49-F238E27FC236}">
                  <a16:creationId xmlns:a16="http://schemas.microsoft.com/office/drawing/2014/main" xmlns="" id="{CC5792AE-B81C-4E36-8C0D-3BACB47A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xmlns="" id="{AE21BDB5-C79E-4247-AFA5-5EC857C47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2">
              <a:extLst>
                <a:ext uri="{FF2B5EF4-FFF2-40B4-BE49-F238E27FC236}">
                  <a16:creationId xmlns:a16="http://schemas.microsoft.com/office/drawing/2014/main" xmlns="" id="{801B26C1-277B-4657-A867-F9905998F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EDF025D4-B176-4DBF-B890-15D910F05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B21417CA-EDF6-4E4F-9B72-96B006BD01C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03" y="3260554"/>
            <a:ext cx="376313" cy="50425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10B8AE4C-2B8F-439C-9329-CAC0FED09D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303" y="3260554"/>
            <a:ext cx="376313" cy="504259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EDE7D4A-42A2-46DD-8F41-B42044EE6B8A}"/>
              </a:ext>
            </a:extLst>
          </p:cNvPr>
          <p:cNvSpPr/>
          <p:nvPr/>
        </p:nvSpPr>
        <p:spPr>
          <a:xfrm>
            <a:off x="3076578" y="3074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85628" y="2600908"/>
            <a:ext cx="2171399" cy="19028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40861" y="2600908"/>
            <a:ext cx="2171399" cy="19028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4EDE7D4A-42A2-46DD-8F41-B42044EE6B8A}"/>
              </a:ext>
            </a:extLst>
          </p:cNvPr>
          <p:cNvSpPr/>
          <p:nvPr/>
        </p:nvSpPr>
        <p:spPr>
          <a:xfrm>
            <a:off x="2136569" y="2375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4073752" y="1304764"/>
            <a:ext cx="1226799" cy="307902"/>
            <a:chOff x="5253413" y="2035940"/>
            <a:chExt cx="1226799" cy="307902"/>
          </a:xfrm>
        </p:grpSpPr>
        <p:pic>
          <p:nvPicPr>
            <p:cNvPr id="54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50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2"/>
            <a:ext cx="6918956" cy="70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76127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돌리고 오른쪽으로 뒤집어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 모양을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6402A0-2031-4C48-89BC-D52F5A306955}"/>
              </a:ext>
            </a:extLst>
          </p:cNvPr>
          <p:cNvGrpSpPr/>
          <p:nvPr/>
        </p:nvGrpSpPr>
        <p:grpSpPr>
          <a:xfrm>
            <a:off x="5324231" y="1260833"/>
            <a:ext cx="1696041" cy="331963"/>
            <a:chOff x="5324231" y="1187807"/>
            <a:chExt cx="1696041" cy="33196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C8CC6059-47E5-41BD-9282-6B639F3C2CDC}"/>
                </a:ext>
              </a:extLst>
            </p:cNvPr>
            <p:cNvSpPr/>
            <p:nvPr/>
          </p:nvSpPr>
          <p:spPr>
            <a:xfrm>
              <a:off x="5891468" y="1256399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EAB80B9-9BC3-4F22-87EA-E4FCC00E1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491" y="1199249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8CBB01B7-21C0-4CAB-9D81-43B6D116ADF4}"/>
                </a:ext>
              </a:extLst>
            </p:cNvPr>
            <p:cNvSpPr/>
            <p:nvPr/>
          </p:nvSpPr>
          <p:spPr>
            <a:xfrm>
              <a:off x="5342755" y="1256399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F18B000-9D1B-4427-9F47-249F916E1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231" y="120622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82AAB93-C087-4D82-BF6E-DB92B102F884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C4A37DD-FE93-4854-9850-FF35CAC87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59F49769-2C82-4152-9564-DADF3C2AC189}"/>
              </a:ext>
            </a:extLst>
          </p:cNvPr>
          <p:cNvGrpSpPr/>
          <p:nvPr/>
        </p:nvGrpSpPr>
        <p:grpSpPr>
          <a:xfrm>
            <a:off x="2754453" y="5257750"/>
            <a:ext cx="1540674" cy="269893"/>
            <a:chOff x="2779298" y="5319347"/>
            <a:chExt cx="1540674" cy="269893"/>
          </a:xfrm>
        </p:grpSpPr>
        <p:pic>
          <p:nvPicPr>
            <p:cNvPr id="68" name="Picture 11">
              <a:extLst>
                <a:ext uri="{FF2B5EF4-FFF2-40B4-BE49-F238E27FC236}">
                  <a16:creationId xmlns:a16="http://schemas.microsoft.com/office/drawing/2014/main" xmlns="" id="{4FC98FC3-91AF-41C1-A2AA-98A86E2DFD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2">
              <a:extLst>
                <a:ext uri="{FF2B5EF4-FFF2-40B4-BE49-F238E27FC236}">
                  <a16:creationId xmlns:a16="http://schemas.microsoft.com/office/drawing/2014/main" xmlns="" id="{507439AE-8B5F-4E97-B866-49C270DD8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:a16="http://schemas.microsoft.com/office/drawing/2014/main" xmlns="" id="{900E245A-BD49-45FA-AEAE-78F65DC31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:a16="http://schemas.microsoft.com/office/drawing/2014/main" xmlns="" id="{6706A623-3F49-44F7-870D-577E70BCC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BB7F54B-4ABB-4D5A-864C-0CB170FE3626}"/>
              </a:ext>
            </a:extLst>
          </p:cNvPr>
          <p:cNvSpPr/>
          <p:nvPr/>
        </p:nvSpPr>
        <p:spPr bwMode="auto">
          <a:xfrm>
            <a:off x="230723" y="3393094"/>
            <a:ext cx="6552865" cy="17186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시계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돌리기를 하면 로봇의 머리 부분이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아래쪽으로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이동하고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이것을 오른쪽으로 뒤집으면 머리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부분은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그대로이지만 로봇 가슴 부분의 왼쪽에 있는 노란 색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481D1463-8186-4BD2-8629-0D5D404202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4268" y="3248980"/>
            <a:ext cx="360000" cy="355000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CCFEED1C-96CE-47A5-9776-E69A8E33721B}"/>
              </a:ext>
            </a:extLst>
          </p:cNvPr>
          <p:cNvSpPr/>
          <p:nvPr/>
        </p:nvSpPr>
        <p:spPr>
          <a:xfrm>
            <a:off x="4160860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0" y="2133950"/>
            <a:ext cx="1115800" cy="111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모서리가 둥근 직사각형 44"/>
          <p:cNvSpPr/>
          <p:nvPr/>
        </p:nvSpPr>
        <p:spPr>
          <a:xfrm>
            <a:off x="2633909" y="2320239"/>
            <a:ext cx="2874195" cy="6407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2809899" y="2402885"/>
            <a:ext cx="2626197" cy="4860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먼저 예상해 보세요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5400000" flipV="1">
            <a:off x="2486790" y="2543800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6" y="3426480"/>
            <a:ext cx="377821" cy="30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4073752" y="1304764"/>
            <a:ext cx="1226799" cy="307902"/>
            <a:chOff x="5253413" y="2035940"/>
            <a:chExt cx="1226799" cy="307902"/>
          </a:xfrm>
        </p:grpSpPr>
        <p:pic>
          <p:nvPicPr>
            <p:cNvPr id="61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66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2"/>
            <a:ext cx="6918956" cy="70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76127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돌리고 오른쪽으로 뒤집어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 모양을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EDE7D4A-42A2-46DD-8F41-B42044EE6B8A}"/>
              </a:ext>
            </a:extLst>
          </p:cNvPr>
          <p:cNvSpPr/>
          <p:nvPr/>
        </p:nvSpPr>
        <p:spPr>
          <a:xfrm>
            <a:off x="6430118" y="25717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A16402A0-2031-4C48-89BC-D52F5A306955}"/>
              </a:ext>
            </a:extLst>
          </p:cNvPr>
          <p:cNvGrpSpPr/>
          <p:nvPr/>
        </p:nvGrpSpPr>
        <p:grpSpPr>
          <a:xfrm>
            <a:off x="5324231" y="1260833"/>
            <a:ext cx="1696041" cy="331963"/>
            <a:chOff x="5324231" y="1187807"/>
            <a:chExt cx="1696041" cy="331963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C8CC6059-47E5-41BD-9282-6B639F3C2CDC}"/>
                </a:ext>
              </a:extLst>
            </p:cNvPr>
            <p:cNvSpPr/>
            <p:nvPr/>
          </p:nvSpPr>
          <p:spPr>
            <a:xfrm>
              <a:off x="5891468" y="1256399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EAB80B9-9BC3-4F22-87EA-E4FCC00E1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491" y="1199249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8CBB01B7-21C0-4CAB-9D81-43B6D116ADF4}"/>
                </a:ext>
              </a:extLst>
            </p:cNvPr>
            <p:cNvSpPr/>
            <p:nvPr/>
          </p:nvSpPr>
          <p:spPr>
            <a:xfrm>
              <a:off x="5342755" y="1256399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F18B000-9D1B-4427-9F47-249F916E1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231" y="120622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82AAB93-C087-4D82-BF6E-DB92B102F884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3C4A37DD-FE93-4854-9850-FF35CAC87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8780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B68F4A3A-6524-479F-9204-1D8B3695F906}"/>
              </a:ext>
            </a:extLst>
          </p:cNvPr>
          <p:cNvGrpSpPr/>
          <p:nvPr/>
        </p:nvGrpSpPr>
        <p:grpSpPr>
          <a:xfrm>
            <a:off x="2754453" y="5257750"/>
            <a:ext cx="1540674" cy="269893"/>
            <a:chOff x="2779298" y="5319347"/>
            <a:chExt cx="1540674" cy="269893"/>
          </a:xfrm>
        </p:grpSpPr>
        <p:pic>
          <p:nvPicPr>
            <p:cNvPr id="34" name="Picture 11">
              <a:extLst>
                <a:ext uri="{FF2B5EF4-FFF2-40B4-BE49-F238E27FC236}">
                  <a16:creationId xmlns:a16="http://schemas.microsoft.com/office/drawing/2014/main" xmlns="" id="{441970AB-7E71-4E8C-AF2A-6C43130DB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xmlns="" id="{D9489B18-1F9C-444C-941A-DBBDAC145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xmlns="" id="{02837947-2295-4DB7-A3DF-0DF21762C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>
              <a:extLst>
                <a:ext uri="{FF2B5EF4-FFF2-40B4-BE49-F238E27FC236}">
                  <a16:creationId xmlns:a16="http://schemas.microsoft.com/office/drawing/2014/main" xmlns="" id="{B6AC2F50-ED35-422A-A63F-B397091E21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844E243-8E89-496B-A8CC-5D1211820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512" y="2528105"/>
            <a:ext cx="6697443" cy="194501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71FDD5A4-E692-4AE7-BFC7-E9983E8687E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92" y="3248480"/>
            <a:ext cx="376313" cy="50425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524FA783-00BD-44A5-9E29-0574CB32EC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92" y="3248480"/>
            <a:ext cx="376313" cy="504259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CAC6FAD0-5715-4451-B7D3-BD72B29BB718}"/>
              </a:ext>
            </a:extLst>
          </p:cNvPr>
          <p:cNvSpPr/>
          <p:nvPr/>
        </p:nvSpPr>
        <p:spPr>
          <a:xfrm>
            <a:off x="3152767" y="3062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E79F37EC-96C0-4A4D-B4D8-662C1970E456}"/>
              </a:ext>
            </a:extLst>
          </p:cNvPr>
          <p:cNvSpPr/>
          <p:nvPr/>
        </p:nvSpPr>
        <p:spPr>
          <a:xfrm>
            <a:off x="5740860" y="3062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손가락 버튼만 나와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36569" y="2600908"/>
            <a:ext cx="2120458" cy="19028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740861" y="2600908"/>
            <a:ext cx="2171399" cy="19028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EDE7D4A-42A2-46DD-8F41-B42044EE6B8A}"/>
              </a:ext>
            </a:extLst>
          </p:cNvPr>
          <p:cNvSpPr/>
          <p:nvPr/>
        </p:nvSpPr>
        <p:spPr>
          <a:xfrm>
            <a:off x="2136569" y="2375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4073752" y="1304764"/>
            <a:ext cx="1226799" cy="307902"/>
            <a:chOff x="5253413" y="2035940"/>
            <a:chExt cx="1226799" cy="307902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89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EF6EDEE8-6EE3-4383-B2B4-E106E8A99F0F}"/>
              </a:ext>
            </a:extLst>
          </p:cNvPr>
          <p:cNvSpPr/>
          <p:nvPr/>
        </p:nvSpPr>
        <p:spPr>
          <a:xfrm>
            <a:off x="65312" y="894492"/>
            <a:ext cx="6918956" cy="70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76127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움직인 방법에 따라 어떻게 되는지 비교하여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7930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로봇 모양을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BD5E2370-4356-4C2E-B4CA-631B26511958}"/>
              </a:ext>
            </a:extLst>
          </p:cNvPr>
          <p:cNvGrpSpPr/>
          <p:nvPr/>
        </p:nvGrpSpPr>
        <p:grpSpPr>
          <a:xfrm>
            <a:off x="5324231" y="1265853"/>
            <a:ext cx="1696041" cy="326943"/>
            <a:chOff x="5324231" y="1192827"/>
            <a:chExt cx="1696041" cy="32694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5FFC1748-8958-4413-BABA-AF85D6F6B3D9}"/>
                </a:ext>
              </a:extLst>
            </p:cNvPr>
            <p:cNvSpPr/>
            <p:nvPr/>
          </p:nvSpPr>
          <p:spPr>
            <a:xfrm>
              <a:off x="5891468" y="1256399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B72016F0-A970-4AF6-BA80-9CEBA1B4F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9491" y="1204269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0B465F9D-3A4A-4CF7-83CD-A295DC928E86}"/>
                </a:ext>
              </a:extLst>
            </p:cNvPr>
            <p:cNvSpPr/>
            <p:nvPr/>
          </p:nvSpPr>
          <p:spPr>
            <a:xfrm>
              <a:off x="5342755" y="1256399"/>
              <a:ext cx="521274" cy="256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32F5A26D-0AF1-40F0-BA11-A1B11AC24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231" y="120622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5385A370-CE83-48A9-831A-A7F36D556062}"/>
                </a:ext>
              </a:extLst>
            </p:cNvPr>
            <p:cNvSpPr/>
            <p:nvPr/>
          </p:nvSpPr>
          <p:spPr>
            <a:xfrm>
              <a:off x="6431528" y="1244957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616C7CA8-7787-4896-8EE8-92CA3DDC9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9551" y="1192827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671ECCDE-E08C-4FE5-B8AE-CA45AE215F98}"/>
              </a:ext>
            </a:extLst>
          </p:cNvPr>
          <p:cNvSpPr/>
          <p:nvPr/>
        </p:nvSpPr>
        <p:spPr bwMode="auto">
          <a:xfrm>
            <a:off x="230723" y="2096951"/>
            <a:ext cx="6552865" cy="7511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움직인 방법이 같더라도 그 순서가 다르면 로봇 모양의 방향이 다를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5C4145F6-FA0B-4E31-8037-AFD649798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68" y="1952836"/>
            <a:ext cx="360000" cy="3550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4073752" y="1304764"/>
            <a:ext cx="1226799" cy="307902"/>
            <a:chOff x="5253413" y="2035940"/>
            <a:chExt cx="1226799" cy="307902"/>
          </a:xfrm>
        </p:grpSpPr>
        <p:pic>
          <p:nvPicPr>
            <p:cNvPr id="27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43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664804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돌리면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19782ED-3221-4BDF-AA14-4135E3777FFD}"/>
              </a:ext>
            </a:extLst>
          </p:cNvPr>
          <p:cNvSpPr/>
          <p:nvPr/>
        </p:nvSpPr>
        <p:spPr bwMode="auto">
          <a:xfrm>
            <a:off x="307045" y="2420888"/>
            <a:ext cx="6552865" cy="11881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 아래쪽으로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뒤집으면 위에 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이것을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돌리면 아래쪽에 </a:t>
            </a:r>
            <a:endParaRPr lang="en-US" altLang="ko-KR" sz="1900" b="1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있던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3BCBA642-F61D-4F29-A0C4-FFF529363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90" y="2317916"/>
            <a:ext cx="360000" cy="3550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CEB80C84-81CE-42AD-8672-F8F81AA3B2F4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283968" y="1340768"/>
            <a:chExt cx="2154630" cy="260415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555744A0-309F-4528-B551-49F20FCC9A3D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8BB3DD33-2A16-468F-AAE4-B6DAA691727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CBD42728-4B22-4C32-8B8F-52CA93B4C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DD22B73B-3B1F-4954-85D0-DCACDBC589AA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ED0C6888-742B-4B5C-9973-F4E6776541F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761BC3A3-335F-4F16-903D-6CE27F62B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870DA9BA-C2EE-472E-A09C-613DD9D76871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2226FCEA-A228-480A-943B-A2727FC9B09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6E9198D3-0916-4655-A339-AC416EC8F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3DCBB1C4-6B47-45B9-842E-64D10EDFFB3D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67009FD1-324F-4CBC-A096-843BDA39832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D074A1AD-C6D4-4A4E-989E-3549AAE8B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713957" y="1122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5361425" y="1032866"/>
            <a:ext cx="1226799" cy="307902"/>
            <a:chOff x="5253413" y="2035940"/>
            <a:chExt cx="1226799" cy="307902"/>
          </a:xfrm>
        </p:grpSpPr>
        <p:pic>
          <p:nvPicPr>
            <p:cNvPr id="36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455816"/>
            <a:ext cx="377821" cy="30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85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88" y="2417977"/>
            <a:ext cx="3086488" cy="313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71500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정답 이미지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파란색 이미지와 텍스트로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0857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resource\contents\lesson04\ops\4\images\4_4\4_4_4_bg.svg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resource\contents\lesson04\ops\4\images\4_4\4_4_4_answer_1.svg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resource\contents\lesson04\ops\4\images\4_4\4_4_4_answer_2.svg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˚만큼 돌렸을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5A6EE97E-D11E-4BA8-94F0-767C83649FD5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809741" y="1307696"/>
            <a:chExt cx="2154630" cy="26041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14CF0716-B9D7-4FE6-8C76-EB8355DC6109}"/>
                </a:ext>
              </a:extLst>
            </p:cNvPr>
            <p:cNvGrpSpPr/>
            <p:nvPr/>
          </p:nvGrpSpPr>
          <p:grpSpPr>
            <a:xfrm>
              <a:off x="4354193" y="1308022"/>
              <a:ext cx="521274" cy="258880"/>
              <a:chOff x="3792317" y="345499"/>
              <a:chExt cx="521274" cy="258880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CA757DF5-1D6A-4665-A61B-D911B465635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C74D760B-4C6B-49C4-A3A9-C2712D7DE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71C5417-787F-4568-9F9F-C09ACF295415}"/>
                </a:ext>
              </a:extLst>
            </p:cNvPr>
            <p:cNvGrpSpPr/>
            <p:nvPr/>
          </p:nvGrpSpPr>
          <p:grpSpPr>
            <a:xfrm>
              <a:off x="4898645" y="1309690"/>
              <a:ext cx="521274" cy="255591"/>
              <a:chOff x="4338619" y="347167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ACB3A692-2286-4B69-8D6B-05EC8ECF931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B8D46F02-DE62-48C5-A728-29FB7B899D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C28ECAB7-6A0B-42CE-A5C1-9F47DC3B9239}"/>
                </a:ext>
              </a:extLst>
            </p:cNvPr>
            <p:cNvGrpSpPr/>
            <p:nvPr/>
          </p:nvGrpSpPr>
          <p:grpSpPr>
            <a:xfrm>
              <a:off x="5443097" y="1308481"/>
              <a:ext cx="521274" cy="255591"/>
              <a:chOff x="4887332" y="345958"/>
              <a:chExt cx="521274" cy="255591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68FF9EDF-A531-4A25-ABA1-0E6A3D449EE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6E20C35A-8C8D-4C57-A91A-D63BC107E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1D4B0F8C-B6E2-4434-BB46-611E59E04994}"/>
                </a:ext>
              </a:extLst>
            </p:cNvPr>
            <p:cNvGrpSpPr/>
            <p:nvPr/>
          </p:nvGrpSpPr>
          <p:grpSpPr>
            <a:xfrm>
              <a:off x="3809741" y="1307696"/>
              <a:ext cx="521274" cy="260415"/>
              <a:chOff x="3240719" y="345173"/>
              <a:chExt cx="521274" cy="26041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1067D1C8-7E80-4595-90D8-76FA00006C2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4B945B37-FECB-4094-822E-E4140AB6F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0A93B000-58EF-4540-9D88-D35BE86ECD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737" y="4753355"/>
            <a:ext cx="376313" cy="504259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4BBB8041-24C0-470A-A3F9-C5FFD405B2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5" y="4753355"/>
            <a:ext cx="376313" cy="504259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B98DBBE6-ED66-4C0A-A2D5-8EED34EA8CFD}"/>
              </a:ext>
            </a:extLst>
          </p:cNvPr>
          <p:cNvSpPr/>
          <p:nvPr/>
        </p:nvSpPr>
        <p:spPr>
          <a:xfrm>
            <a:off x="2529903" y="4601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A6F51C78-6297-468F-A43D-F678B018EDF1}"/>
              </a:ext>
            </a:extLst>
          </p:cNvPr>
          <p:cNvSpPr/>
          <p:nvPr/>
        </p:nvSpPr>
        <p:spPr>
          <a:xfrm>
            <a:off x="4448932" y="46012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5361425" y="1032866"/>
            <a:ext cx="1226799" cy="307902"/>
            <a:chOff x="5253413" y="2035940"/>
            <a:chExt cx="1226799" cy="307902"/>
          </a:xfrm>
        </p:grpSpPr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56" y="2392217"/>
            <a:ext cx="1897955" cy="186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40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그렸는지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9337031-9CCA-4FAE-99C1-39B7890881B7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1412776"/>
            <a:chExt cx="2154630" cy="26041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0D05F0AF-0AAE-4D87-A80E-D1A3F79CE7EC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70FC5485-8887-4F94-99AC-B67B6AEDF5E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94D5E37E-0FFA-4390-A54F-40100127C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136E8EF9-3B65-44CC-8D47-8CBDF238E8C4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9BBA8C48-9736-4BED-BCCF-28DE768FC16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D6EB2480-0878-441F-84F7-CEBFE629B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96965A3D-D055-4A19-8361-2A1605BBA391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92CCCD37-9515-4E56-ADE4-E8DD9BEF3E3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EBC41B5A-24A0-4791-B37E-5A3DEDD8C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C37A9132-C420-4029-86F0-475058BCFC0C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1C253C0A-B64D-4D73-81DC-79D00D3278B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8C601160-E868-4BB1-832E-CB3689480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5361425" y="1032866"/>
            <a:ext cx="1226799" cy="307902"/>
            <a:chOff x="5253413" y="2035940"/>
            <a:chExt cx="1226799" cy="307902"/>
          </a:xfrm>
        </p:grpSpPr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868CDAA-F779-4A92-A933-3F1957DDF24B}"/>
              </a:ext>
            </a:extLst>
          </p:cNvPr>
          <p:cNvSpPr/>
          <p:nvPr/>
        </p:nvSpPr>
        <p:spPr bwMode="auto">
          <a:xfrm>
            <a:off x="876226" y="2240868"/>
            <a:ext cx="5983684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제시된 선분이 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ㄷ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임을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활용하여 아래쪽으로 뒤집은 삼각형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그리고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다시 시계 방향으로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돌린 삼각형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그린 후 확인합니다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5" y="2297412"/>
            <a:ext cx="377821" cy="30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7045" y="2144479"/>
            <a:ext cx="6552865" cy="11045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5752381A-8A0B-4E59-B243-F447896E7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495" y="207773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:a16="http://schemas.microsoft.com/office/drawing/2014/main" xmlns="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모양과 방향은 어떻게 변하는지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868CDAA-F779-4A92-A933-3F1957DDF24B}"/>
              </a:ext>
            </a:extLst>
          </p:cNvPr>
          <p:cNvSpPr/>
          <p:nvPr/>
        </p:nvSpPr>
        <p:spPr bwMode="auto">
          <a:xfrm>
            <a:off x="307045" y="2240868"/>
            <a:ext cx="6552865" cy="683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뒤집고 돌리면 도형의 모양은 그대로이지만 도형의 방향은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752381A-8A0B-4E59-B243-F447896E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077730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FEEE352A-87E1-47FE-BB8C-BEC6F06988E7}"/>
              </a:ext>
            </a:extLst>
          </p:cNvPr>
          <p:cNvSpPr/>
          <p:nvPr/>
        </p:nvSpPr>
        <p:spPr>
          <a:xfrm>
            <a:off x="6650495" y="5065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F3CD60D1-4B9F-4519-AFAF-B39600853A80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2024844"/>
            <a:chExt cx="2154630" cy="2604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88573231-0863-4F05-8AFA-82C218B87F4F}"/>
                </a:ext>
              </a:extLst>
            </p:cNvPr>
            <p:cNvGrpSpPr/>
            <p:nvPr/>
          </p:nvGrpSpPr>
          <p:grpSpPr>
            <a:xfrm>
              <a:off x="3785171" y="2025170"/>
              <a:ext cx="521274" cy="258880"/>
              <a:chOff x="3792317" y="345499"/>
              <a:chExt cx="521274" cy="25888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DA7EF886-0407-4F84-9AC3-89B3487732EF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5BC58C62-48FF-4061-AF87-3BEB17425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6D479A85-DEF7-4984-A702-EB48D4543520}"/>
                </a:ext>
              </a:extLst>
            </p:cNvPr>
            <p:cNvGrpSpPr/>
            <p:nvPr/>
          </p:nvGrpSpPr>
          <p:grpSpPr>
            <a:xfrm>
              <a:off x="4329623" y="2026838"/>
              <a:ext cx="521274" cy="255591"/>
              <a:chOff x="4338619" y="347167"/>
              <a:chExt cx="521274" cy="25559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34A7131D-DD55-4000-9698-F7A3B74E460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961E126C-CC1B-4849-8C49-B0BEB2CD38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68F545C8-CDF6-440D-8C41-9D454233BE45}"/>
                </a:ext>
              </a:extLst>
            </p:cNvPr>
            <p:cNvGrpSpPr/>
            <p:nvPr/>
          </p:nvGrpSpPr>
          <p:grpSpPr>
            <a:xfrm>
              <a:off x="4874075" y="2025629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774169BE-C1AA-482A-90B7-BAFCA8E559F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2FF224AD-736F-490F-BB15-C37F48199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9940E178-D470-4312-9A80-7D15CB253F62}"/>
                </a:ext>
              </a:extLst>
            </p:cNvPr>
            <p:cNvGrpSpPr/>
            <p:nvPr/>
          </p:nvGrpSpPr>
          <p:grpSpPr>
            <a:xfrm>
              <a:off x="3240719" y="2024844"/>
              <a:ext cx="521274" cy="260415"/>
              <a:chOff x="3240719" y="345173"/>
              <a:chExt cx="521274" cy="260415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4EAFE9EC-4EF7-41E0-865D-804521CD929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126B61E4-177C-4127-9CB7-16B40C9D1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뒤집고 돌리면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48B4DCA4-CCFA-4CBB-8CBC-3524C71B0E88}"/>
              </a:ext>
            </a:extLst>
          </p:cNvPr>
          <p:cNvGrpSpPr/>
          <p:nvPr/>
        </p:nvGrpSpPr>
        <p:grpSpPr>
          <a:xfrm>
            <a:off x="5361425" y="1032866"/>
            <a:ext cx="1226799" cy="307902"/>
            <a:chOff x="5253413" y="2035940"/>
            <a:chExt cx="1226799" cy="307902"/>
          </a:xfrm>
        </p:grpSpPr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xmlns="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xmlns="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98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도형 돌리기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동일함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resource/contents/lesson04/ops/4/4_4_06.html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초기화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46794" y="965902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도형을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움직여야 하는지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919060" y="4949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B0A6224-385E-4764-824A-FD6251A0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" y="944724"/>
            <a:ext cx="519132" cy="4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8CD30E7-DECE-4E46-ABE4-C26C0C47929D}"/>
              </a:ext>
            </a:extLst>
          </p:cNvPr>
          <p:cNvGrpSpPr/>
          <p:nvPr/>
        </p:nvGrpSpPr>
        <p:grpSpPr>
          <a:xfrm>
            <a:off x="2503798" y="1283838"/>
            <a:ext cx="1226799" cy="307902"/>
            <a:chOff x="5253413" y="2035940"/>
            <a:chExt cx="1226799" cy="307902"/>
          </a:xfrm>
        </p:grpSpPr>
        <p:pic>
          <p:nvPicPr>
            <p:cNvPr id="49" name="Picture 3">
              <a:extLst>
                <a:ext uri="{FF2B5EF4-FFF2-40B4-BE49-F238E27FC236}">
                  <a16:creationId xmlns:a16="http://schemas.microsoft.com/office/drawing/2014/main" xmlns="" id="{011E583D-C162-43D3-9CA5-1849EFB0F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xmlns="" id="{E58982DE-E8CF-4A2E-9396-CBA70BD50D4A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00D2C338-71BC-4262-ABA1-DF66952E27A7}"/>
              </a:ext>
            </a:extLst>
          </p:cNvPr>
          <p:cNvGrpSpPr/>
          <p:nvPr/>
        </p:nvGrpSpPr>
        <p:grpSpPr>
          <a:xfrm>
            <a:off x="5054578" y="1761016"/>
            <a:ext cx="1831137" cy="227824"/>
            <a:chOff x="4421576" y="2197504"/>
            <a:chExt cx="1831137" cy="227824"/>
          </a:xfrm>
        </p:grpSpPr>
        <p:sp>
          <p:nvSpPr>
            <p:cNvPr id="53" name="모서리가 둥근 직사각형 18">
              <a:extLst>
                <a:ext uri="{FF2B5EF4-FFF2-40B4-BE49-F238E27FC236}">
                  <a16:creationId xmlns:a16="http://schemas.microsoft.com/office/drawing/2014/main" xmlns="" id="{E80F75F4-B6EB-4740-A0E6-9B246642299B}"/>
                </a:ext>
              </a:extLst>
            </p:cNvPr>
            <p:cNvSpPr/>
            <p:nvPr/>
          </p:nvSpPr>
          <p:spPr>
            <a:xfrm>
              <a:off x="4421576" y="2197504"/>
              <a:ext cx="1831137" cy="227824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도형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900" b="1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옮기세요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481C3753-A46F-4690-990F-0C5E422494B4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C51DB8B7-014C-4EA5-ABB2-824651059BB1}"/>
              </a:ext>
            </a:extLst>
          </p:cNvPr>
          <p:cNvSpPr/>
          <p:nvPr/>
        </p:nvSpPr>
        <p:spPr>
          <a:xfrm>
            <a:off x="6651726" y="15476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54" y="1001817"/>
            <a:ext cx="305647" cy="30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5">
            <a:extLst>
              <a:ext uri="{FF2B5EF4-FFF2-40B4-BE49-F238E27FC236}">
                <a16:creationId xmlns="" xmlns:a16="http://schemas.microsoft.com/office/drawing/2014/main" id="{2C61365D-7CCA-474E-8156-59D2F52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8" y="1311594"/>
            <a:ext cx="310707" cy="30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57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resource\contents\lesson04\ops\4\images\4_4\4_4_6_02.svg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resource\contents\lesson04\ops\4\images\4_4\4_4_6_03.svg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resource\contents\lesson04\ops\4\images\4_4\4_4_6_04.svg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50" y="530277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66" y="537624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97" y="536996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54" y="530277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22" y="2290022"/>
            <a:ext cx="44767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46645" y="2060848"/>
            <a:ext cx="4998913" cy="187220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26" y="3969060"/>
            <a:ext cx="3867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C51DB8B7-014C-4EA5-ABB2-824651059BB1}"/>
              </a:ext>
            </a:extLst>
          </p:cNvPr>
          <p:cNvSpPr/>
          <p:nvPr/>
        </p:nvSpPr>
        <p:spPr>
          <a:xfrm>
            <a:off x="1249053" y="20608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C51DB8B7-014C-4EA5-ABB2-824651059BB1}"/>
              </a:ext>
            </a:extLst>
          </p:cNvPr>
          <p:cNvSpPr/>
          <p:nvPr/>
        </p:nvSpPr>
        <p:spPr>
          <a:xfrm>
            <a:off x="3068684" y="393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C51DB8B7-014C-4EA5-ABB2-824651059BB1}"/>
              </a:ext>
            </a:extLst>
          </p:cNvPr>
          <p:cNvSpPr/>
          <p:nvPr/>
        </p:nvSpPr>
        <p:spPr>
          <a:xfrm>
            <a:off x="2772146" y="5265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48" y="5241497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960742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로봇의 모양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뒤집은 로봇 모양과 돌린 로봇 모양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로봇 모양을 뒤집고 돌리면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뒤집고 돌리면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68~69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기능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AC7C010-0FAB-42E7-B234-BCD5ED88C3E7}"/>
              </a:ext>
            </a:extLst>
          </p:cNvPr>
          <p:cNvSpPr txBox="1"/>
          <p:nvPr/>
        </p:nvSpPr>
        <p:spPr>
          <a:xfrm>
            <a:off x="646794" y="965902"/>
            <a:ext cx="6333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들어갈 수 있는 도형을 찾고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움직여야 하는지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5B0A6224-385E-4764-824A-FD6251A0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" y="944724"/>
            <a:ext cx="519132" cy="41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88CD30E7-DECE-4E46-ABE4-C26C0C47929D}"/>
              </a:ext>
            </a:extLst>
          </p:cNvPr>
          <p:cNvGrpSpPr/>
          <p:nvPr/>
        </p:nvGrpSpPr>
        <p:grpSpPr>
          <a:xfrm>
            <a:off x="2503798" y="1283838"/>
            <a:ext cx="1226799" cy="307902"/>
            <a:chOff x="5253413" y="2035940"/>
            <a:chExt cx="1226799" cy="307902"/>
          </a:xfrm>
        </p:grpSpPr>
        <p:pic>
          <p:nvPicPr>
            <p:cNvPr id="49" name="Picture 3">
              <a:extLst>
                <a:ext uri="{FF2B5EF4-FFF2-40B4-BE49-F238E27FC236}">
                  <a16:creationId xmlns:a16="http://schemas.microsoft.com/office/drawing/2014/main" xmlns="" id="{011E583D-C162-43D3-9CA5-1849EFB0F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xmlns="" id="{E58982DE-E8CF-4A2E-9396-CBA70BD50D4A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>
                  <a:latin typeface="맑은 고딕" pitchFamily="50" charset="-127"/>
                  <a:ea typeface="맑은 고딕" pitchFamily="50" charset="-127"/>
                </a:rPr>
                <a:t>185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54" y="1001817"/>
            <a:ext cx="305647" cy="30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5">
            <a:extLst>
              <a:ext uri="{FF2B5EF4-FFF2-40B4-BE49-F238E27FC236}">
                <a16:creationId xmlns="" xmlns:a16="http://schemas.microsoft.com/office/drawing/2014/main" id="{2C61365D-7CCA-474E-8156-59D2F521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38" y="1311594"/>
            <a:ext cx="310707" cy="30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50" y="530277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 flipH="1">
            <a:off x="3276066" y="5369964"/>
            <a:ext cx="890959" cy="167338"/>
            <a:chOff x="3276066" y="5369964"/>
            <a:chExt cx="890959" cy="167338"/>
          </a:xfrm>
        </p:grpSpPr>
        <p:pic>
          <p:nvPicPr>
            <p:cNvPr id="69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066" y="5376240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97" y="5369964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54" y="530277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11561" y="2060848"/>
            <a:ext cx="5868651" cy="176419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122C5CB-37C7-4F21-BF8D-160CE861C400}"/>
              </a:ext>
            </a:extLst>
          </p:cNvPr>
          <p:cNvSpPr txBox="1"/>
          <p:nvPr/>
        </p:nvSpPr>
        <p:spPr>
          <a:xfrm>
            <a:off x="863599" y="2240868"/>
            <a:ext cx="528195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시계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반대 방향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돌리고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아래쪽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뒤집어 넣습니다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017020" y="2388027"/>
            <a:ext cx="278380" cy="278381"/>
            <a:chOff x="5302260" y="5072084"/>
            <a:chExt cx="401643" cy="401644"/>
          </a:xfrm>
        </p:grpSpPr>
        <p:cxnSp>
          <p:nvCxnSpPr>
            <p:cNvPr id="43" name="직선 연결선 42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타원 56"/>
          <p:cNvSpPr/>
          <p:nvPr/>
        </p:nvSpPr>
        <p:spPr bwMode="auto">
          <a:xfrm>
            <a:off x="1794769" y="233741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8" name="타원 57"/>
          <p:cNvSpPr/>
          <p:nvPr/>
        </p:nvSpPr>
        <p:spPr bwMode="auto">
          <a:xfrm>
            <a:off x="3018869" y="2337413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59" name="타원 58"/>
          <p:cNvSpPr/>
          <p:nvPr/>
        </p:nvSpPr>
        <p:spPr bwMode="auto">
          <a:xfrm>
            <a:off x="2805631" y="2780409"/>
            <a:ext cx="328995" cy="32899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60" name="그룹 59"/>
          <p:cNvGrpSpPr/>
          <p:nvPr/>
        </p:nvGrpSpPr>
        <p:grpSpPr>
          <a:xfrm>
            <a:off x="1449304" y="2384884"/>
            <a:ext cx="278380" cy="278381"/>
            <a:chOff x="5302260" y="5072084"/>
            <a:chExt cx="401643" cy="401644"/>
          </a:xfrm>
        </p:grpSpPr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그룹 62"/>
          <p:cNvGrpSpPr/>
          <p:nvPr/>
        </p:nvGrpSpPr>
        <p:grpSpPr>
          <a:xfrm>
            <a:off x="4494124" y="2384291"/>
            <a:ext cx="278380" cy="278381"/>
            <a:chOff x="5302260" y="5072084"/>
            <a:chExt cx="401643" cy="401644"/>
          </a:xfrm>
        </p:grpSpPr>
        <p:cxnSp>
          <p:nvCxnSpPr>
            <p:cNvPr id="64" name="직선 연결선 6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그룹 78"/>
          <p:cNvGrpSpPr/>
          <p:nvPr/>
        </p:nvGrpSpPr>
        <p:grpSpPr>
          <a:xfrm>
            <a:off x="3640457" y="2815071"/>
            <a:ext cx="278380" cy="278381"/>
            <a:chOff x="5302260" y="5072084"/>
            <a:chExt cx="401643" cy="401644"/>
          </a:xfrm>
        </p:grpSpPr>
        <p:cxnSp>
          <p:nvCxnSpPr>
            <p:cNvPr id="80" name="직선 연결선 79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C9BDDB7F-7AA4-4799-9DB1-67FFDB20BA4D}"/>
              </a:ext>
            </a:extLst>
          </p:cNvPr>
          <p:cNvSpPr/>
          <p:nvPr/>
        </p:nvSpPr>
        <p:spPr>
          <a:xfrm>
            <a:off x="682402" y="21128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02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평면도형의 뒤집고 돌리기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FF54C6F5-8A22-4454-8C0D-C7C3E2429812}"/>
              </a:ext>
            </a:extLst>
          </p:cNvPr>
          <p:cNvSpPr txBox="1"/>
          <p:nvPr/>
        </p:nvSpPr>
        <p:spPr>
          <a:xfrm>
            <a:off x="617038" y="2132856"/>
            <a:ext cx="600190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뒤집고 돌리면 모양은 그대로이지만 도형의         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바뀝니다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686DF7F4-A02E-483A-BFF8-D5115517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1" y="22540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43BDBC3-E074-4D87-BF18-069AF7F2712E}"/>
              </a:ext>
            </a:extLst>
          </p:cNvPr>
          <p:cNvGrpSpPr/>
          <p:nvPr/>
        </p:nvGrpSpPr>
        <p:grpSpPr>
          <a:xfrm>
            <a:off x="694593" y="2246963"/>
            <a:ext cx="921684" cy="577027"/>
            <a:chOff x="414637" y="2152253"/>
            <a:chExt cx="921684" cy="57702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20EA544-74F5-4FFB-B13A-31B2B1EFB506}"/>
                </a:ext>
              </a:extLst>
            </p:cNvPr>
            <p:cNvSpPr/>
            <p:nvPr/>
          </p:nvSpPr>
          <p:spPr bwMode="auto">
            <a:xfrm>
              <a:off x="414637" y="2348879"/>
              <a:ext cx="741684" cy="3804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방향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F5A536D8-6066-439B-AE82-E0F190FA3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321" y="2152253"/>
              <a:ext cx="360000" cy="355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68538" y="299406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무늬를 꾸며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73" y="312451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07981EC0-9F14-4BEE-9797-8D6247B990ED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xmlns="" id="{0345841F-5347-4998-A9C9-803E0914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85F656-42AD-48C9-B871-9CC8DBE2C4A7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F8B4F3E7-6AAB-4D5F-8B6C-3E45A62833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26047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100~101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70~71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각각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51AECB25-4C6B-4243-AA95-058D5CC3293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26FE38-C5DD-4EA8-9C49-899AE6A4C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40" y="2571110"/>
            <a:ext cx="6132586" cy="1696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B96CA6B-A0A4-4DD5-B7E6-A7D4C3318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263" y="2901930"/>
            <a:ext cx="1054140" cy="1054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EE0B6F2-D9EE-4412-92A7-DDF792D33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2382" y="2885459"/>
            <a:ext cx="1070484" cy="1054141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6386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정답은 처음에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 색상으로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02581" y="2790978"/>
            <a:ext cx="1313213" cy="12431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088952" y="27258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81017" y="2790977"/>
            <a:ext cx="1313213" cy="12431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6267388" y="27258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0A26FE38-C5DD-4EA8-9C49-899AE6A4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0" y="2571110"/>
            <a:ext cx="6132586" cy="169676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3B96CA6B-A0A4-4DD5-B7E6-A7D4C331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63" y="2901930"/>
            <a:ext cx="1054140" cy="105414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0EE0B6F2-D9EE-4412-92A7-DDF792D33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82" y="2885459"/>
            <a:ext cx="1070484" cy="105414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7" y="1604119"/>
            <a:ext cx="608467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각각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:a16="http://schemas.microsoft.com/office/drawing/2014/main" xmlns="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1B80DF41-F41E-4D42-BE69-F266C6F435CE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FF1BF92-2FAA-4D74-9C15-C6C2D7A478AB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xmlns="" id="{2471EB42-9429-4E7B-9D37-6D7BBA2DC923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5CDCB2E6-0068-491B-9D0C-48E0535748B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CCA257BE-C528-40C2-B328-8E8238FF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B83223D-AC89-4D02-A452-7C49634C8FB1}"/>
              </a:ext>
            </a:extLst>
          </p:cNvPr>
          <p:cNvSpPr txBox="1"/>
          <p:nvPr/>
        </p:nvSpPr>
        <p:spPr>
          <a:xfrm flipH="1">
            <a:off x="192744" y="4342561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오른쪽과 왼쪽이 서로 바뀐 도형을 다시 도형의 위쪽 부분이 아래쪽으로 바뀌도록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26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E68E85A3-EAB6-47FA-BE7F-A54E336A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40847406-EAEE-4662-822F-66433ED7BE4C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E99EA554-BCC7-4264-8652-AD4EFAF8B4C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44F9A7F9-D485-4EBB-82BB-2DD507C5BBF9}"/>
              </a:ext>
            </a:extLst>
          </p:cNvPr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도형을 아래쪽으로 뒤집고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찾아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DD51341-E15C-421B-AC7B-DF397D01997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90" y="1962867"/>
            <a:ext cx="29653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58CD93D-5986-42FE-84DC-FE36E477849F}"/>
              </a:ext>
            </a:extLst>
          </p:cNvPr>
          <p:cNvGrpSpPr/>
          <p:nvPr/>
        </p:nvGrpSpPr>
        <p:grpSpPr>
          <a:xfrm>
            <a:off x="718514" y="2700331"/>
            <a:ext cx="1909270" cy="1812324"/>
            <a:chOff x="755576" y="2886323"/>
            <a:chExt cx="1909270" cy="1812324"/>
          </a:xfrm>
        </p:grpSpPr>
        <p:sp>
          <p:nvSpPr>
            <p:cNvPr id="60" name="모서리가 둥근 직사각형 5">
              <a:extLst>
                <a:ext uri="{FF2B5EF4-FFF2-40B4-BE49-F238E27FC236}">
                  <a16:creationId xmlns:a16="http://schemas.microsoft.com/office/drawing/2014/main" xmlns="" id="{B72AC2E6-B9A5-4DCE-8BDE-45DFC35D3B19}"/>
                </a:ext>
              </a:extLst>
            </p:cNvPr>
            <p:cNvSpPr/>
            <p:nvPr/>
          </p:nvSpPr>
          <p:spPr>
            <a:xfrm>
              <a:off x="755576" y="2886323"/>
              <a:ext cx="1909270" cy="1812324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B5447A52-796B-4692-8406-DE23628D6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986" y="3022232"/>
              <a:ext cx="1568388" cy="1540506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A1B374-5FB1-472E-BA6E-A413C49D72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828" y="2849931"/>
            <a:ext cx="3302283" cy="155117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974357" y="3028460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375483" y="3114494"/>
            <a:ext cx="1008112" cy="1008112"/>
            <a:chOff x="6249485" y="2814376"/>
            <a:chExt cx="304024" cy="304024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40847406-EAEE-4662-822F-66433ED7BE4C}"/>
              </a:ext>
            </a:extLst>
          </p:cNvPr>
          <p:cNvSpPr/>
          <p:nvPr/>
        </p:nvSpPr>
        <p:spPr>
          <a:xfrm>
            <a:off x="2928405" y="2690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00154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343.Jpg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858CD93D-5986-42FE-84DC-FE36E477849F}"/>
              </a:ext>
            </a:extLst>
          </p:cNvPr>
          <p:cNvGrpSpPr/>
          <p:nvPr/>
        </p:nvGrpSpPr>
        <p:grpSpPr>
          <a:xfrm>
            <a:off x="718514" y="2700331"/>
            <a:ext cx="1909270" cy="1812324"/>
            <a:chOff x="755576" y="2886323"/>
            <a:chExt cx="1909270" cy="1812324"/>
          </a:xfrm>
        </p:grpSpPr>
        <p:sp>
          <p:nvSpPr>
            <p:cNvPr id="59" name="모서리가 둥근 직사각형 5">
              <a:extLst>
                <a:ext uri="{FF2B5EF4-FFF2-40B4-BE49-F238E27FC236}">
                  <a16:creationId xmlns:a16="http://schemas.microsoft.com/office/drawing/2014/main" xmlns="" id="{B72AC2E6-B9A5-4DCE-8BDE-45DFC35D3B19}"/>
                </a:ext>
              </a:extLst>
            </p:cNvPr>
            <p:cNvSpPr/>
            <p:nvPr/>
          </p:nvSpPr>
          <p:spPr>
            <a:xfrm>
              <a:off x="755576" y="2886323"/>
              <a:ext cx="1909270" cy="1812324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B5447A52-796B-4692-8406-DE23628D6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986" y="3022232"/>
              <a:ext cx="1568388" cy="1540506"/>
            </a:xfrm>
            <a:prstGeom prst="rect">
              <a:avLst/>
            </a:prstGeom>
          </p:spPr>
        </p:pic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C0A1B374-5FB1-472E-BA6E-A413C49D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28" y="2849931"/>
            <a:ext cx="3302283" cy="1551177"/>
          </a:xfrm>
          <a:prstGeom prst="rect">
            <a:avLst/>
          </a:prstGeom>
        </p:spPr>
      </p:pic>
      <p:sp>
        <p:nvSpPr>
          <p:cNvPr id="64" name="타원 63"/>
          <p:cNvSpPr/>
          <p:nvPr/>
        </p:nvSpPr>
        <p:spPr>
          <a:xfrm>
            <a:off x="4974357" y="3028460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375483" y="3114494"/>
            <a:ext cx="1008112" cy="1008112"/>
            <a:chOff x="6249485" y="2814376"/>
            <a:chExt cx="304024" cy="304024"/>
          </a:xfrm>
        </p:grpSpPr>
        <p:cxnSp>
          <p:nvCxnSpPr>
            <p:cNvPr id="66" name="직선 연결선 65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:a16="http://schemas.microsoft.com/office/drawing/2014/main" xmlns="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:a16="http://schemas.microsoft.com/office/drawing/2014/main" xmlns="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:a16="http://schemas.microsoft.com/office/drawing/2014/main" xmlns="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:a16="http://schemas.microsoft.com/office/drawing/2014/main" xmlns="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:a16="http://schemas.microsoft.com/office/drawing/2014/main" xmlns="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xmlns="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:a16="http://schemas.microsoft.com/office/drawing/2014/main" xmlns="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xmlns="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:a16="http://schemas.microsoft.com/office/drawing/2014/main" xmlns="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E68E85A3-EAB6-47FA-BE7F-A54E336A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44F9A7F9-D485-4EBB-82BB-2DD507C5BBF9}"/>
              </a:ext>
            </a:extLst>
          </p:cNvPr>
          <p:cNvSpPr txBox="1"/>
          <p:nvPr/>
        </p:nvSpPr>
        <p:spPr>
          <a:xfrm>
            <a:off x="575556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도형을 아래쪽으로 뒤집고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돌렸을 때의 도형을 찾아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DD51341-E15C-421B-AC7B-DF397D019972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990" y="1962867"/>
            <a:ext cx="29653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B9252152-9DC1-4FF7-BB21-22E88137FC5E}"/>
              </a:ext>
            </a:extLst>
          </p:cNvPr>
          <p:cNvGrpSpPr/>
          <p:nvPr/>
        </p:nvGrpSpPr>
        <p:grpSpPr>
          <a:xfrm>
            <a:off x="192745" y="3709740"/>
            <a:ext cx="6667165" cy="1527546"/>
            <a:chOff x="192745" y="3745744"/>
            <a:chExt cx="6667165" cy="152754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37B9897A-72EF-47D5-8E4C-0AC18FF419F4}"/>
                </a:ext>
              </a:extLst>
            </p:cNvPr>
            <p:cNvSpPr/>
            <p:nvPr/>
          </p:nvSpPr>
          <p:spPr>
            <a:xfrm>
              <a:off x="192745" y="3897052"/>
              <a:ext cx="6667165" cy="11881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4290E64F-4654-4430-AF02-5C1D223EB8C1}"/>
                </a:ext>
              </a:extLst>
            </p:cNvPr>
            <p:cNvSpPr/>
            <p:nvPr/>
          </p:nvSpPr>
          <p:spPr>
            <a:xfrm>
              <a:off x="338478" y="374574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8FF1BDC1-1D0A-471A-BCCD-A6785E56565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4614D265-0843-4EF8-AC2F-2DAACD9D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5776F57-42AF-4603-89EF-06E70DEC0DAE}"/>
              </a:ext>
            </a:extLst>
          </p:cNvPr>
          <p:cNvSpPr txBox="1"/>
          <p:nvPr/>
        </p:nvSpPr>
        <p:spPr>
          <a:xfrm flipH="1">
            <a:off x="192744" y="4051966"/>
            <a:ext cx="66671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아래쪽으로 뒤집으면 위쪽과 아래쪽이 서로 바뀌고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도형을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돌리면 도형의 위쪽이 왼쪽으로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19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61438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모양을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돌리고 아래쪽으로 뒤집었을 때의 모양입니다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처음 모양을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CFC9699A-8096-4066-834E-49DFA6A7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5D7A1DDE-7991-4DA4-9B76-8536B0E8FD68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B90CA05C-3D87-465D-8F7C-C19DA50D9AB1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DCBB10D-90BE-43CC-8C24-03DB769EB1B1}"/>
              </a:ext>
            </a:extLst>
          </p:cNvPr>
          <p:cNvGrpSpPr/>
          <p:nvPr/>
        </p:nvGrpSpPr>
        <p:grpSpPr>
          <a:xfrm>
            <a:off x="1590965" y="2522704"/>
            <a:ext cx="3957474" cy="2200161"/>
            <a:chOff x="1548779" y="2499142"/>
            <a:chExt cx="3957474" cy="22001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B1DF264-5135-46BF-815C-7A4DECF7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8779" y="2499142"/>
              <a:ext cx="3957474" cy="179028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FD5259B-1581-4209-B31D-B6A5A7439AD6}"/>
                </a:ext>
              </a:extLst>
            </p:cNvPr>
            <p:cNvSpPr txBox="1"/>
            <p:nvPr/>
          </p:nvSpPr>
          <p:spPr>
            <a:xfrm flipH="1">
              <a:off x="1763688" y="4314582"/>
              <a:ext cx="131089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처음 모양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48F9C46-EA38-41EB-A302-4860E6B76E6D}"/>
                </a:ext>
              </a:extLst>
            </p:cNvPr>
            <p:cNvSpPr txBox="1"/>
            <p:nvPr/>
          </p:nvSpPr>
          <p:spPr>
            <a:xfrm flipH="1">
              <a:off x="3832295" y="4314582"/>
              <a:ext cx="15481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움직인 모양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25CFB43-DC85-4BF3-890A-F55AE0D8A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965" y="2845548"/>
            <a:ext cx="1756899" cy="1132409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590965" y="2725806"/>
            <a:ext cx="1726966" cy="12431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252456" y="26606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6662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344.Jpg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_8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정답은 처음에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 색상으로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61438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모양을 시계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돌리고 아래쪽으로 뒤집었을 때의 모양입니다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처음 모양을 그려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12">
            <a:extLst>
              <a:ext uri="{FF2B5EF4-FFF2-40B4-BE49-F238E27FC236}">
                <a16:creationId xmlns:a16="http://schemas.microsoft.com/office/drawing/2014/main" xmlns="" id="{CFC9699A-8096-4066-834E-49DFA6A7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DCBB10D-90BE-43CC-8C24-03DB769EB1B1}"/>
              </a:ext>
            </a:extLst>
          </p:cNvPr>
          <p:cNvGrpSpPr/>
          <p:nvPr/>
        </p:nvGrpSpPr>
        <p:grpSpPr>
          <a:xfrm>
            <a:off x="1590965" y="2522704"/>
            <a:ext cx="3957474" cy="2153994"/>
            <a:chOff x="1548779" y="2499142"/>
            <a:chExt cx="3957474" cy="21539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B1DF264-5135-46BF-815C-7A4DECF7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8779" y="2499142"/>
              <a:ext cx="3957474" cy="179028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FD5259B-1581-4209-B31D-B6A5A7439AD6}"/>
                </a:ext>
              </a:extLst>
            </p:cNvPr>
            <p:cNvSpPr txBox="1"/>
            <p:nvPr/>
          </p:nvSpPr>
          <p:spPr>
            <a:xfrm flipH="1">
              <a:off x="1763688" y="4314582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모양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48F9C46-EA38-41EB-A302-4860E6B76E6D}"/>
                </a:ext>
              </a:extLst>
            </p:cNvPr>
            <p:cNvSpPr txBox="1"/>
            <p:nvPr/>
          </p:nvSpPr>
          <p:spPr>
            <a:xfrm flipH="1">
              <a:off x="3832295" y="4314582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모양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25CFB43-DC85-4BF3-890A-F55AE0D8A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965" y="2845548"/>
            <a:ext cx="1756899" cy="113240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BD13175-3C5E-4A85-89B3-4412D5CEFEA5}"/>
              </a:ext>
            </a:extLst>
          </p:cNvPr>
          <p:cNvGrpSpPr/>
          <p:nvPr/>
        </p:nvGrpSpPr>
        <p:grpSpPr>
          <a:xfrm>
            <a:off x="192745" y="3176972"/>
            <a:ext cx="6667165" cy="2060314"/>
            <a:chOff x="192745" y="3212976"/>
            <a:chExt cx="6667165" cy="206031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1F555270-52D8-4685-BD69-8624D45C3819}"/>
                </a:ext>
              </a:extLst>
            </p:cNvPr>
            <p:cNvSpPr/>
            <p:nvPr/>
          </p:nvSpPr>
          <p:spPr>
            <a:xfrm>
              <a:off x="192745" y="3364992"/>
              <a:ext cx="6667165" cy="17201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7C22A4E9-F809-476F-B85E-E0B7BF5F0416}"/>
                </a:ext>
              </a:extLst>
            </p:cNvPr>
            <p:cNvSpPr/>
            <p:nvPr/>
          </p:nvSpPr>
          <p:spPr>
            <a:xfrm>
              <a:off x="338478" y="321297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03994810-A76D-488C-9C57-508B8F6CBDE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0" name="직사각형 21">
            <a:extLst>
              <a:ext uri="{FF2B5EF4-FFF2-40B4-BE49-F238E27FC236}">
                <a16:creationId xmlns:a16="http://schemas.microsoft.com/office/drawing/2014/main" xmlns="" id="{3ECBFD1C-6DF5-4C39-A088-21B7D0B2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3F12F1C-7021-41E6-900B-ABCC229CFF66}"/>
              </a:ext>
            </a:extLst>
          </p:cNvPr>
          <p:cNvSpPr txBox="1"/>
          <p:nvPr/>
        </p:nvSpPr>
        <p:spPr>
          <a:xfrm flipH="1">
            <a:off x="251520" y="3494908"/>
            <a:ext cx="650386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처음 모양은 움직인 모양을 위쪽으로 뒤집고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˚만큼 돌려야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모양을 위쪽으로 뒤집으면 위쪽과 아래쪽이 서로 바뀌고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모양을 시계 반대 방향으로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돌리면 위쪽이 왼쪽으로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87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A3E1F99-67D0-43D8-849E-38A1A190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893783"/>
            <a:ext cx="6941089" cy="470796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0511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5496" y="876317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로봇의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모양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(2022)\4-1\3_002_2015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app\resource\contents\lesson04\ops\4\media\mp4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3" y="270892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C397A954-51A2-4C02-8FC0-1C3B695E3E97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CC54DE0-03C3-4509-8FB7-240C9CC24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1" y="2897195"/>
            <a:ext cx="5940152" cy="162421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BCC54DE0-03C3-4509-8FB7-240C9CC2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1" y="2897195"/>
            <a:ext cx="5940152" cy="162421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xmlns="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xmlns="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xmlns="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xmlns="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:a16="http://schemas.microsoft.com/office/drawing/2014/main" xmlns="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A24DD338-8DC0-4CBE-A957-1648458606D4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48A015F3-BA97-4D90-8D18-7DF648C41E97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xmlns="" id="{4CB65199-511F-4502-B07B-A8C2E685E110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xmlns="" id="{6FDCB73A-BAEB-4DDA-93AA-E18FD7ADDE1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7BFA7C1A-F36E-4514-BF59-3E96EF31B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D53BF72-C62C-4032-B7FC-8B67FDD0859F}"/>
              </a:ext>
            </a:extLst>
          </p:cNvPr>
          <p:cNvSpPr txBox="1"/>
          <p:nvPr/>
        </p:nvSpPr>
        <p:spPr>
          <a:xfrm flipH="1">
            <a:off x="192744" y="4342561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도형의 오른쪽과 왼쪽이 서로 바뀐 도형을 다시 도형의 위쪽 부분이 아래쪽으로 바뀌도록 그립니다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돌렸을 때의 도형을 각각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70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70FFA889-CB64-4BF0-9EE2-B4EF46FD8B03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4ECAB0A-670A-476C-9603-2EE5BA215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42" y="2672916"/>
            <a:ext cx="5580112" cy="1789149"/>
          </a:xfrm>
          <a:prstGeom prst="rect">
            <a:avLst/>
          </a:prstGeom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 빈칸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반칸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클릭하면 정답음과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01BEB642-643A-4FDC-8701-EA1C4B958671}"/>
              </a:ext>
            </a:extLst>
          </p:cNvPr>
          <p:cNvSpPr/>
          <p:nvPr/>
        </p:nvSpPr>
        <p:spPr>
          <a:xfrm>
            <a:off x="3321373" y="1952836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ACD3488-79B0-47FE-B802-28304993D9D9}"/>
              </a:ext>
            </a:extLst>
          </p:cNvPr>
          <p:cNvSpPr/>
          <p:nvPr/>
        </p:nvSpPr>
        <p:spPr>
          <a:xfrm>
            <a:off x="5388347" y="3362574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곱하기 기호 7">
            <a:extLst>
              <a:ext uri="{FF2B5EF4-FFF2-40B4-BE49-F238E27FC236}">
                <a16:creationId xmlns="" xmlns:a16="http://schemas.microsoft.com/office/drawing/2014/main" id="{9456BAE4-7932-4A7D-8C0A-4A94B91B42AA}"/>
              </a:ext>
            </a:extLst>
          </p:cNvPr>
          <p:cNvSpPr/>
          <p:nvPr/>
        </p:nvSpPr>
        <p:spPr>
          <a:xfrm>
            <a:off x="3390738" y="3338206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D4ECAB0A-670A-476C-9603-2EE5BA21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2" y="2672916"/>
            <a:ext cx="5580112" cy="1789149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0ACD3488-79B0-47FE-B802-28304993D9D9}"/>
              </a:ext>
            </a:extLst>
          </p:cNvPr>
          <p:cNvSpPr/>
          <p:nvPr/>
        </p:nvSpPr>
        <p:spPr>
          <a:xfrm>
            <a:off x="5388347" y="3362574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곱하기 기호 7">
            <a:extLst>
              <a:ext uri="{FF2B5EF4-FFF2-40B4-BE49-F238E27FC236}">
                <a16:creationId xmlns="" xmlns:a16="http://schemas.microsoft.com/office/drawing/2014/main" id="{9456BAE4-7932-4A7D-8C0A-4A94B91B42AA}"/>
              </a:ext>
            </a:extLst>
          </p:cNvPr>
          <p:cNvSpPr/>
          <p:nvPr/>
        </p:nvSpPr>
        <p:spPr>
          <a:xfrm>
            <a:off x="3390738" y="3338206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43">
            <a:extLst>
              <a:ext uri="{FF2B5EF4-FFF2-40B4-BE49-F238E27FC236}">
                <a16:creationId xmlns=""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1" name="Picture 2">
            <a:extLst>
              <a:ext uri="{FF2B5EF4-FFF2-40B4-BE49-F238E27FC236}">
                <a16:creationId xmlns=""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01BEB642-643A-4FDC-8701-EA1C4B958671}"/>
              </a:ext>
            </a:extLst>
          </p:cNvPr>
          <p:cNvSpPr/>
          <p:nvPr/>
        </p:nvSpPr>
        <p:spPr>
          <a:xfrm>
            <a:off x="3321373" y="1952836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0B9AC7-AF0F-4DE8-B6CE-0CE63C118997}"/>
              </a:ext>
            </a:extLst>
          </p:cNvPr>
          <p:cNvGrpSpPr/>
          <p:nvPr/>
        </p:nvGrpSpPr>
        <p:grpSpPr>
          <a:xfrm>
            <a:off x="5528494" y="4243413"/>
            <a:ext cx="553405" cy="503246"/>
            <a:chOff x="5519626" y="4184932"/>
            <a:chExt cx="553405" cy="503246"/>
          </a:xfrm>
        </p:grpSpPr>
        <p:pic>
          <p:nvPicPr>
            <p:cNvPr id="102" name="Picture 5">
              <a:extLst>
                <a:ext uri="{FF2B5EF4-FFF2-40B4-BE49-F238E27FC236}">
                  <a16:creationId xmlns:a16="http://schemas.microsoft.com/office/drawing/2014/main" xmlns="" id="{E66197D6-2087-419A-9E33-FE2A2E2B1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626" y="4397047"/>
              <a:ext cx="296239" cy="29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xmlns="" id="{322ADD40-A093-4108-A519-839582CD5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3031" y="4184932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8E020FC-0469-4BCE-A591-E99EC0FE59CD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8BDA682-B12F-4946-B7E8-A7ABB353F269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xmlns="" id="{D7EBFF27-BC46-4AE8-8052-E20D453C6184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1161F88D-8F99-448D-86D3-74D917BB959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3" name="직사각형 21">
            <a:extLst>
              <a:ext uri="{FF2B5EF4-FFF2-40B4-BE49-F238E27FC236}">
                <a16:creationId xmlns:a16="http://schemas.microsoft.com/office/drawing/2014/main" xmlns="" id="{E18D66A0-6536-4547-8B48-60BC6C34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7A7F7F0-9687-4B23-9030-BB965414EDBE}"/>
              </a:ext>
            </a:extLst>
          </p:cNvPr>
          <p:cNvSpPr txBox="1"/>
          <p:nvPr/>
        </p:nvSpPr>
        <p:spPr>
          <a:xfrm flipH="1">
            <a:off x="192744" y="4342561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아래쪽으로 뒤집으면 아래쪽과 위쪽이 서로 바뀌고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돌리면 위쪽이 오른쪽으로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966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=""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조각판에      조각을 넣으려면 어떻게 움직여야 하는지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=""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ED6D0109-9E54-4567-9199-39EED3C61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891" y="2298190"/>
            <a:ext cx="2796466" cy="172738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D8D5DD10-BE49-4924-A468-EFEF9EBCD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7891" y="1546787"/>
            <a:ext cx="390895" cy="475205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="" xmlns:a16="http://schemas.microsoft.com/office/drawing/2014/main" id="{51C7BD8F-F540-43D0-9610-FB9506CC8958}"/>
              </a:ext>
            </a:extLst>
          </p:cNvPr>
          <p:cNvSpPr txBox="1"/>
          <p:nvPr/>
        </p:nvSpPr>
        <p:spPr>
          <a:xfrm>
            <a:off x="547371" y="43240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조각을 시계방향으로            만큼 돌리고     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뒤집습니다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EEFBF9CB-66AB-49C8-A3D0-EEC0547364AD}"/>
              </a:ext>
            </a:extLst>
          </p:cNvPr>
          <p:cNvSpPr/>
          <p:nvPr/>
        </p:nvSpPr>
        <p:spPr bwMode="auto">
          <a:xfrm>
            <a:off x="3161129" y="4294597"/>
            <a:ext cx="71959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180°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06BEC765-CE22-44A7-B7B2-3AE320502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8995" y="4117097"/>
            <a:ext cx="360000" cy="355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B3DDBA99-3081-42AE-9D8B-C2BE484BA803}"/>
              </a:ext>
            </a:extLst>
          </p:cNvPr>
          <p:cNvSpPr/>
          <p:nvPr/>
        </p:nvSpPr>
        <p:spPr bwMode="auto">
          <a:xfrm>
            <a:off x="5124598" y="4294597"/>
            <a:ext cx="1428707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55851764-7933-45E5-BBD3-4E67CAABB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123" y="4091855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="" xmlns:a16="http://schemas.microsoft.com/office/drawing/2014/main" id="{7A6822AE-5900-4989-A710-1E840E665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76" y="4253900"/>
            <a:ext cx="390895" cy="4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5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도형을 두 번 움직여서 오른쪽과 같은 모양을 만들었습니다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어떻게 움직였는지       에서 모두 찾아 기호를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정답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21639181-1510-4E50-B50B-F540092BB894}"/>
              </a:ext>
            </a:extLst>
          </p:cNvPr>
          <p:cNvSpPr/>
          <p:nvPr/>
        </p:nvSpPr>
        <p:spPr bwMode="auto">
          <a:xfrm>
            <a:off x="3752776" y="2670106"/>
            <a:ext cx="2841556" cy="1614280"/>
          </a:xfrm>
          <a:prstGeom prst="rect">
            <a:avLst/>
          </a:prstGeom>
          <a:noFill/>
          <a:ln w="57150" cap="flat" cmpd="sng" algn="ctr">
            <a:solidFill>
              <a:srgbClr val="F6E7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왼쪽으로 뒤집기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아래쪽으로 밀기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방향으로 돌리기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1168FAF6-D595-45BE-A39D-54BECEB44498}"/>
              </a:ext>
            </a:extLst>
          </p:cNvPr>
          <p:cNvSpPr/>
          <p:nvPr/>
        </p:nvSpPr>
        <p:spPr bwMode="auto">
          <a:xfrm>
            <a:off x="3235493" y="4706323"/>
            <a:ext cx="868456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B8CD19F5-4EB1-421E-8129-F1AE9731B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727" y="4451352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79530CCF-FBC3-408C-B692-D386FD39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428" y="3734373"/>
            <a:ext cx="378452" cy="364936"/>
          </a:xfrm>
          <a:prstGeom prst="rect">
            <a:avLst/>
          </a:prstGeom>
        </p:spPr>
      </p:pic>
      <p:pic>
        <p:nvPicPr>
          <p:cNvPr id="87" name="Picture 9">
            <a:extLst>
              <a:ext uri="{FF2B5EF4-FFF2-40B4-BE49-F238E27FC236}">
                <a16:creationId xmlns="" xmlns:a16="http://schemas.microsoft.com/office/drawing/2014/main" id="{F09873A9-30CD-42B0-B883-ADA451CE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09" y="3771295"/>
            <a:ext cx="334434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0">
            <a:extLst>
              <a:ext uri="{FF2B5EF4-FFF2-40B4-BE49-F238E27FC236}">
                <a16:creationId xmlns="" xmlns:a16="http://schemas.microsoft.com/office/drawing/2014/main" id="{3D12DDD4-4C82-4813-9F13-9DAC2299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04" y="3315554"/>
            <a:ext cx="322490" cy="33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1">
            <a:extLst>
              <a:ext uri="{FF2B5EF4-FFF2-40B4-BE49-F238E27FC236}">
                <a16:creationId xmlns="" xmlns:a16="http://schemas.microsoft.com/office/drawing/2014/main" id="{DAFEBF89-CACD-4BDE-A858-409533EF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18" y="2876368"/>
            <a:ext cx="328462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139E4038-86BF-4F2F-AE89-BE4A1DDA24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47" y="2825063"/>
            <a:ext cx="3092172" cy="1348713"/>
          </a:xfrm>
          <a:prstGeom prst="rect">
            <a:avLst/>
          </a:prstGeom>
        </p:spPr>
      </p:pic>
      <p:pic>
        <p:nvPicPr>
          <p:cNvPr id="91" name="Picture 11">
            <a:extLst>
              <a:ext uri="{FF2B5EF4-FFF2-40B4-BE49-F238E27FC236}">
                <a16:creationId xmlns="" xmlns:a16="http://schemas.microsoft.com/office/drawing/2014/main" id="{50BEEB9D-2957-4247-9A9A-385C10DA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90" y="4747840"/>
            <a:ext cx="328462" cy="32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="" xmlns:a16="http://schemas.microsoft.com/office/drawing/2014/main" id="{E531929F-12C4-4C1E-BD28-DB61EAEA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96" y="2457203"/>
            <a:ext cx="507804" cy="32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="" xmlns:a16="http://schemas.microsoft.com/office/drawing/2014/main" id="{2041CB28-D64C-4A2D-BFCD-EC6544B0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43" y="1919281"/>
            <a:ext cx="507804" cy="32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3057146" y="45523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8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옳은 것을 찾아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cdata2.tsherpa.co.kr/tsherpa/MultiMedia/Flash/2020/curri/index.html?flashxmlnum=yein820&amp;classa=A8-C1-41-MM-MM-04-05-05-0-0-0-0&amp;classno=MM_41_04/suh_0401_04_0005/suh_0401_04_0005_401_1.html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C1F2643E-4BA1-4477-B852-AB807E54F722}"/>
              </a:ext>
            </a:extLst>
          </p:cNvPr>
          <p:cNvSpPr/>
          <p:nvPr/>
        </p:nvSpPr>
        <p:spPr>
          <a:xfrm>
            <a:off x="3105349" y="1934948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E7F08ED5-7281-4EB8-B282-6074EEEF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209" y="2780928"/>
            <a:ext cx="3546177" cy="202281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4E5A1EA5-11F5-47BF-A6AA-051E6D6A3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617" y="2264773"/>
            <a:ext cx="1641892" cy="33613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4131A4A-D8C0-4A76-BF9C-40DAD406A075}"/>
              </a:ext>
            </a:extLst>
          </p:cNvPr>
          <p:cNvSpPr/>
          <p:nvPr/>
        </p:nvSpPr>
        <p:spPr>
          <a:xfrm>
            <a:off x="3974312" y="4170888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하기 기호 33">
            <a:extLst>
              <a:ext uri="{FF2B5EF4-FFF2-40B4-BE49-F238E27FC236}">
                <a16:creationId xmlns="" xmlns:a16="http://schemas.microsoft.com/office/drawing/2014/main" id="{13208258-EFB1-462B-98BD-60B91DC9026D}"/>
              </a:ext>
            </a:extLst>
          </p:cNvPr>
          <p:cNvSpPr/>
          <p:nvPr/>
        </p:nvSpPr>
        <p:spPr>
          <a:xfrm>
            <a:off x="2705267" y="4156715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53D560F1-D552-4A26-9D58-13060953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2C2661C0-6A34-4FBC-A2C2-0824865D9ADB}"/>
              </a:ext>
            </a:extLst>
          </p:cNvPr>
          <p:cNvSpPr/>
          <p:nvPr/>
        </p:nvSpPr>
        <p:spPr>
          <a:xfrm>
            <a:off x="4493389" y="5083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E7F08ED5-7281-4EB8-B282-6074EEEFB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09" y="2780928"/>
            <a:ext cx="3546177" cy="202281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4E5A1EA5-11F5-47BF-A6AA-051E6D6A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17" y="2264773"/>
            <a:ext cx="1641892" cy="33613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4131A4A-D8C0-4A76-BF9C-40DAD406A075}"/>
              </a:ext>
            </a:extLst>
          </p:cNvPr>
          <p:cNvSpPr/>
          <p:nvPr/>
        </p:nvSpPr>
        <p:spPr>
          <a:xfrm>
            <a:off x="3974312" y="4170888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하기 기호 33">
            <a:extLst>
              <a:ext uri="{FF2B5EF4-FFF2-40B4-BE49-F238E27FC236}">
                <a16:creationId xmlns="" xmlns:a16="http://schemas.microsoft.com/office/drawing/2014/main" id="{13208258-EFB1-462B-98BD-60B91DC9026D}"/>
              </a:ext>
            </a:extLst>
          </p:cNvPr>
          <p:cNvSpPr/>
          <p:nvPr/>
        </p:nvSpPr>
        <p:spPr>
          <a:xfrm>
            <a:off x="2705267" y="4156715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xmlns="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38A5DA25-C66F-4478-B717-39ABA8B9C8A0}"/>
              </a:ext>
            </a:extLst>
          </p:cNvPr>
          <p:cNvGrpSpPr/>
          <p:nvPr/>
        </p:nvGrpSpPr>
        <p:grpSpPr>
          <a:xfrm>
            <a:off x="1907992" y="4629578"/>
            <a:ext cx="3348084" cy="384721"/>
            <a:chOff x="3140911" y="4127934"/>
            <a:chExt cx="3348084" cy="38472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848CF263-269C-4639-8B3A-67D467BA34E7}"/>
                </a:ext>
              </a:extLst>
            </p:cNvPr>
            <p:cNvSpPr txBox="1"/>
            <p:nvPr/>
          </p:nvSpPr>
          <p:spPr>
            <a:xfrm>
              <a:off x="3140911" y="4127934"/>
              <a:ext cx="167300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          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2F3B9B1-D167-4406-B1EE-14DC340DEDAE}"/>
                </a:ext>
              </a:extLst>
            </p:cNvPr>
            <p:cNvSpPr txBox="1"/>
            <p:nvPr/>
          </p:nvSpPr>
          <p:spPr>
            <a:xfrm>
              <a:off x="4815991" y="4127934"/>
              <a:ext cx="167300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(          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6CEA0DB-BF8C-472E-B0B1-2D7A580826EF}"/>
              </a:ext>
            </a:extLst>
          </p:cNvPr>
          <p:cNvGrpSpPr/>
          <p:nvPr/>
        </p:nvGrpSpPr>
        <p:grpSpPr>
          <a:xfrm>
            <a:off x="4292986" y="4473116"/>
            <a:ext cx="553405" cy="503246"/>
            <a:chOff x="5519626" y="4184932"/>
            <a:chExt cx="553405" cy="503246"/>
          </a:xfrm>
        </p:grpSpPr>
        <p:pic>
          <p:nvPicPr>
            <p:cNvPr id="99" name="Picture 5">
              <a:extLst>
                <a:ext uri="{FF2B5EF4-FFF2-40B4-BE49-F238E27FC236}">
                  <a16:creationId xmlns:a16="http://schemas.microsoft.com/office/drawing/2014/main" xmlns="" id="{5E5D9290-F265-40DE-8B60-C429FC653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626" y="4397047"/>
              <a:ext cx="296239" cy="29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xmlns="" id="{320350CD-F68D-444C-A890-FF6BE30A4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3031" y="4184932"/>
              <a:ext cx="360000" cy="355000"/>
            </a:xfrm>
            <a:prstGeom prst="rect">
              <a:avLst/>
            </a:prstGeom>
          </p:spPr>
        </p:pic>
      </p:grpSp>
      <p:pic>
        <p:nvPicPr>
          <p:cNvPr id="102" name="Picture 12">
            <a:extLst>
              <a:ext uri="{FF2B5EF4-FFF2-40B4-BE49-F238E27FC236}">
                <a16:creationId xmlns:a16="http://schemas.microsoft.com/office/drawing/2014/main" xmlns="" id="{53D560F1-D552-4A26-9D58-130609532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026B307-1CEA-4168-9679-5B01D9BACC63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F6F6EB62-0620-4DE0-B9A3-21C4836EA653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xmlns="" id="{906F2581-C825-4EBC-9AF0-16DBC2E816B1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F9A34CF5-990D-4DB8-BFCC-B33E8549A1B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직사각형 21">
            <a:extLst>
              <a:ext uri="{FF2B5EF4-FFF2-40B4-BE49-F238E27FC236}">
                <a16:creationId xmlns:a16="http://schemas.microsoft.com/office/drawing/2014/main" xmlns="" id="{FF07034A-C70C-4665-B6F8-92153EF68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9F47A93-CFAA-4FBB-8BF4-911E8E16F50E}"/>
              </a:ext>
            </a:extLst>
          </p:cNvPr>
          <p:cNvSpPr txBox="1"/>
          <p:nvPr/>
        </p:nvSpPr>
        <p:spPr>
          <a:xfrm flipH="1">
            <a:off x="192744" y="4342561"/>
            <a:ext cx="6667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아래쪽으로 뒤집으면 아래쪽과 위쪽이 서로 바뀌고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˚ 돌리면 위쪽이 오른쪽으로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아래쪽으로 뒤집고 시계 방향으로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돌렸습니다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옳은 것을 찾아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C1F2643E-4BA1-4477-B852-AB807E54F722}"/>
              </a:ext>
            </a:extLst>
          </p:cNvPr>
          <p:cNvSpPr/>
          <p:nvPr/>
        </p:nvSpPr>
        <p:spPr>
          <a:xfrm>
            <a:off x="3105349" y="1934948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5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A53E6980-2844-4D2F-8692-4195042942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t="13450" r="5980" b="14638"/>
          <a:stretch/>
        </p:blipFill>
        <p:spPr>
          <a:xfrm>
            <a:off x="86547" y="1759964"/>
            <a:ext cx="3657361" cy="302756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9140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)4-1-4(8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칸을 가리지 않게 배치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흰색 바탕 이미지에 테두리 영역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회색 테두리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095131"/>
            <a:ext cx="2872459" cy="1260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로봇 모양을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돌린 것인지 위쪽으로 뒤집은 것인지 말하고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351563" y="1072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:a16="http://schemas.microsoft.com/office/drawing/2014/main" xmlns="" id="{08F0B304-735C-47C1-A2A3-19939F7BEFCC}"/>
              </a:ext>
            </a:extLst>
          </p:cNvPr>
          <p:cNvSpPr/>
          <p:nvPr/>
        </p:nvSpPr>
        <p:spPr>
          <a:xfrm flipH="1">
            <a:off x="41400" y="1794591"/>
            <a:ext cx="221202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모양이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모양이 되려면 어떻게 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70858C31-0B9D-4900-AFDD-DB2A0073DA11}"/>
              </a:ext>
            </a:extLst>
          </p:cNvPr>
          <p:cNvSpPr/>
          <p:nvPr/>
        </p:nvSpPr>
        <p:spPr>
          <a:xfrm>
            <a:off x="1985111" y="1613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F2AA4B89-AD6D-4F70-B22F-EC01EA290A21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4283968" y="1340768"/>
            <a:chExt cx="2154630" cy="26041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1F6F42CE-4746-4BBD-BF15-A70C3913C96E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07BBCFA9-FE36-499E-8877-EC290D0C9A7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F05043D9-B4AE-481D-A3F8-9E0F6ACD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079776EB-AED6-4CCC-B736-1031F13839F0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70840EF0-965E-4EAF-A5A8-6EA266A50D9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8F6AF6F4-2187-4984-A174-0F2AED90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E104B720-188E-46E8-B25F-B835FEB2A5B3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B359A036-99CB-4217-BDD0-17C0CA22633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A7B477C0-22FA-454E-83B8-B37C712DD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01FB39DD-82D2-4820-9B2D-8C5BDFA487F3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36A95A29-4011-4C96-ACA3-1C8A9843D1E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E1909AA-F91F-4616-968B-C25A85069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말풍선: 사각형 8">
            <a:extLst>
              <a:ext uri="{FF2B5EF4-FFF2-40B4-BE49-F238E27FC236}">
                <a16:creationId xmlns:a16="http://schemas.microsoft.com/office/drawing/2014/main" xmlns="" id="{56F9D9C2-FB4E-4916-AB8E-903C35D34BB6}"/>
              </a:ext>
            </a:extLst>
          </p:cNvPr>
          <p:cNvSpPr/>
          <p:nvPr/>
        </p:nvSpPr>
        <p:spPr>
          <a:xfrm flipH="1">
            <a:off x="586738" y="3806928"/>
            <a:ext cx="1710558" cy="734309"/>
          </a:xfrm>
          <a:prstGeom prst="wedgeRoundRectCallout">
            <a:avLst>
              <a:gd name="adj1" fmla="val -38781"/>
              <a:gd name="adj2" fmla="val -8211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 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돌리면 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:a16="http://schemas.microsoft.com/office/drawing/2014/main" xmlns="" id="{1A4D616E-2802-428B-9F19-98DC2CFA5ABD}"/>
              </a:ext>
            </a:extLst>
          </p:cNvPr>
          <p:cNvSpPr/>
          <p:nvPr/>
        </p:nvSpPr>
        <p:spPr>
          <a:xfrm flipH="1">
            <a:off x="2297296" y="1980189"/>
            <a:ext cx="2173159" cy="734309"/>
          </a:xfrm>
          <a:prstGeom prst="wedgeRoundRectCallout">
            <a:avLst>
              <a:gd name="adj1" fmla="val -2269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종이니까 위쪽으로 뒤집어야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8C436D1-F0A1-4F45-8B31-A585D219AC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t="13450" r="5980" b="14638"/>
          <a:stretch/>
        </p:blipFill>
        <p:spPr>
          <a:xfrm>
            <a:off x="109550" y="1133094"/>
            <a:ext cx="6866553" cy="4492150"/>
          </a:xfrm>
          <a:prstGeom prst="rect">
            <a:avLst/>
          </a:prstGeom>
        </p:spPr>
      </p:pic>
      <p:sp>
        <p:nvSpPr>
          <p:cNvPr id="16" name="말풍선: 사각형 8">
            <a:extLst>
              <a:ext uri="{FF2B5EF4-FFF2-40B4-BE49-F238E27FC236}">
                <a16:creationId xmlns:a16="http://schemas.microsoft.com/office/drawing/2014/main" xmlns="" id="{A82D6D73-BC04-4C3E-85BD-26505F860E81}"/>
              </a:ext>
            </a:extLst>
          </p:cNvPr>
          <p:cNvSpPr/>
          <p:nvPr/>
        </p:nvSpPr>
        <p:spPr>
          <a:xfrm flipH="1">
            <a:off x="242643" y="1488559"/>
            <a:ext cx="2679698" cy="1103974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모양이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모양이 되려면 어떻게 해야 할까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말풍선: 사각형 8">
            <a:extLst>
              <a:ext uri="{FF2B5EF4-FFF2-40B4-BE49-F238E27FC236}">
                <a16:creationId xmlns:a16="http://schemas.microsoft.com/office/drawing/2014/main" xmlns="" id="{A3D99305-0D47-43C6-AC7F-C580C67C0D20}"/>
              </a:ext>
            </a:extLst>
          </p:cNvPr>
          <p:cNvSpPr/>
          <p:nvPr/>
        </p:nvSpPr>
        <p:spPr>
          <a:xfrm flipH="1">
            <a:off x="2284399" y="4394841"/>
            <a:ext cx="2187843" cy="991432"/>
          </a:xfrm>
          <a:prstGeom prst="wedgeRoundRectCallout">
            <a:avLst>
              <a:gd name="adj1" fmla="val -45449"/>
              <a:gd name="adj2" fmla="val -87066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돌리면 될 것 같아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말풍선: 사각형 8">
            <a:extLst>
              <a:ext uri="{FF2B5EF4-FFF2-40B4-BE49-F238E27FC236}">
                <a16:creationId xmlns:a16="http://schemas.microsoft.com/office/drawing/2014/main" xmlns="" id="{84E05851-1207-4417-A098-E1F3141A6F8C}"/>
              </a:ext>
            </a:extLst>
          </p:cNvPr>
          <p:cNvSpPr/>
          <p:nvPr/>
        </p:nvSpPr>
        <p:spPr>
          <a:xfrm flipH="1">
            <a:off x="4103948" y="1837726"/>
            <a:ext cx="2818341" cy="1103974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종이니까 위쪽으로 뒤집어야 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 같아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5F151BC4-D2D3-4BE1-89F3-4386000EA7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t="13450" r="5980" b="14638"/>
          <a:stretch/>
        </p:blipFill>
        <p:spPr>
          <a:xfrm>
            <a:off x="86547" y="1759964"/>
            <a:ext cx="3657361" cy="302756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칸을 가리지 않게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왼쪽과 오른쪽 로봇 모양은 서로 어떻게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다른가요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4239" y="2356408"/>
            <a:ext cx="2825671" cy="640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로봇 모양의 방향이 다른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72" y="2155203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AD05016-CC63-4B72-B5C8-0DD137DEB155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809741" y="1307696"/>
            <a:chExt cx="2154630" cy="260415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D365684B-9AA5-4D54-AD6E-FCE4649A24E8}"/>
                </a:ext>
              </a:extLst>
            </p:cNvPr>
            <p:cNvGrpSpPr/>
            <p:nvPr/>
          </p:nvGrpSpPr>
          <p:grpSpPr>
            <a:xfrm>
              <a:off x="4354193" y="1308022"/>
              <a:ext cx="521274" cy="258880"/>
              <a:chOff x="3792317" y="345499"/>
              <a:chExt cx="521274" cy="2588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36125DB8-5A06-47EA-AD19-ED6087F3285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AB5A090A-99B8-4EF3-902A-06208A549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85AFE271-8AFD-4392-AF74-A41D962E6240}"/>
                </a:ext>
              </a:extLst>
            </p:cNvPr>
            <p:cNvGrpSpPr/>
            <p:nvPr/>
          </p:nvGrpSpPr>
          <p:grpSpPr>
            <a:xfrm>
              <a:off x="4898645" y="1309690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027839AF-756E-4850-B88A-C58D29E5C31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18577169-CAED-4028-8C8B-4B9061F25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35E316F5-DB8B-418B-B8D8-A80262DADA7B}"/>
                </a:ext>
              </a:extLst>
            </p:cNvPr>
            <p:cNvGrpSpPr/>
            <p:nvPr/>
          </p:nvGrpSpPr>
          <p:grpSpPr>
            <a:xfrm>
              <a:off x="5443097" y="1308481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33BD1D8C-0549-4628-AB90-91E4E7E6F87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5F079AC5-F27A-4713-B38D-997A56AA9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4B8F6775-A545-43F0-90F0-74949DE10D25}"/>
                </a:ext>
              </a:extLst>
            </p:cNvPr>
            <p:cNvGrpSpPr/>
            <p:nvPr/>
          </p:nvGrpSpPr>
          <p:grpSpPr>
            <a:xfrm>
              <a:off x="3809741" y="1307696"/>
              <a:ext cx="521274" cy="260415"/>
              <a:chOff x="3240719" y="345173"/>
              <a:chExt cx="521274" cy="26041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B17DA6C-E89A-438D-96EC-E23A688FFAA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4D41D6EF-2034-4758-BA80-E25C947BE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CB337670-8287-4194-9EF4-087F0B6431FD}"/>
              </a:ext>
            </a:extLst>
          </p:cNvPr>
          <p:cNvSpPr/>
          <p:nvPr/>
        </p:nvSpPr>
        <p:spPr>
          <a:xfrm>
            <a:off x="1477187" y="152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말풍선: 사각형 8">
            <a:extLst>
              <a:ext uri="{FF2B5EF4-FFF2-40B4-BE49-F238E27FC236}">
                <a16:creationId xmlns:a16="http://schemas.microsoft.com/office/drawing/2014/main" xmlns="" id="{45FB8244-3FCF-4860-9EEF-F9A1751B99EF}"/>
              </a:ext>
            </a:extLst>
          </p:cNvPr>
          <p:cNvSpPr/>
          <p:nvPr/>
        </p:nvSpPr>
        <p:spPr>
          <a:xfrm flipH="1">
            <a:off x="41400" y="1794591"/>
            <a:ext cx="221202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모양이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모양이 되려면 어떻게 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말풍선: 사각형 8">
            <a:extLst>
              <a:ext uri="{FF2B5EF4-FFF2-40B4-BE49-F238E27FC236}">
                <a16:creationId xmlns:a16="http://schemas.microsoft.com/office/drawing/2014/main" xmlns="" id="{BBEF06B7-90E6-4D6F-A332-B6E0F1D30305}"/>
              </a:ext>
            </a:extLst>
          </p:cNvPr>
          <p:cNvSpPr/>
          <p:nvPr/>
        </p:nvSpPr>
        <p:spPr>
          <a:xfrm flipH="1">
            <a:off x="586738" y="3806928"/>
            <a:ext cx="1710558" cy="734309"/>
          </a:xfrm>
          <a:prstGeom prst="wedgeRoundRectCallout">
            <a:avLst>
              <a:gd name="adj1" fmla="val -38781"/>
              <a:gd name="adj2" fmla="val -8211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 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돌리면 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말풍선: 사각형 8">
            <a:extLst>
              <a:ext uri="{FF2B5EF4-FFF2-40B4-BE49-F238E27FC236}">
                <a16:creationId xmlns:a16="http://schemas.microsoft.com/office/drawing/2014/main" xmlns="" id="{2EC712FF-26E0-446A-B8E7-870F22E01695}"/>
              </a:ext>
            </a:extLst>
          </p:cNvPr>
          <p:cNvSpPr/>
          <p:nvPr/>
        </p:nvSpPr>
        <p:spPr>
          <a:xfrm flipH="1">
            <a:off x="2297296" y="1980189"/>
            <a:ext cx="2173159" cy="734309"/>
          </a:xfrm>
          <a:prstGeom prst="wedgeRoundRectCallout">
            <a:avLst>
              <a:gd name="adj1" fmla="val -2269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종이니까 위쪽으로 뒤집어야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EE2FEE42-2EF3-48A9-88E2-00BFB9BD44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t="13450" r="5980" b="14638"/>
          <a:stretch/>
        </p:blipFill>
        <p:spPr>
          <a:xfrm>
            <a:off x="86547" y="1759964"/>
            <a:ext cx="3657361" cy="302756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칸을 가리지 않게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학생은 왼쪽 모양이 오른쪽 모양이 되려면 어떻게 해야 한다고 말했나요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636912"/>
            <a:ext cx="2826889" cy="15919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여학생은     모양을 시계 방향으로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˚만큼 돌린다고 했고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남학생은 위쪽으로 뒤집기를 한다고 말했습니다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274" y="217390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600B343-D26D-4B45-B227-86D9314123C2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1412776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C0AFB92E-D492-4A8F-96D1-6BD56034AE6E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9CBE2DDB-F059-4959-8AA2-43D34959AA0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6F2C8CEF-D643-426C-BC87-EE79E545B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D8E3FF89-25F4-43D8-A8F0-4B2225261B60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86969ACA-B7C6-4A17-92C1-C33C660806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1C9B3A29-472A-4B03-9AE3-98974C9C5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D6FB2875-A44B-46F8-9D46-EFC3101AFFE0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AD1EF115-F45F-4A44-B58A-0A2B2823945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4B5C8C50-5204-4F7C-8DAD-DB8660A69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A5968BB1-F6E1-48A1-94DC-25BF53E22FE9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1462468-315A-405A-9C83-52887F8B7D2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2A63BA7D-33C5-42F1-9502-CF8FCD762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44963BB7-9D0C-41BC-AF15-EBBB4B5B1C7C}"/>
              </a:ext>
            </a:extLst>
          </p:cNvPr>
          <p:cNvSpPr/>
          <p:nvPr/>
        </p:nvSpPr>
        <p:spPr>
          <a:xfrm>
            <a:off x="1477187" y="152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:a16="http://schemas.microsoft.com/office/drawing/2014/main" xmlns="" id="{AC9BE060-16E9-477F-9E0D-038FC6F1197C}"/>
              </a:ext>
            </a:extLst>
          </p:cNvPr>
          <p:cNvSpPr/>
          <p:nvPr/>
        </p:nvSpPr>
        <p:spPr>
          <a:xfrm flipH="1">
            <a:off x="41400" y="1794591"/>
            <a:ext cx="221202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모양이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모양이 되려면 어떻게 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말풍선: 사각형 8">
            <a:extLst>
              <a:ext uri="{FF2B5EF4-FFF2-40B4-BE49-F238E27FC236}">
                <a16:creationId xmlns:a16="http://schemas.microsoft.com/office/drawing/2014/main" xmlns="" id="{FC7BA6E7-6C88-46A8-AA89-3DF01262C0E2}"/>
              </a:ext>
            </a:extLst>
          </p:cNvPr>
          <p:cNvSpPr/>
          <p:nvPr/>
        </p:nvSpPr>
        <p:spPr>
          <a:xfrm flipH="1">
            <a:off x="586738" y="3806928"/>
            <a:ext cx="1710558" cy="734309"/>
          </a:xfrm>
          <a:prstGeom prst="wedgeRoundRectCallout">
            <a:avLst>
              <a:gd name="adj1" fmla="val -38781"/>
              <a:gd name="adj2" fmla="val -8211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 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돌리면 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말풍선: 사각형 8">
            <a:extLst>
              <a:ext uri="{FF2B5EF4-FFF2-40B4-BE49-F238E27FC236}">
                <a16:creationId xmlns:a16="http://schemas.microsoft.com/office/drawing/2014/main" xmlns="" id="{2AD1138E-4344-4392-A14E-5639A2938F20}"/>
              </a:ext>
            </a:extLst>
          </p:cNvPr>
          <p:cNvSpPr/>
          <p:nvPr/>
        </p:nvSpPr>
        <p:spPr>
          <a:xfrm flipH="1">
            <a:off x="2297296" y="1980189"/>
            <a:ext cx="2173159" cy="734309"/>
          </a:xfrm>
          <a:prstGeom prst="wedgeRoundRectCallout">
            <a:avLst>
              <a:gd name="adj1" fmla="val -2269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종이니까 위쪽으로 뒤집어야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55040D6-EE3B-4272-BB56-30B519C4A0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9401" y="2678959"/>
            <a:ext cx="368703" cy="36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C253271-6A79-4892-BFDB-735BE26ACF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" t="13450" r="5980" b="14638"/>
          <a:stretch/>
        </p:blipFill>
        <p:spPr>
          <a:xfrm>
            <a:off x="86547" y="1759964"/>
            <a:ext cx="3657361" cy="302756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칸을 가리지 않게 배치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15542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수학책 준비물 자료 그림을 활용하여 로봇 모양을 돌리고 뒤집어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모양이 오른쪽 모양이 되려면 로봇 모양을 어떻게 놓아야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3224661"/>
            <a:ext cx="2826889" cy="6363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쪽으로 뒤집어야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72" y="303799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04555500-EEB8-45EC-9522-9D662263CC82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240719" y="2024844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554D1736-80C2-400C-84F2-66DFC02AC642}"/>
                </a:ext>
              </a:extLst>
            </p:cNvPr>
            <p:cNvGrpSpPr/>
            <p:nvPr/>
          </p:nvGrpSpPr>
          <p:grpSpPr>
            <a:xfrm>
              <a:off x="3785171" y="2025170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3FEC8B79-9103-4907-A99B-421DBF617D2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1EB725CD-8C9D-4771-986A-5C76E960C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E360EB78-74FB-4BEF-BDB4-286FCB522649}"/>
                </a:ext>
              </a:extLst>
            </p:cNvPr>
            <p:cNvGrpSpPr/>
            <p:nvPr/>
          </p:nvGrpSpPr>
          <p:grpSpPr>
            <a:xfrm>
              <a:off x="4329623" y="2026838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6CD0579C-E74E-4DDE-BE40-F5402CDDA44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9FB4B3C0-BBA3-4073-86F1-E5870ABA8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A314865A-CE95-48D0-A5F5-3B01F1D76495}"/>
                </a:ext>
              </a:extLst>
            </p:cNvPr>
            <p:cNvGrpSpPr/>
            <p:nvPr/>
          </p:nvGrpSpPr>
          <p:grpSpPr>
            <a:xfrm>
              <a:off x="4874075" y="2025629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83EC8CC7-3257-4956-ACA6-3979ADB30C7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2C6E6452-6DB4-465B-B4BA-FE8026EC5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xmlns="" id="{953FBE6F-5C3F-443D-A160-4F4AF191D932}"/>
                </a:ext>
              </a:extLst>
            </p:cNvPr>
            <p:cNvGrpSpPr/>
            <p:nvPr/>
          </p:nvGrpSpPr>
          <p:grpSpPr>
            <a:xfrm>
              <a:off x="3240719" y="2024844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6D5BA0E4-61AE-455C-B828-E704295726B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D2315A78-0CFB-4664-B6D9-35F698824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766FBC24-811D-411B-81DB-2E37188F8AC8}"/>
              </a:ext>
            </a:extLst>
          </p:cNvPr>
          <p:cNvSpPr/>
          <p:nvPr/>
        </p:nvSpPr>
        <p:spPr>
          <a:xfrm>
            <a:off x="1477187" y="152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말풍선: 사각형 8">
            <a:extLst>
              <a:ext uri="{FF2B5EF4-FFF2-40B4-BE49-F238E27FC236}">
                <a16:creationId xmlns:a16="http://schemas.microsoft.com/office/drawing/2014/main" xmlns="" id="{ACD4CC3E-DC1B-46A1-BF49-CBB6A69E2802}"/>
              </a:ext>
            </a:extLst>
          </p:cNvPr>
          <p:cNvSpPr/>
          <p:nvPr/>
        </p:nvSpPr>
        <p:spPr>
          <a:xfrm flipH="1">
            <a:off x="41400" y="1794591"/>
            <a:ext cx="2212025" cy="734309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모양이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모양이 되려면 어떻게 해야 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말풍선: 사각형 8">
            <a:extLst>
              <a:ext uri="{FF2B5EF4-FFF2-40B4-BE49-F238E27FC236}">
                <a16:creationId xmlns:a16="http://schemas.microsoft.com/office/drawing/2014/main" xmlns="" id="{F0045EE0-A755-4FD4-9CFA-5E0948A6BE71}"/>
              </a:ext>
            </a:extLst>
          </p:cNvPr>
          <p:cNvSpPr/>
          <p:nvPr/>
        </p:nvSpPr>
        <p:spPr>
          <a:xfrm flipH="1">
            <a:off x="586738" y="3806928"/>
            <a:ext cx="1710558" cy="734309"/>
          </a:xfrm>
          <a:prstGeom prst="wedgeRoundRectCallout">
            <a:avLst>
              <a:gd name="adj1" fmla="val -38781"/>
              <a:gd name="adj2" fmla="val -8211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 방향으로 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˚만큼 돌리면 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말풍선: 사각형 8">
            <a:extLst>
              <a:ext uri="{FF2B5EF4-FFF2-40B4-BE49-F238E27FC236}">
                <a16:creationId xmlns:a16="http://schemas.microsoft.com/office/drawing/2014/main" xmlns="" id="{EF333A35-E773-4AF1-A1F3-0BD18DB6364B}"/>
              </a:ext>
            </a:extLst>
          </p:cNvPr>
          <p:cNvSpPr/>
          <p:nvPr/>
        </p:nvSpPr>
        <p:spPr>
          <a:xfrm flipH="1">
            <a:off x="2297296" y="1980189"/>
            <a:ext cx="2173159" cy="734309"/>
          </a:xfrm>
          <a:prstGeom prst="wedgeRoundRectCallout">
            <a:avLst>
              <a:gd name="adj1" fmla="val -2269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아니야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투명 종이니까 위쪽으로 뒤집어야 </a:t>
            </a:r>
            <a:endParaRPr lang="en-US" altLang="ko-KR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 같아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1844824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뒤집고 돌리는 활동을 통해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0034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뒤집고 돌려 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xmlns="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xmlns="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9B374FF-44CA-4288-914B-C8CF5EE02638}"/>
              </a:ext>
            </a:extLst>
          </p:cNvPr>
          <p:cNvSpPr txBox="1"/>
          <p:nvPr/>
        </p:nvSpPr>
        <p:spPr>
          <a:xfrm>
            <a:off x="725860" y="2557167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뒤집고 돌린 후의 도형을 보고 돌린 방법을 설명할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81FF0045-6C48-4EB6-9D2C-3428DEA0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7157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45266</TotalTime>
  <Words>2996</Words>
  <Application>Microsoft Office PowerPoint</Application>
  <PresentationFormat>화면 슬라이드 쇼(4:3)</PresentationFormat>
  <Paragraphs>897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8414</cp:revision>
  <cp:lastPrinted>2021-12-20T01:30:02Z</cp:lastPrinted>
  <dcterms:created xsi:type="dcterms:W3CDTF">2008-07-15T12:19:11Z</dcterms:created>
  <dcterms:modified xsi:type="dcterms:W3CDTF">2022-02-18T11:22:44Z</dcterms:modified>
</cp:coreProperties>
</file>