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379" r:id="rId9"/>
    <p:sldId id="1097" r:id="rId10"/>
    <p:sldId id="1289" r:id="rId11"/>
    <p:sldId id="1431" r:id="rId12"/>
    <p:sldId id="1407" r:id="rId13"/>
    <p:sldId id="1432" r:id="rId14"/>
    <p:sldId id="1433" r:id="rId15"/>
    <p:sldId id="1434" r:id="rId16"/>
    <p:sldId id="1408" r:id="rId17"/>
    <p:sldId id="1409" r:id="rId18"/>
    <p:sldId id="1410" r:id="rId19"/>
    <p:sldId id="1426" r:id="rId20"/>
    <p:sldId id="1436" r:id="rId21"/>
    <p:sldId id="1437" r:id="rId22"/>
    <p:sldId id="1435" r:id="rId23"/>
    <p:sldId id="1427" r:id="rId24"/>
    <p:sldId id="1428" r:id="rId25"/>
    <p:sldId id="1429" r:id="rId26"/>
    <p:sldId id="1411" r:id="rId27"/>
    <p:sldId id="1430" r:id="rId28"/>
    <p:sldId id="1345" r:id="rId29"/>
    <p:sldId id="1297" r:id="rId30"/>
    <p:sldId id="1315" r:id="rId31"/>
    <p:sldId id="1316" r:id="rId32"/>
    <p:sldId id="1322" r:id="rId33"/>
    <p:sldId id="1438" r:id="rId34"/>
    <p:sldId id="1323" r:id="rId35"/>
    <p:sldId id="1439" r:id="rId36"/>
    <p:sldId id="1324" r:id="rId37"/>
    <p:sldId id="1440" r:id="rId38"/>
    <p:sldId id="1317" r:id="rId39"/>
    <p:sldId id="1423" r:id="rId40"/>
    <p:sldId id="1319" r:id="rId41"/>
    <p:sldId id="1424" r:id="rId42"/>
    <p:sldId id="1318" r:id="rId43"/>
    <p:sldId id="1425" r:id="rId44"/>
    <p:sldId id="1320" r:id="rId45"/>
    <p:sldId id="1321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89"/>
    <a:srgbClr val="F3E9F3"/>
    <a:srgbClr val="FCDFE0"/>
    <a:srgbClr val="85B73B"/>
    <a:srgbClr val="CBDCAA"/>
    <a:srgbClr val="D1E3AF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8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58.png"/><Relationship Id="rId5" Type="http://schemas.openxmlformats.org/officeDocument/2006/relationships/image" Target="../media/image62.png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34729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7394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06~07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2"/>
            <a:ext cx="6918956" cy="694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도형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90°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8004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4_3_3_01.sgv / 4_3_3_01_answer_1.sgv / 4_3_3_01_answer_2.sgv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반대 방향과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805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모양을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49793" y="1017554"/>
            <a:ext cx="1226799" cy="307902"/>
            <a:chOff x="5253413" y="2035940"/>
            <a:chExt cx="1226799" cy="307902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611CEDB-AF29-4126-894A-B55471AF77BD}"/>
              </a:ext>
            </a:extLst>
          </p:cNvPr>
          <p:cNvGrpSpPr/>
          <p:nvPr/>
        </p:nvGrpSpPr>
        <p:grpSpPr>
          <a:xfrm>
            <a:off x="5904148" y="1304764"/>
            <a:ext cx="1065726" cy="260415"/>
            <a:chOff x="5904148" y="1340768"/>
            <a:chExt cx="1065726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CA8BAAB0-6316-4BE2-BF92-319B67725B74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5103E1C-42EC-4B9A-B5AE-4D172CC2A0E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7A2794F-AEB5-4247-9894-6CE8C46EB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B908CCD7-EE2D-4316-97CD-B67AE905A0ED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F1A665E2-98FB-43A2-A5E4-00DFC4BF951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9AE95F86-3C68-40AF-B30D-FEB0B6ABB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7810F6E-0D81-401B-8DEC-046B4DAFF106}"/>
              </a:ext>
            </a:extLst>
          </p:cNvPr>
          <p:cNvSpPr/>
          <p:nvPr/>
        </p:nvSpPr>
        <p:spPr>
          <a:xfrm>
            <a:off x="5645600" y="1441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7CEE427-BC7B-4A5D-91CE-E8A181DE3829}"/>
              </a:ext>
            </a:extLst>
          </p:cNvPr>
          <p:cNvGrpSpPr/>
          <p:nvPr/>
        </p:nvGrpSpPr>
        <p:grpSpPr>
          <a:xfrm>
            <a:off x="5093574" y="2008614"/>
            <a:ext cx="1831137" cy="227824"/>
            <a:chOff x="4421576" y="2197504"/>
            <a:chExt cx="1831137" cy="227824"/>
          </a:xfrm>
        </p:grpSpPr>
        <p:sp>
          <p:nvSpPr>
            <p:cNvPr id="48" name="모서리가 둥근 직사각형 18">
              <a:extLst>
                <a:ext uri="{FF2B5EF4-FFF2-40B4-BE49-F238E27FC236}">
                  <a16:creationId xmlns:a16="http://schemas.microsoft.com/office/drawing/2014/main" xmlns="" id="{9B7CE0DD-F536-416A-B2CE-398B4FE9F67C}"/>
                </a:ext>
              </a:extLst>
            </p:cNvPr>
            <p:cNvSpPr/>
            <p:nvPr/>
          </p:nvSpPr>
          <p:spPr>
            <a:xfrm>
              <a:off x="4421576" y="2197504"/>
              <a:ext cx="1831137" cy="22782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도형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옮기세요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AE3EF80A-50F2-4FE3-A6C8-BD994DC8ED71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6742101" y="18178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1AC40DB-8F11-4D9B-8EB1-5D7901FE0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4" y="2312876"/>
            <a:ext cx="6845171" cy="19579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B56B22-C4AD-45A6-9DF4-80B29E576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0367" y="2506589"/>
            <a:ext cx="1115309" cy="148120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920E9D0-DB4B-47AF-864F-547FB1F2D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485896" y="2506589"/>
            <a:ext cx="1115309" cy="1481201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630CE1B-1CBC-4A1A-8D27-D73DD9204FA1}"/>
              </a:ext>
            </a:extLst>
          </p:cNvPr>
          <p:cNvSpPr/>
          <p:nvPr/>
        </p:nvSpPr>
        <p:spPr>
          <a:xfrm>
            <a:off x="5485896" y="799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27477"/>
            <a:ext cx="10572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사각형 설명선 59"/>
          <p:cNvSpPr/>
          <p:nvPr/>
        </p:nvSpPr>
        <p:spPr>
          <a:xfrm>
            <a:off x="2591780" y="4401108"/>
            <a:ext cx="3312368" cy="649228"/>
          </a:xfrm>
          <a:prstGeom prst="wedgeRoundRectCallout">
            <a:avLst>
              <a:gd name="adj1" fmla="val -57064"/>
              <a:gd name="adj2" fmla="val -515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먼저 예상해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2123412" y="4327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2807804" y="2236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2"/>
            <a:ext cx="6918956" cy="662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반대 방향과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805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모양을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0DBD8A9-8CA7-46CF-94AE-DBD103AE2E65}"/>
              </a:ext>
            </a:extLst>
          </p:cNvPr>
          <p:cNvGrpSpPr/>
          <p:nvPr/>
        </p:nvGrpSpPr>
        <p:grpSpPr>
          <a:xfrm>
            <a:off x="5904148" y="1296377"/>
            <a:ext cx="1065726" cy="260415"/>
            <a:chOff x="5904148" y="1340768"/>
            <a:chExt cx="1065726" cy="26041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324BF263-65BB-422A-B674-52084C57C020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D553F348-44DB-4E7F-A4B0-EDC0639215A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68FFC54B-6068-413F-9753-B904F366A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EC987361-D63B-4604-B65C-7AFFEE9F911D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ACA2F871-CDB3-4991-B1E9-02606C568DC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EDF2658-F495-4741-BFA5-ED1CCB296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71EA817-4E43-4E7E-A7EC-39EC47E2ED18}"/>
              </a:ext>
            </a:extLst>
          </p:cNvPr>
          <p:cNvGrpSpPr/>
          <p:nvPr/>
        </p:nvGrpSpPr>
        <p:grpSpPr>
          <a:xfrm>
            <a:off x="5093574" y="2008614"/>
            <a:ext cx="1831137" cy="227824"/>
            <a:chOff x="4421576" y="2197504"/>
            <a:chExt cx="1831137" cy="227824"/>
          </a:xfrm>
        </p:grpSpPr>
        <p:sp>
          <p:nvSpPr>
            <p:cNvPr id="39" name="모서리가 둥근 직사각형 18">
              <a:extLst>
                <a:ext uri="{FF2B5EF4-FFF2-40B4-BE49-F238E27FC236}">
                  <a16:creationId xmlns:a16="http://schemas.microsoft.com/office/drawing/2014/main" xmlns="" id="{72D3067D-1B55-4E4F-928F-46563DB9BBC1}"/>
                </a:ext>
              </a:extLst>
            </p:cNvPr>
            <p:cNvSpPr/>
            <p:nvPr/>
          </p:nvSpPr>
          <p:spPr>
            <a:xfrm>
              <a:off x="4421576" y="2197504"/>
              <a:ext cx="1831137" cy="22782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도형을 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옮기세요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1A57F7D-9C75-4B6E-963F-2DD6A3B1BDBA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BCD2572-C070-4962-9C82-1309FD7E72D2}"/>
              </a:ext>
            </a:extLst>
          </p:cNvPr>
          <p:cNvGrpSpPr/>
          <p:nvPr/>
        </p:nvGrpSpPr>
        <p:grpSpPr>
          <a:xfrm>
            <a:off x="105025" y="2312876"/>
            <a:ext cx="6794598" cy="1917189"/>
            <a:chOff x="105025" y="3176972"/>
            <a:chExt cx="6794598" cy="191718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AC352783-023E-40B5-A9B2-F6EA7896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025" y="3176972"/>
              <a:ext cx="6794598" cy="191718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52C8EDD-EB76-46D7-B855-92767B95E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9257" t="31800" r="31237" b="27767"/>
            <a:stretch/>
          </p:blipFill>
          <p:spPr>
            <a:xfrm>
              <a:off x="4355976" y="3969060"/>
              <a:ext cx="320781" cy="324036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E52EA9A3-BD71-4187-BF28-673516803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40367" y="2528900"/>
            <a:ext cx="1115309" cy="14812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BD5BF5-F546-4877-AF4D-A7A7C232A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485896" y="2528900"/>
            <a:ext cx="1115309" cy="1481201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27477"/>
            <a:ext cx="10572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사각형 설명선 59"/>
          <p:cNvSpPr/>
          <p:nvPr/>
        </p:nvSpPr>
        <p:spPr>
          <a:xfrm>
            <a:off x="2591780" y="4401108"/>
            <a:ext cx="3312368" cy="649228"/>
          </a:xfrm>
          <a:prstGeom prst="wedgeRoundRectCallout">
            <a:avLst>
              <a:gd name="adj1" fmla="val -57064"/>
              <a:gd name="adj2" fmla="val -515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먼저 예상해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49793" y="1017554"/>
            <a:ext cx="1226799" cy="307902"/>
            <a:chOff x="5253413" y="2035940"/>
            <a:chExt cx="1226799" cy="307902"/>
          </a:xfrm>
        </p:grpSpPr>
        <p:pic>
          <p:nvPicPr>
            <p:cNvPr id="66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드래그하여 도형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90°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1869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4_3_3_01.sgv / 4_3_3_01_answer_1.sgv / 4_3_3_01_answer_2.sgv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023828" y="2166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1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19782ED-3221-4BDF-AA14-4135E3777FFD}"/>
              </a:ext>
            </a:extLst>
          </p:cNvPr>
          <p:cNvSpPr/>
          <p:nvPr/>
        </p:nvSpPr>
        <p:spPr bwMode="auto">
          <a:xfrm>
            <a:off x="307045" y="2871825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EB763-596F-485A-97FC-B17BCC011D8C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45173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AD516A9-87D7-4B3E-B1D2-7E64CE35A92D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1B4CAC1E-088A-4255-B15C-0A62C2E8C5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EF6EF7E-94E9-43AE-9454-3241FF83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636639C-1283-4D39-952E-DCE2A6AA9DA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F09259E-D7DC-4428-B298-AE9FDC893DD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98615C0-C5D0-4BD8-8057-D341A0A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31056EB-29B6-43D5-8C73-20D685F81C03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C6857FCF-B195-4EEA-B560-A8F16B9952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5EA59857-6341-40B5-AA33-CAE48E205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85EC50A8-FB0A-4E37-95C1-0B1D0250DE1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30E55D-C513-424D-97BA-3FE7B346F9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77B3CB17-4B74-4654-A9FB-0568759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DEE1B71-65D6-49D1-8EA8-041A260722A0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300AD59-727C-489F-9486-55FD02BAB0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38530F8D-6913-40C0-814E-1D8CCDA0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BBEF2AD-30BA-4D0B-9484-FA7DBDC1175A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38233FAE-223A-4AA0-B79C-F061C340600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24FE05BC-E21C-4DB3-8C11-80AEDF9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1C808E01-F15F-4E72-87BB-4F89BB18A146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4840A06-B47A-462A-9601-DAC28B5C03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774D3682-8D86-4EDF-BA35-DFD6CF38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C53EA94C-973C-4C81-9651-38503CB1616A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59F6C884-BEEB-40B4-8CD6-1A39F664A4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3FDBE4BE-9907-4590-B44A-69E869FF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7D520D9-8FF8-4EEC-9E9B-6AC882A45EF0}"/>
              </a:ext>
            </a:extLst>
          </p:cNvPr>
          <p:cNvSpPr/>
          <p:nvPr/>
        </p:nvSpPr>
        <p:spPr bwMode="auto">
          <a:xfrm>
            <a:off x="307045" y="3429001"/>
            <a:ext cx="6552865" cy="4320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626233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713957" y="1122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BFE2B258-10DB-43B1-B2FA-DB818E673500}"/>
              </a:ext>
            </a:extLst>
          </p:cNvPr>
          <p:cNvGrpSpPr/>
          <p:nvPr/>
        </p:nvGrpSpPr>
        <p:grpSpPr>
          <a:xfrm>
            <a:off x="2209173" y="5283111"/>
            <a:ext cx="2501286" cy="269893"/>
            <a:chOff x="333905" y="396819"/>
            <a:chExt cx="2501286" cy="269893"/>
          </a:xfrm>
        </p:grpSpPr>
        <p:pic>
          <p:nvPicPr>
            <p:cNvPr id="82" name="Picture 11">
              <a:extLst>
                <a:ext uri="{FF2B5EF4-FFF2-40B4-BE49-F238E27FC236}">
                  <a16:creationId xmlns:a16="http://schemas.microsoft.com/office/drawing/2014/main" xmlns="" id="{9B3BB2C7-4C9A-4338-AB94-EFC56AF20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39995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xmlns="" id="{6E51F4BF-8584-4E38-826C-2F0414E40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>
              <a:extLst>
                <a:ext uri="{FF2B5EF4-FFF2-40B4-BE49-F238E27FC236}">
                  <a16:creationId xmlns:a16="http://schemas.microsoft.com/office/drawing/2014/main" xmlns="" id="{A6C817D0-A012-4BFA-B5DE-707827E56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3968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xmlns="" id="{F893B7AB-B2E5-4F1D-98B9-9F40B62A9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7779" y="45123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xmlns="" id="{1C4EEEF6-490F-49E8-B207-D15E5726A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xmlns="" id="{B1F74906-1764-46AB-93FC-C13842D2A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0BF849A-F751-4ACF-909B-B93F14702A74}"/>
              </a:ext>
            </a:extLst>
          </p:cNvPr>
          <p:cNvSpPr/>
          <p:nvPr/>
        </p:nvSpPr>
        <p:spPr>
          <a:xfrm>
            <a:off x="4578397" y="5084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3BCBA642-F61D-4F29-A0C4-FFF529363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264235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F2DE38BA-2096-4D25-A1C5-1D58E2B23C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3328548"/>
            <a:ext cx="360000" cy="355000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2997357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8271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19782ED-3221-4BDF-AA14-4135E3777FFD}"/>
              </a:ext>
            </a:extLst>
          </p:cNvPr>
          <p:cNvSpPr/>
          <p:nvPr/>
        </p:nvSpPr>
        <p:spPr bwMode="auto">
          <a:xfrm>
            <a:off x="307045" y="2852937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EB763-596F-485A-97FC-B17BCC011D8C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45173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AD516A9-87D7-4B3E-B1D2-7E64CE35A92D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1B4CAC1E-088A-4255-B15C-0A62C2E8C5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EF6EF7E-94E9-43AE-9454-3241FF83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636639C-1283-4D39-952E-DCE2A6AA9DA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F09259E-D7DC-4428-B298-AE9FDC893DD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98615C0-C5D0-4BD8-8057-D341A0A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31056EB-29B6-43D5-8C73-20D685F81C03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C6857FCF-B195-4EEA-B560-A8F16B9952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5EA59857-6341-40B5-AA33-CAE48E205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85EC50A8-FB0A-4E37-95C1-0B1D0250DE1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30E55D-C513-424D-97BA-3FE7B346F9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77B3CB17-4B74-4654-A9FB-0568759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DEE1B71-65D6-49D1-8EA8-041A260722A0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300AD59-727C-489F-9486-55FD02BAB0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38530F8D-6913-40C0-814E-1D8CCDA0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BBEF2AD-30BA-4D0B-9484-FA7DBDC1175A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38233FAE-223A-4AA0-B79C-F061C340600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24FE05BC-E21C-4DB3-8C11-80AEDF9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1C808E01-F15F-4E72-87BB-4F89BB18A146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4840A06-B47A-462A-9601-DAC28B5C03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774D3682-8D86-4EDF-BA35-DFD6CF38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C53EA94C-973C-4C81-9651-38503CB1616A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59F6C884-BEEB-40B4-8CD6-1A39F664A4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3FDBE4BE-9907-4590-B44A-69E869FF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7D520D9-8FF8-4EEC-9E9B-6AC882A45EF0}"/>
              </a:ext>
            </a:extLst>
          </p:cNvPr>
          <p:cNvSpPr/>
          <p:nvPr/>
        </p:nvSpPr>
        <p:spPr bwMode="auto">
          <a:xfrm>
            <a:off x="307045" y="3409365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713957" y="1122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7922B420-1C61-48E1-ABA5-6366357108A2}"/>
              </a:ext>
            </a:extLst>
          </p:cNvPr>
          <p:cNvGrpSpPr/>
          <p:nvPr/>
        </p:nvGrpSpPr>
        <p:grpSpPr>
          <a:xfrm>
            <a:off x="2201573" y="5265204"/>
            <a:ext cx="2514443" cy="271463"/>
            <a:chOff x="320748" y="865905"/>
            <a:chExt cx="2514443" cy="271463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xmlns="" id="{EDE532C4-9146-4B28-B989-6050C2B86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87061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>
              <a:extLst>
                <a:ext uri="{FF2B5EF4-FFF2-40B4-BE49-F238E27FC236}">
                  <a16:creationId xmlns:a16="http://schemas.microsoft.com/office/drawing/2014/main" xmlns="" id="{71F5DA2C-CDA5-46EE-8948-6AB5FC842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>
              <a:extLst>
                <a:ext uri="{FF2B5EF4-FFF2-40B4-BE49-F238E27FC236}">
                  <a16:creationId xmlns:a16="http://schemas.microsoft.com/office/drawing/2014/main" xmlns="" id="{F9257A04-9DCF-4F2A-B7A4-512183C6C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86747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>
              <a:extLst>
                <a:ext uri="{FF2B5EF4-FFF2-40B4-BE49-F238E27FC236}">
                  <a16:creationId xmlns:a16="http://schemas.microsoft.com/office/drawing/2014/main" xmlns="" id="{3C8B4550-29CB-4DDF-82CC-F32FAC911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1628" y="92189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xmlns="" id="{C4B02D17-BDF1-44F5-AAC7-1AF50C16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xmlns="" id="{6C9AE525-8A03-49CB-A789-EA2B07799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7223FF33-AE5E-4C7B-BB42-2C0379D24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4499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xmlns="" id="{9658DAAF-568E-498E-AC9A-49F4E9A32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8659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0BF849A-F751-4ACF-909B-B93F14702A74}"/>
              </a:ext>
            </a:extLst>
          </p:cNvPr>
          <p:cNvSpPr/>
          <p:nvPr/>
        </p:nvSpPr>
        <p:spPr>
          <a:xfrm>
            <a:off x="4578397" y="5084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B6F50B74-781D-416A-9668-D3AED5985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2623469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A9FA775D-522E-48A4-AEE4-F6491BD9C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3248980"/>
            <a:ext cx="360000" cy="355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80" name="모서리가 둥근 직사각형 50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686426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2997357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8271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23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53A1C7C-3360-43D7-ABAB-080A41E25B1F}"/>
              </a:ext>
            </a:extLst>
          </p:cNvPr>
          <p:cNvGrpSpPr/>
          <p:nvPr/>
        </p:nvGrpSpPr>
        <p:grpSpPr>
          <a:xfrm>
            <a:off x="2185150" y="5252975"/>
            <a:ext cx="2514443" cy="269893"/>
            <a:chOff x="320748" y="1455772"/>
            <a:chExt cx="2514443" cy="269893"/>
          </a:xfrm>
        </p:grpSpPr>
        <p:pic>
          <p:nvPicPr>
            <p:cNvPr id="92" name="Picture 11">
              <a:extLst>
                <a:ext uri="{FF2B5EF4-FFF2-40B4-BE49-F238E27FC236}">
                  <a16:creationId xmlns:a16="http://schemas.microsoft.com/office/drawing/2014/main" xmlns="" id="{5351AB86-4E1B-491E-8444-62E53AE9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14589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xmlns="" id="{2C539EBC-65B3-4BAC-975E-A389495DD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4">
              <a:extLst>
                <a:ext uri="{FF2B5EF4-FFF2-40B4-BE49-F238E27FC236}">
                  <a16:creationId xmlns:a16="http://schemas.microsoft.com/office/drawing/2014/main" xmlns="" id="{AF691FA3-5D0C-4840-8739-3DCA9D370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804F9E19-8BE6-4830-85D2-C98F059F6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:a16="http://schemas.microsoft.com/office/drawing/2014/main" xmlns="" id="{76AF5EFD-5134-4B0D-A12C-7D5B1913C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7EE68892-B366-4801-B316-15055B14E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488" y="151018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2526F03E-6496-4BC1-AD62-FFDF1067D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4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0CA889E5-A818-445B-9FDF-B71A580DB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19782ED-3221-4BDF-AA14-4135E3777FFD}"/>
              </a:ext>
            </a:extLst>
          </p:cNvPr>
          <p:cNvSpPr/>
          <p:nvPr/>
        </p:nvSpPr>
        <p:spPr bwMode="auto">
          <a:xfrm>
            <a:off x="307045" y="2852937"/>
            <a:ext cx="6552865" cy="468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2623469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EB763-596F-485A-97FC-B17BCC011D8C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45173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AD516A9-87D7-4B3E-B1D2-7E64CE35A92D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1B4CAC1E-088A-4255-B15C-0A62C2E8C5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EF6EF7E-94E9-43AE-9454-3241FF83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636639C-1283-4D39-952E-DCE2A6AA9DA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F09259E-D7DC-4428-B298-AE9FDC893DD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98615C0-C5D0-4BD8-8057-D341A0A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31056EB-29B6-43D5-8C73-20D685F81C03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C6857FCF-B195-4EEA-B560-A8F16B9952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5EA59857-6341-40B5-AA33-CAE48E205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85EC50A8-FB0A-4E37-95C1-0B1D0250DE1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30E55D-C513-424D-97BA-3FE7B346F9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77B3CB17-4B74-4654-A9FB-0568759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DEE1B71-65D6-49D1-8EA8-041A260722A0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300AD59-727C-489F-9486-55FD02BAB0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38530F8D-6913-40C0-814E-1D8CCDA0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BBEF2AD-30BA-4D0B-9484-FA7DBDC1175A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38233FAE-223A-4AA0-B79C-F061C340600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24FE05BC-E21C-4DB3-8C11-80AEDF9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1C808E01-F15F-4E72-87BB-4F89BB18A146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4840A06-B47A-462A-9601-DAC28B5C03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774D3682-8D86-4EDF-BA35-DFD6CF38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C53EA94C-973C-4C81-9651-38503CB1616A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59F6C884-BEEB-40B4-8CD6-1A39F664A4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3FDBE4BE-9907-4590-B44A-69E869FF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7D520D9-8FF8-4EEC-9E9B-6AC882A45EF0}"/>
              </a:ext>
            </a:extLst>
          </p:cNvPr>
          <p:cNvSpPr/>
          <p:nvPr/>
        </p:nvSpPr>
        <p:spPr bwMode="auto">
          <a:xfrm>
            <a:off x="307045" y="3405412"/>
            <a:ext cx="6552865" cy="471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598E01D-D298-456D-84F9-4DC8B6BB78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590" y="3245027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713957" y="1122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0BF849A-F751-4ACF-909B-B93F14702A74}"/>
              </a:ext>
            </a:extLst>
          </p:cNvPr>
          <p:cNvSpPr/>
          <p:nvPr/>
        </p:nvSpPr>
        <p:spPr>
          <a:xfrm>
            <a:off x="4578397" y="5084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79" name="모서리가 둥근 직사각형 50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686426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27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2997357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8271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27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9B48E2F1-108C-4B62-9EC1-AF8AECC75B70}"/>
              </a:ext>
            </a:extLst>
          </p:cNvPr>
          <p:cNvGrpSpPr/>
          <p:nvPr/>
        </p:nvGrpSpPr>
        <p:grpSpPr>
          <a:xfrm>
            <a:off x="2177041" y="5265204"/>
            <a:ext cx="2511663" cy="274037"/>
            <a:chOff x="323528" y="2140421"/>
            <a:chExt cx="2511663" cy="274037"/>
          </a:xfrm>
        </p:grpSpPr>
        <p:pic>
          <p:nvPicPr>
            <p:cNvPr id="92" name="Picture 11">
              <a:extLst>
                <a:ext uri="{FF2B5EF4-FFF2-40B4-BE49-F238E27FC236}">
                  <a16:creationId xmlns:a16="http://schemas.microsoft.com/office/drawing/2014/main" xmlns="" id="{4640041A-BA0D-42AC-A381-48829C16D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214770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xmlns="" id="{56AA79AA-D1B2-4F04-8922-79DCBD2FE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4">
              <a:extLst>
                <a:ext uri="{FF2B5EF4-FFF2-40B4-BE49-F238E27FC236}">
                  <a16:creationId xmlns:a16="http://schemas.microsoft.com/office/drawing/2014/main" xmlns="" id="{7A926898-BD41-4ED9-A03E-2260985B0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214456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:a16="http://schemas.microsoft.com/office/drawing/2014/main" xmlns="" id="{683437F1-8CD2-4C14-AB4F-29100624D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:a16="http://schemas.microsoft.com/office/drawing/2014/main" xmlns="" id="{13C7042C-4BC7-482C-8E33-AB4777488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26FBDDA4-32DC-4E7A-8CA3-3F7E2D50B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9005" y="2196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D96912FA-CC45-4671-B0CE-DEF73D19D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3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1">
              <a:extLst>
                <a:ext uri="{FF2B5EF4-FFF2-40B4-BE49-F238E27FC236}">
                  <a16:creationId xmlns:a16="http://schemas.microsoft.com/office/drawing/2014/main" xmlns="" id="{E80E00A8-8299-4763-B00C-C9AA4ABA6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51874" y="214456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">
              <a:extLst>
                <a:ext uri="{FF2B5EF4-FFF2-40B4-BE49-F238E27FC236}">
                  <a16:creationId xmlns:a16="http://schemas.microsoft.com/office/drawing/2014/main" xmlns="" id="{9F176BD8-3547-45A6-87C4-2DC4A9F41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528" y="214042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495" y="2713960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EB763-596F-485A-97FC-B17BCC011D8C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45173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AD516A9-87D7-4B3E-B1D2-7E64CE35A92D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1B4CAC1E-088A-4255-B15C-0A62C2E8C5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EF6EF7E-94E9-43AE-9454-3241FF83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636639C-1283-4D39-952E-DCE2A6AA9DA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F09259E-D7DC-4428-B298-AE9FDC893DD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98615C0-C5D0-4BD8-8057-D341A0A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31056EB-29B6-43D5-8C73-20D685F81C03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C6857FCF-B195-4EEA-B560-A8F16B9952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5EA59857-6341-40B5-AA33-CAE48E205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85EC50A8-FB0A-4E37-95C1-0B1D0250DE1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30E55D-C513-424D-97BA-3FE7B346F9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77B3CB17-4B74-4654-A9FB-0568759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DEE1B71-65D6-49D1-8EA8-041A260722A0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300AD59-727C-489F-9486-55FD02BAB0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38530F8D-6913-40C0-814E-1D8CCDA0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BBEF2AD-30BA-4D0B-9484-FA7DBDC1175A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38233FAE-223A-4AA0-B79C-F061C340600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24FE05BC-E21C-4DB3-8C11-80AEDF9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1C808E01-F15F-4E72-87BB-4F89BB18A146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24840A06-B47A-462A-9601-DAC28B5C03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774D3682-8D86-4EDF-BA35-DFD6CF38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C53EA94C-973C-4C81-9651-38503CB1616A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59F6C884-BEEB-40B4-8CD6-1A39F664A4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3FDBE4BE-9907-4590-B44A-69E869FF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7D520D9-8FF8-4EEC-9E9B-6AC882A45EF0}"/>
              </a:ext>
            </a:extLst>
          </p:cNvPr>
          <p:cNvSpPr/>
          <p:nvPr/>
        </p:nvSpPr>
        <p:spPr bwMode="auto">
          <a:xfrm>
            <a:off x="307045" y="2888940"/>
            <a:ext cx="6552865" cy="88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방향으로 한 바퀴를 돌고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 쪽에 놓일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713957" y="1122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0BF849A-F751-4ACF-909B-B93F14702A74}"/>
              </a:ext>
            </a:extLst>
          </p:cNvPr>
          <p:cNvSpPr/>
          <p:nvPr/>
        </p:nvSpPr>
        <p:spPr>
          <a:xfrm>
            <a:off x="4578397" y="5084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686426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2996952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9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9723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4_3_4_01_bg.sgv  /  4_3_4_01_answer_1.sgv~4_3_4_01_answer_4.sgv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DDD5C4D-EE2C-4303-8F12-BC30CF04A257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907935"/>
            <a:chExt cx="4332438" cy="26041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35988E46-C887-4578-9DC4-4B68E6415343}"/>
                </a:ext>
              </a:extLst>
            </p:cNvPr>
            <p:cNvGrpSpPr/>
            <p:nvPr/>
          </p:nvGrpSpPr>
          <p:grpSpPr>
            <a:xfrm>
              <a:off x="3785171" y="908261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D8A46FFE-4B82-449F-B97C-76047E07236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AE8392B1-DD85-4A2E-B022-A538A9ED1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F276B39C-0459-47DF-AD16-545701538539}"/>
                </a:ext>
              </a:extLst>
            </p:cNvPr>
            <p:cNvGrpSpPr/>
            <p:nvPr/>
          </p:nvGrpSpPr>
          <p:grpSpPr>
            <a:xfrm>
              <a:off x="4329623" y="909929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869AA421-6F28-4C89-98BA-25CF125EDC6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E47EE12-333F-4C3A-B75F-D0B7104BB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1FFF41CD-4F3B-4E35-999A-22079C5A5962}"/>
                </a:ext>
              </a:extLst>
            </p:cNvPr>
            <p:cNvGrpSpPr/>
            <p:nvPr/>
          </p:nvGrpSpPr>
          <p:grpSpPr>
            <a:xfrm>
              <a:off x="4874075" y="908720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0E661298-D2A4-4571-9F83-8837EC110CA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7E857E39-2D76-4597-AC89-128ABA74E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333E4AC-C729-4440-A0F1-E8A21180D7D8}"/>
                </a:ext>
              </a:extLst>
            </p:cNvPr>
            <p:cNvGrpSpPr/>
            <p:nvPr/>
          </p:nvGrpSpPr>
          <p:grpSpPr>
            <a:xfrm>
              <a:off x="3240719" y="907935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98825E8-B9A1-420D-894F-54C2A85CA05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CBBF8B72-9962-42F0-B2A6-82041F29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5CD4BF12-5CCB-4250-A080-6601160E5D80}"/>
                </a:ext>
              </a:extLst>
            </p:cNvPr>
            <p:cNvGrpSpPr/>
            <p:nvPr/>
          </p:nvGrpSpPr>
          <p:grpSpPr>
            <a:xfrm>
              <a:off x="5418527" y="908720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DA5B5065-EAE4-4896-B854-3AF72E4A283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7D53A16-8D78-4DA1-A168-57BBE7812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7139CD3B-8240-4279-B1FD-2FCC6FD85BAF}"/>
                </a:ext>
              </a:extLst>
            </p:cNvPr>
            <p:cNvGrpSpPr/>
            <p:nvPr/>
          </p:nvGrpSpPr>
          <p:grpSpPr>
            <a:xfrm>
              <a:off x="5962979" y="908720"/>
              <a:ext cx="521274" cy="255591"/>
              <a:chOff x="4887332" y="345958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B110238B-CBD5-4B52-9A2D-9985362E36B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65874DFF-8CE8-4B83-830C-245BA3B39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FF24DEF3-E0CF-4947-8E7A-8F93D3ADE211}"/>
                </a:ext>
              </a:extLst>
            </p:cNvPr>
            <p:cNvGrpSpPr/>
            <p:nvPr/>
          </p:nvGrpSpPr>
          <p:grpSpPr>
            <a:xfrm>
              <a:off x="6507431" y="908720"/>
              <a:ext cx="521274" cy="255591"/>
              <a:chOff x="4887332" y="345958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63B7A55C-70D6-4029-963A-1BF486936D0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5FDCFA33-83FC-4049-B161-2573477B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D530DE3E-2376-453A-A90D-950DD547DAE4}"/>
                </a:ext>
              </a:extLst>
            </p:cNvPr>
            <p:cNvGrpSpPr/>
            <p:nvPr/>
          </p:nvGrpSpPr>
          <p:grpSpPr>
            <a:xfrm>
              <a:off x="7051883" y="908720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690DB9A3-128D-48B5-835C-F40B5E89488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2E56B822-B396-40AE-BFC1-26A4AE086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해당 이미지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00" y="2403913"/>
            <a:ext cx="3068164" cy="302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AF4B4A92-92DC-464B-965B-200A1BDC69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99" y="2636912"/>
            <a:ext cx="248569" cy="33308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20BD34D-A0EC-4715-AD6F-0429ADACF4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90" y="4897269"/>
            <a:ext cx="248569" cy="33308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70770753-84B7-4ED8-A65A-0B3FCD2B99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07" y="3729083"/>
            <a:ext cx="248569" cy="333082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CFE9ED4-EECC-425F-99A7-66E210F7B858}"/>
              </a:ext>
            </a:extLst>
          </p:cNvPr>
          <p:cNvSpPr/>
          <p:nvPr/>
        </p:nvSpPr>
        <p:spPr>
          <a:xfrm>
            <a:off x="3524780" y="2539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B473CE70-5928-4B40-9847-7ADCCB25C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1" y="3729083"/>
            <a:ext cx="248569" cy="333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54" y="2420957"/>
            <a:ext cx="2144500" cy="210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20FC64D-3558-481F-912F-75288A53F702}"/>
              </a:ext>
            </a:extLst>
          </p:cNvPr>
          <p:cNvSpPr/>
          <p:nvPr/>
        </p:nvSpPr>
        <p:spPr bwMode="auto">
          <a:xfrm>
            <a:off x="304030" y="2232014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제시된 선분이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ㄱㄷ임을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활용하여 확인할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7A8A700E-0080-463A-890A-F5D362E7D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161" y="2004053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B3442E1-2E55-46C4-9C3C-532F4C7E5269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1412776"/>
            <a:chExt cx="433243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2C116A31-EDFB-426B-8895-2127E10FBE4D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831F5A81-0F68-4127-985E-164B6E092E2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F874C8B9-3F78-4C3B-83AD-F157C3C9E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457FBC5E-5854-4408-9E1D-06D7742B835F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E87A3EE-C2F8-4E54-8794-12B44E26DE9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93736B83-A531-4A6F-A953-407C100A5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87D42AD6-504F-4D28-A33B-26C989277C65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8FB5E6E5-FDA7-434A-B290-4D8DF3D74F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839BEEBA-3E42-4AF0-BF2C-6BAF07657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B402CD40-D1D5-4177-BD02-E998784DB69E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621DFC02-D14E-4993-BCBC-F8990BE5591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A94920E1-794D-4FF3-BA0C-BB8780636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7ED39663-BFDC-49F4-A3C6-56ED0A10535A}"/>
                </a:ext>
              </a:extLst>
            </p:cNvPr>
            <p:cNvGrpSpPr/>
            <p:nvPr/>
          </p:nvGrpSpPr>
          <p:grpSpPr>
            <a:xfrm>
              <a:off x="5418527" y="1413561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6E0E7EFB-D490-496B-89C0-195AA709618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435BF2F1-7D64-4555-B7ED-78BC98443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4ECCD3E1-CE1E-47D7-921F-46C58F61A75E}"/>
                </a:ext>
              </a:extLst>
            </p:cNvPr>
            <p:cNvGrpSpPr/>
            <p:nvPr/>
          </p:nvGrpSpPr>
          <p:grpSpPr>
            <a:xfrm>
              <a:off x="5962979" y="1413561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72935C72-6E0E-4ABC-B0DF-44AC1D012EF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916B0F1E-F2EA-4FE6-8087-863351A25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B1788656-44D2-4B32-97CA-45FBF9837CF6}"/>
                </a:ext>
              </a:extLst>
            </p:cNvPr>
            <p:cNvGrpSpPr/>
            <p:nvPr/>
          </p:nvGrpSpPr>
          <p:grpSpPr>
            <a:xfrm>
              <a:off x="6507431" y="1413561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F08D93CC-B175-4F6D-902B-E04C042BF46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B89A5D6E-9E40-4DBA-B3B9-139D5BD5B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338DDD6B-32EE-450B-A46E-6E1ECA729556}"/>
                </a:ext>
              </a:extLst>
            </p:cNvPr>
            <p:cNvGrpSpPr/>
            <p:nvPr/>
          </p:nvGrpSpPr>
          <p:grpSpPr>
            <a:xfrm>
              <a:off x="7051883" y="1413561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EDE39A2-0126-4E5E-903B-F4C61AF8CE1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BE01B710-206E-44CB-877F-B8D1B2ABF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7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방향은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68CDAA-F779-4A92-A933-3F1957DDF24B}"/>
              </a:ext>
            </a:extLst>
          </p:cNvPr>
          <p:cNvSpPr/>
          <p:nvPr/>
        </p:nvSpPr>
        <p:spPr bwMode="auto">
          <a:xfrm>
            <a:off x="307045" y="2240868"/>
            <a:ext cx="6552865" cy="5038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돌리는 각도에 따라 도형의 방향이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352D95C-DC4B-46BA-B4CA-8277C30BF364}"/>
              </a:ext>
            </a:extLst>
          </p:cNvPr>
          <p:cNvSpPr/>
          <p:nvPr/>
        </p:nvSpPr>
        <p:spPr bwMode="auto">
          <a:xfrm>
            <a:off x="307045" y="2891174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 돌렸을 때는 돌리기 전과 돌린 후의 도형의 모양과 방향이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16FE137-37B1-4189-9C4A-0B72815E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41087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650495" y="50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D89F1EB-3927-464B-A40D-3B25FD08FFD4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060063"/>
            <a:chExt cx="4332438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209551D6-31AB-4B30-AF89-8DDA1F754B19}"/>
                </a:ext>
              </a:extLst>
            </p:cNvPr>
            <p:cNvGrpSpPr/>
            <p:nvPr/>
          </p:nvGrpSpPr>
          <p:grpSpPr>
            <a:xfrm>
              <a:off x="3785171" y="2060389"/>
              <a:ext cx="521274" cy="258880"/>
              <a:chOff x="3792317" y="345499"/>
              <a:chExt cx="521274" cy="25888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A2D88F41-D564-4C81-A6A9-F6947FB611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5D70839-C1F5-42ED-897C-1A0B9E4F8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769FF229-0CD7-457A-97F1-B8AE796838E1}"/>
                </a:ext>
              </a:extLst>
            </p:cNvPr>
            <p:cNvGrpSpPr/>
            <p:nvPr/>
          </p:nvGrpSpPr>
          <p:grpSpPr>
            <a:xfrm>
              <a:off x="4329623" y="206205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9530D63E-46D0-49F1-9772-DECA158984B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99DF3018-1D54-4068-85CF-B8550AB2B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ECC5BB38-80D9-4CB5-8A02-A9AF1AD8214B}"/>
                </a:ext>
              </a:extLst>
            </p:cNvPr>
            <p:cNvGrpSpPr/>
            <p:nvPr/>
          </p:nvGrpSpPr>
          <p:grpSpPr>
            <a:xfrm>
              <a:off x="4874075" y="2060848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02FEF81C-9889-4D55-B583-7855C29D90F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7B18A1DB-B637-487A-A92C-E025857F6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44DA062-0120-44EB-8CAC-6C1F66B00231}"/>
                </a:ext>
              </a:extLst>
            </p:cNvPr>
            <p:cNvGrpSpPr/>
            <p:nvPr/>
          </p:nvGrpSpPr>
          <p:grpSpPr>
            <a:xfrm>
              <a:off x="3240719" y="2060063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08152E9-366D-45B4-9C5D-5E5B8A17781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F5B4234D-AD7D-4B30-A6F1-A0951A0B1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8623007E-6B79-4329-B848-B1F89A717C15}"/>
                </a:ext>
              </a:extLst>
            </p:cNvPr>
            <p:cNvGrpSpPr/>
            <p:nvPr/>
          </p:nvGrpSpPr>
          <p:grpSpPr>
            <a:xfrm>
              <a:off x="5418527" y="2060848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E97BB3B4-8B80-41FB-AB43-BC3BD474919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B56AD418-4CA0-4442-B2F0-90467D61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063781FC-2906-4E01-9C90-E47169FF6C55}"/>
                </a:ext>
              </a:extLst>
            </p:cNvPr>
            <p:cNvGrpSpPr/>
            <p:nvPr/>
          </p:nvGrpSpPr>
          <p:grpSpPr>
            <a:xfrm>
              <a:off x="5962979" y="2060848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1385967C-8916-4B79-B015-57A76F0A45C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1DC6FC3D-6311-47D3-BEB4-2C7BF146F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6E50FD4B-2534-4C67-A427-C7EB9B833885}"/>
                </a:ext>
              </a:extLst>
            </p:cNvPr>
            <p:cNvGrpSpPr/>
            <p:nvPr/>
          </p:nvGrpSpPr>
          <p:grpSpPr>
            <a:xfrm>
              <a:off x="6507431" y="2060848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4F8DE24F-EE93-4367-8CF1-E75ADFB544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DAB22B45-7636-400C-BD22-105DA8857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16823D1A-37DF-47CE-BC61-82B13B1FC267}"/>
                </a:ext>
              </a:extLst>
            </p:cNvPr>
            <p:cNvGrpSpPr/>
            <p:nvPr/>
          </p:nvGrpSpPr>
          <p:grpSpPr>
            <a:xfrm>
              <a:off x="7051883" y="2060848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A99355BF-4238-42BB-BB7F-B594DD18272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B9B95E9E-FB72-4080-9B31-1ED2D013F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98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54938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EE81E81-2A8B-41BE-863B-6C765D160BDA}"/>
              </a:ext>
            </a:extLst>
          </p:cNvPr>
          <p:cNvSpPr/>
          <p:nvPr/>
        </p:nvSpPr>
        <p:spPr bwMode="auto">
          <a:xfrm>
            <a:off x="307045" y="2927975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A796E5DA-06BB-4183-8CFB-5A1EEBD4ABED}"/>
              </a:ext>
            </a:extLst>
          </p:cNvPr>
          <p:cNvSpPr/>
          <p:nvPr/>
        </p:nvSpPr>
        <p:spPr bwMode="auto">
          <a:xfrm>
            <a:off x="307045" y="3508384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84FC6DF-3178-4032-B171-7E94EC93E9D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564904"/>
            <a:chExt cx="4332438" cy="26041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EA553020-23E5-4209-A1E8-E0EDD76C12C6}"/>
                </a:ext>
              </a:extLst>
            </p:cNvPr>
            <p:cNvGrpSpPr/>
            <p:nvPr/>
          </p:nvGrpSpPr>
          <p:grpSpPr>
            <a:xfrm>
              <a:off x="3785171" y="2565230"/>
              <a:ext cx="521274" cy="258880"/>
              <a:chOff x="3792317" y="345499"/>
              <a:chExt cx="521274" cy="25888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FE2C6253-3465-479C-A916-8A913D249DF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AE69FD83-179C-460F-8D40-AC64275CA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8CB129C0-29B3-4E25-AD49-37377E7B0163}"/>
                </a:ext>
              </a:extLst>
            </p:cNvPr>
            <p:cNvGrpSpPr/>
            <p:nvPr/>
          </p:nvGrpSpPr>
          <p:grpSpPr>
            <a:xfrm>
              <a:off x="4329623" y="2566898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FACB66A0-888D-4296-AE2A-1B7D4A52A7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CD6DD85B-B91D-41D3-B250-51E806354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BCDAC98B-B5E3-46D9-ABE0-59077E119162}"/>
                </a:ext>
              </a:extLst>
            </p:cNvPr>
            <p:cNvGrpSpPr/>
            <p:nvPr/>
          </p:nvGrpSpPr>
          <p:grpSpPr>
            <a:xfrm>
              <a:off x="4874075" y="2565689"/>
              <a:ext cx="521274" cy="255591"/>
              <a:chOff x="4887332" y="345958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55915F50-E3F9-4C59-B960-AAFFB382B8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E3E2186-055C-42BC-9859-2C3FD5FE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CF97B75B-F403-46B1-9623-E1E9EAB25A42}"/>
                </a:ext>
              </a:extLst>
            </p:cNvPr>
            <p:cNvGrpSpPr/>
            <p:nvPr/>
          </p:nvGrpSpPr>
          <p:grpSpPr>
            <a:xfrm>
              <a:off x="3240719" y="2564904"/>
              <a:ext cx="521274" cy="260415"/>
              <a:chOff x="3240719" y="345173"/>
              <a:chExt cx="521274" cy="260415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xmlns="" id="{8019A110-E8EF-4508-99D0-D3954F4DB4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622AA878-FC02-4C99-B121-44C7BFC74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FF333FA3-8B2E-4F5B-BE4D-5A7D838DAC31}"/>
                </a:ext>
              </a:extLst>
            </p:cNvPr>
            <p:cNvGrpSpPr/>
            <p:nvPr/>
          </p:nvGrpSpPr>
          <p:grpSpPr>
            <a:xfrm>
              <a:off x="5418527" y="2564904"/>
              <a:ext cx="521274" cy="256376"/>
              <a:chOff x="4887332" y="345173"/>
              <a:chExt cx="521274" cy="25637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44E994F2-1E54-43E8-B045-173706F7F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DEE7432-68D6-41E3-BEAD-C91B9B5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918F41E2-70F5-40A7-8F0B-47E3FFC08196}"/>
                </a:ext>
              </a:extLst>
            </p:cNvPr>
            <p:cNvGrpSpPr/>
            <p:nvPr/>
          </p:nvGrpSpPr>
          <p:grpSpPr>
            <a:xfrm>
              <a:off x="5962979" y="2565689"/>
              <a:ext cx="521274" cy="255591"/>
              <a:chOff x="4887332" y="345958"/>
              <a:chExt cx="521274" cy="255591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21FF9473-D698-4EA1-9BCD-1D01CCC3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4B82C1DD-7600-40CB-9DA0-6903B7D5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DBA9C9D5-51FD-4DCA-A9AB-E199B7B2654D}"/>
                </a:ext>
              </a:extLst>
            </p:cNvPr>
            <p:cNvGrpSpPr/>
            <p:nvPr/>
          </p:nvGrpSpPr>
          <p:grpSpPr>
            <a:xfrm>
              <a:off x="6507431" y="2565689"/>
              <a:ext cx="521274" cy="255591"/>
              <a:chOff x="4887332" y="345958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1C52B2E9-D4F0-49AE-97C4-B391C332DA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85D7218C-DD85-4992-97FC-084FCA90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EA3CE8EB-75F8-488E-9B46-5A2D0D2F0A14}"/>
                </a:ext>
              </a:extLst>
            </p:cNvPr>
            <p:cNvGrpSpPr/>
            <p:nvPr/>
          </p:nvGrpSpPr>
          <p:grpSpPr>
            <a:xfrm>
              <a:off x="7051883" y="2565689"/>
              <a:ext cx="521274" cy="255591"/>
              <a:chOff x="4887332" y="345958"/>
              <a:chExt cx="521274" cy="25559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8215B704-0388-4DA5-A0EC-A924C4D38C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7BCF22B6-0B57-4DFF-9EBD-E9F1E2FF5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A6E76E68-7139-4561-8F3A-0AD16575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356992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626233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FE2B258-10DB-43B1-B2FA-DB818E673500}"/>
              </a:ext>
            </a:extLst>
          </p:cNvPr>
          <p:cNvGrpSpPr/>
          <p:nvPr/>
        </p:nvGrpSpPr>
        <p:grpSpPr>
          <a:xfrm>
            <a:off x="2209173" y="5283111"/>
            <a:ext cx="2501286" cy="269893"/>
            <a:chOff x="333905" y="396819"/>
            <a:chExt cx="2501286" cy="269893"/>
          </a:xfrm>
        </p:grpSpPr>
        <p:pic>
          <p:nvPicPr>
            <p:cNvPr id="54" name="Picture 11">
              <a:extLst>
                <a:ext uri="{FF2B5EF4-FFF2-40B4-BE49-F238E27FC236}">
                  <a16:creationId xmlns:a16="http://schemas.microsoft.com/office/drawing/2014/main" xmlns="" id="{9B3BB2C7-4C9A-4338-AB94-EFC56AF20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39995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6E51F4BF-8584-4E38-826C-2F0414E40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xmlns="" id="{A6C817D0-A012-4BFA-B5DE-707827E56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3968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F893B7AB-B2E5-4F1D-98B9-9F40B62A9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7779" y="45123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1C4EEEF6-490F-49E8-B207-D15E5726A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B1F74906-1764-46AB-93FC-C13842D2A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0BF849A-F751-4ACF-909B-B93F14702A74}"/>
              </a:ext>
            </a:extLst>
          </p:cNvPr>
          <p:cNvSpPr/>
          <p:nvPr/>
        </p:nvSpPr>
        <p:spPr>
          <a:xfrm>
            <a:off x="4578397" y="5084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3068960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9874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0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25758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회전판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 모양이 돌아가는 방향과 각도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 모양을 돌리며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돌리면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95~96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돌린 방법 맞히기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731672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suh_h_0401_04_0607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54938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EE81E81-2A8B-41BE-863B-6C765D160BDA}"/>
              </a:ext>
            </a:extLst>
          </p:cNvPr>
          <p:cNvSpPr/>
          <p:nvPr/>
        </p:nvSpPr>
        <p:spPr bwMode="auto">
          <a:xfrm>
            <a:off x="307045" y="2927974"/>
            <a:ext cx="6552865" cy="465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A796E5DA-06BB-4183-8CFB-5A1EEBD4ABED}"/>
              </a:ext>
            </a:extLst>
          </p:cNvPr>
          <p:cNvSpPr/>
          <p:nvPr/>
        </p:nvSpPr>
        <p:spPr bwMode="auto">
          <a:xfrm>
            <a:off x="307045" y="3508384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84FC6DF-3178-4032-B171-7E94EC93E9D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564904"/>
            <a:chExt cx="4332438" cy="26041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EA553020-23E5-4209-A1E8-E0EDD76C12C6}"/>
                </a:ext>
              </a:extLst>
            </p:cNvPr>
            <p:cNvGrpSpPr/>
            <p:nvPr/>
          </p:nvGrpSpPr>
          <p:grpSpPr>
            <a:xfrm>
              <a:off x="3785171" y="2565230"/>
              <a:ext cx="521274" cy="258880"/>
              <a:chOff x="3792317" y="345499"/>
              <a:chExt cx="521274" cy="25888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FE2C6253-3465-479C-A916-8A913D249DF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AE69FD83-179C-460F-8D40-AC64275CA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8CB129C0-29B3-4E25-AD49-37377E7B0163}"/>
                </a:ext>
              </a:extLst>
            </p:cNvPr>
            <p:cNvGrpSpPr/>
            <p:nvPr/>
          </p:nvGrpSpPr>
          <p:grpSpPr>
            <a:xfrm>
              <a:off x="4329623" y="2566898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FACB66A0-888D-4296-AE2A-1B7D4A52A7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CD6DD85B-B91D-41D3-B250-51E806354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BCDAC98B-B5E3-46D9-ABE0-59077E119162}"/>
                </a:ext>
              </a:extLst>
            </p:cNvPr>
            <p:cNvGrpSpPr/>
            <p:nvPr/>
          </p:nvGrpSpPr>
          <p:grpSpPr>
            <a:xfrm>
              <a:off x="4874075" y="2565689"/>
              <a:ext cx="521274" cy="255591"/>
              <a:chOff x="4887332" y="345958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55915F50-E3F9-4C59-B960-AAFFB382B8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E3E2186-055C-42BC-9859-2C3FD5FE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CF97B75B-F403-46B1-9623-E1E9EAB25A42}"/>
                </a:ext>
              </a:extLst>
            </p:cNvPr>
            <p:cNvGrpSpPr/>
            <p:nvPr/>
          </p:nvGrpSpPr>
          <p:grpSpPr>
            <a:xfrm>
              <a:off x="3240719" y="2564904"/>
              <a:ext cx="521274" cy="260415"/>
              <a:chOff x="3240719" y="345173"/>
              <a:chExt cx="521274" cy="260415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xmlns="" id="{8019A110-E8EF-4508-99D0-D3954F4DB4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622AA878-FC02-4C99-B121-44C7BFC74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FF333FA3-8B2E-4F5B-BE4D-5A7D838DAC31}"/>
                </a:ext>
              </a:extLst>
            </p:cNvPr>
            <p:cNvGrpSpPr/>
            <p:nvPr/>
          </p:nvGrpSpPr>
          <p:grpSpPr>
            <a:xfrm>
              <a:off x="5418527" y="2564904"/>
              <a:ext cx="521274" cy="256376"/>
              <a:chOff x="4887332" y="345173"/>
              <a:chExt cx="521274" cy="25637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44E994F2-1E54-43E8-B045-173706F7F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DEE7432-68D6-41E3-BEAD-C91B9B5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918F41E2-70F5-40A7-8F0B-47E3FFC08196}"/>
                </a:ext>
              </a:extLst>
            </p:cNvPr>
            <p:cNvGrpSpPr/>
            <p:nvPr/>
          </p:nvGrpSpPr>
          <p:grpSpPr>
            <a:xfrm>
              <a:off x="5962979" y="2565689"/>
              <a:ext cx="521274" cy="255591"/>
              <a:chOff x="4887332" y="345958"/>
              <a:chExt cx="521274" cy="255591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21FF9473-D698-4EA1-9BCD-1D01CCC3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4B82C1DD-7600-40CB-9DA0-6903B7D5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DBA9C9D5-51FD-4DCA-A9AB-E199B7B2654D}"/>
                </a:ext>
              </a:extLst>
            </p:cNvPr>
            <p:cNvGrpSpPr/>
            <p:nvPr/>
          </p:nvGrpSpPr>
          <p:grpSpPr>
            <a:xfrm>
              <a:off x="6507431" y="2565689"/>
              <a:ext cx="521274" cy="255591"/>
              <a:chOff x="4887332" y="345958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1C52B2E9-D4F0-49AE-97C4-B391C332DA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85D7218C-DD85-4992-97FC-084FCA90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EA3CE8EB-75F8-488E-9B46-5A2D0D2F0A14}"/>
                </a:ext>
              </a:extLst>
            </p:cNvPr>
            <p:cNvGrpSpPr/>
            <p:nvPr/>
          </p:nvGrpSpPr>
          <p:grpSpPr>
            <a:xfrm>
              <a:off x="7051883" y="2565689"/>
              <a:ext cx="521274" cy="255591"/>
              <a:chOff x="4887332" y="345958"/>
              <a:chExt cx="521274" cy="25559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8215B704-0388-4DA5-A0EC-A924C4D38C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7BCF22B6-0B57-4DFF-9EBD-E9F1E2FF5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A6E76E68-7139-4561-8F3A-0AD16575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356992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7994BF4-F12A-48E0-A79B-E416FBD6BB17}"/>
              </a:ext>
            </a:extLst>
          </p:cNvPr>
          <p:cNvSpPr/>
          <p:nvPr/>
        </p:nvSpPr>
        <p:spPr>
          <a:xfrm>
            <a:off x="4545807" y="5125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7A0A786-36F6-467E-9BAE-8ACC48486833}"/>
              </a:ext>
            </a:extLst>
          </p:cNvPr>
          <p:cNvGrpSpPr/>
          <p:nvPr/>
        </p:nvGrpSpPr>
        <p:grpSpPr>
          <a:xfrm>
            <a:off x="2201573" y="5265204"/>
            <a:ext cx="2514443" cy="271463"/>
            <a:chOff x="320748" y="865905"/>
            <a:chExt cx="2514443" cy="271463"/>
          </a:xfrm>
        </p:grpSpPr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xmlns="" id="{7637DCC7-51E7-4623-8AC0-138E2A62F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87061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A4130DAE-B0AC-494A-93D9-AE7D9ADDA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4FE421F4-A8AD-4EDE-85EC-AA3106F26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86747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D375BD28-92E6-41AF-A77F-0D6FFFDC3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1628" y="92189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2DA8C923-661D-4190-96F2-E475C118D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050AD7A5-DFF0-4FD1-9811-48F808781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600615DF-D328-4111-A039-4D4105504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4499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E9EEBAEF-EB4F-4063-B6AA-8A4627DD4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8659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722430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3068960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9874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55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54938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EE81E81-2A8B-41BE-863B-6C765D160BDA}"/>
              </a:ext>
            </a:extLst>
          </p:cNvPr>
          <p:cNvSpPr/>
          <p:nvPr/>
        </p:nvSpPr>
        <p:spPr bwMode="auto">
          <a:xfrm>
            <a:off x="307045" y="2927975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위쪽에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A796E5DA-06BB-4183-8CFB-5A1EEBD4ABED}"/>
              </a:ext>
            </a:extLst>
          </p:cNvPr>
          <p:cNvSpPr/>
          <p:nvPr/>
        </p:nvSpPr>
        <p:spPr bwMode="auto">
          <a:xfrm>
            <a:off x="307045" y="3508384"/>
            <a:ext cx="6552865" cy="4246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84FC6DF-3178-4032-B171-7E94EC93E9D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564904"/>
            <a:chExt cx="4332438" cy="26041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EA553020-23E5-4209-A1E8-E0EDD76C12C6}"/>
                </a:ext>
              </a:extLst>
            </p:cNvPr>
            <p:cNvGrpSpPr/>
            <p:nvPr/>
          </p:nvGrpSpPr>
          <p:grpSpPr>
            <a:xfrm>
              <a:off x="3785171" y="2565230"/>
              <a:ext cx="521274" cy="258880"/>
              <a:chOff x="3792317" y="345499"/>
              <a:chExt cx="521274" cy="25888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FE2C6253-3465-479C-A916-8A913D249DF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AE69FD83-179C-460F-8D40-AC64275CA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8CB129C0-29B3-4E25-AD49-37377E7B0163}"/>
                </a:ext>
              </a:extLst>
            </p:cNvPr>
            <p:cNvGrpSpPr/>
            <p:nvPr/>
          </p:nvGrpSpPr>
          <p:grpSpPr>
            <a:xfrm>
              <a:off x="4329623" y="2566898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FACB66A0-888D-4296-AE2A-1B7D4A52A7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CD6DD85B-B91D-41D3-B250-51E806354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BCDAC98B-B5E3-46D9-ABE0-59077E119162}"/>
                </a:ext>
              </a:extLst>
            </p:cNvPr>
            <p:cNvGrpSpPr/>
            <p:nvPr/>
          </p:nvGrpSpPr>
          <p:grpSpPr>
            <a:xfrm>
              <a:off x="4874075" y="2565689"/>
              <a:ext cx="521274" cy="255591"/>
              <a:chOff x="4887332" y="345958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55915F50-E3F9-4C59-B960-AAFFB382B8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E3E2186-055C-42BC-9859-2C3FD5FE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CF97B75B-F403-46B1-9623-E1E9EAB25A42}"/>
                </a:ext>
              </a:extLst>
            </p:cNvPr>
            <p:cNvGrpSpPr/>
            <p:nvPr/>
          </p:nvGrpSpPr>
          <p:grpSpPr>
            <a:xfrm>
              <a:off x="3240719" y="2564904"/>
              <a:ext cx="521274" cy="260415"/>
              <a:chOff x="3240719" y="345173"/>
              <a:chExt cx="521274" cy="260415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xmlns="" id="{8019A110-E8EF-4508-99D0-D3954F4DB4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622AA878-FC02-4C99-B121-44C7BFC74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FF333FA3-8B2E-4F5B-BE4D-5A7D838DAC31}"/>
                </a:ext>
              </a:extLst>
            </p:cNvPr>
            <p:cNvGrpSpPr/>
            <p:nvPr/>
          </p:nvGrpSpPr>
          <p:grpSpPr>
            <a:xfrm>
              <a:off x="5418527" y="2564904"/>
              <a:ext cx="521274" cy="256376"/>
              <a:chOff x="4887332" y="345173"/>
              <a:chExt cx="521274" cy="25637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44E994F2-1E54-43E8-B045-173706F7F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DEE7432-68D6-41E3-BEAD-C91B9B5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918F41E2-70F5-40A7-8F0B-47E3FFC08196}"/>
                </a:ext>
              </a:extLst>
            </p:cNvPr>
            <p:cNvGrpSpPr/>
            <p:nvPr/>
          </p:nvGrpSpPr>
          <p:grpSpPr>
            <a:xfrm>
              <a:off x="5962979" y="2565689"/>
              <a:ext cx="521274" cy="255591"/>
              <a:chOff x="4887332" y="345958"/>
              <a:chExt cx="521274" cy="255591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21FF9473-D698-4EA1-9BCD-1D01CCC3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4B82C1DD-7600-40CB-9DA0-6903B7D5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DBA9C9D5-51FD-4DCA-A9AB-E199B7B2654D}"/>
                </a:ext>
              </a:extLst>
            </p:cNvPr>
            <p:cNvGrpSpPr/>
            <p:nvPr/>
          </p:nvGrpSpPr>
          <p:grpSpPr>
            <a:xfrm>
              <a:off x="6507431" y="2565689"/>
              <a:ext cx="521274" cy="255591"/>
              <a:chOff x="4887332" y="345958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1C52B2E9-D4F0-49AE-97C4-B391C332DA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85D7218C-DD85-4992-97FC-084FCA90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EA3CE8EB-75F8-488E-9B46-5A2D0D2F0A14}"/>
                </a:ext>
              </a:extLst>
            </p:cNvPr>
            <p:cNvGrpSpPr/>
            <p:nvPr/>
          </p:nvGrpSpPr>
          <p:grpSpPr>
            <a:xfrm>
              <a:off x="7051883" y="2565689"/>
              <a:ext cx="521274" cy="255591"/>
              <a:chOff x="4887332" y="345958"/>
              <a:chExt cx="521274" cy="25559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8215B704-0388-4DA5-A0EC-A924C4D38C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7BCF22B6-0B57-4DFF-9EBD-E9F1E2FF5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A6E76E68-7139-4561-8F3A-0AD16575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356992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7994BF4-F12A-48E0-A79B-E416FBD6BB17}"/>
              </a:ext>
            </a:extLst>
          </p:cNvPr>
          <p:cNvSpPr/>
          <p:nvPr/>
        </p:nvSpPr>
        <p:spPr>
          <a:xfrm>
            <a:off x="4545807" y="5125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A24B15B-8694-4EDA-B43F-ED173E830FA0}"/>
              </a:ext>
            </a:extLst>
          </p:cNvPr>
          <p:cNvGrpSpPr/>
          <p:nvPr/>
        </p:nvGrpSpPr>
        <p:grpSpPr>
          <a:xfrm>
            <a:off x="2185150" y="5252975"/>
            <a:ext cx="2514443" cy="269893"/>
            <a:chOff x="320748" y="1455772"/>
            <a:chExt cx="2514443" cy="269893"/>
          </a:xfrm>
        </p:grpSpPr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D5E6B92B-E3E4-4927-BD52-85A02602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14589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F0999F11-31E4-4233-84FE-2A2375C3E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EF4F80EB-E5C8-45B9-9F13-E8737F10D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34C26660-A8C9-4A1F-8315-7D2D91FF5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AB9523B8-9D04-418B-8231-A5C0518E4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xmlns="" id="{03496581-3FB3-48A9-8E2A-ED6D3A1A8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488" y="151018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7E03C93C-D03D-45B0-8838-780DFE660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4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>
              <a:extLst>
                <a:ext uri="{FF2B5EF4-FFF2-40B4-BE49-F238E27FC236}">
                  <a16:creationId xmlns:a16="http://schemas.microsoft.com/office/drawing/2014/main" xmlns="" id="{B305CDC5-CCD5-496D-B8FD-4ED1CB4D9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722430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270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3068960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9874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9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54938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EE81E81-2A8B-41BE-863B-6C765D160BDA}"/>
              </a:ext>
            </a:extLst>
          </p:cNvPr>
          <p:cNvSpPr/>
          <p:nvPr/>
        </p:nvSpPr>
        <p:spPr bwMode="auto">
          <a:xfrm>
            <a:off x="307045" y="2927974"/>
            <a:ext cx="6552865" cy="88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아래쪽에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한 바퀴를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다시 아래쪽에 놓일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84FC6DF-3178-4032-B171-7E94EC93E9D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564904"/>
            <a:chExt cx="4332438" cy="26041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EA553020-23E5-4209-A1E8-E0EDD76C12C6}"/>
                </a:ext>
              </a:extLst>
            </p:cNvPr>
            <p:cNvGrpSpPr/>
            <p:nvPr/>
          </p:nvGrpSpPr>
          <p:grpSpPr>
            <a:xfrm>
              <a:off x="3785171" y="2565230"/>
              <a:ext cx="521274" cy="258880"/>
              <a:chOff x="3792317" y="345499"/>
              <a:chExt cx="521274" cy="25888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FE2C6253-3465-479C-A916-8A913D249DF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AE69FD83-179C-460F-8D40-AC64275CA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8CB129C0-29B3-4E25-AD49-37377E7B0163}"/>
                </a:ext>
              </a:extLst>
            </p:cNvPr>
            <p:cNvGrpSpPr/>
            <p:nvPr/>
          </p:nvGrpSpPr>
          <p:grpSpPr>
            <a:xfrm>
              <a:off x="4329623" y="2566898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FACB66A0-888D-4296-AE2A-1B7D4A52A7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CD6DD85B-B91D-41D3-B250-51E806354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BCDAC98B-B5E3-46D9-ABE0-59077E119162}"/>
                </a:ext>
              </a:extLst>
            </p:cNvPr>
            <p:cNvGrpSpPr/>
            <p:nvPr/>
          </p:nvGrpSpPr>
          <p:grpSpPr>
            <a:xfrm>
              <a:off x="4874075" y="2565689"/>
              <a:ext cx="521274" cy="255591"/>
              <a:chOff x="4887332" y="345958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55915F50-E3F9-4C59-B960-AAFFB382B8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E3E2186-055C-42BC-9859-2C3FD5FE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CF97B75B-F403-46B1-9623-E1E9EAB25A42}"/>
                </a:ext>
              </a:extLst>
            </p:cNvPr>
            <p:cNvGrpSpPr/>
            <p:nvPr/>
          </p:nvGrpSpPr>
          <p:grpSpPr>
            <a:xfrm>
              <a:off x="3240719" y="2564904"/>
              <a:ext cx="521274" cy="260415"/>
              <a:chOff x="3240719" y="345173"/>
              <a:chExt cx="521274" cy="260415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xmlns="" id="{8019A110-E8EF-4508-99D0-D3954F4DB4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622AA878-FC02-4C99-B121-44C7BFC74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FF333FA3-8B2E-4F5B-BE4D-5A7D838DAC31}"/>
                </a:ext>
              </a:extLst>
            </p:cNvPr>
            <p:cNvGrpSpPr/>
            <p:nvPr/>
          </p:nvGrpSpPr>
          <p:grpSpPr>
            <a:xfrm>
              <a:off x="5418527" y="2564904"/>
              <a:ext cx="521274" cy="256376"/>
              <a:chOff x="4887332" y="345173"/>
              <a:chExt cx="521274" cy="25637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44E994F2-1E54-43E8-B045-173706F7F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DEE7432-68D6-41E3-BEAD-C91B9B5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918F41E2-70F5-40A7-8F0B-47E3FFC08196}"/>
                </a:ext>
              </a:extLst>
            </p:cNvPr>
            <p:cNvGrpSpPr/>
            <p:nvPr/>
          </p:nvGrpSpPr>
          <p:grpSpPr>
            <a:xfrm>
              <a:off x="5962979" y="2565689"/>
              <a:ext cx="521274" cy="255591"/>
              <a:chOff x="4887332" y="345958"/>
              <a:chExt cx="521274" cy="255591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21FF9473-D698-4EA1-9BCD-1D01CCC3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4B82C1DD-7600-40CB-9DA0-6903B7D5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DBA9C9D5-51FD-4DCA-A9AB-E199B7B2654D}"/>
                </a:ext>
              </a:extLst>
            </p:cNvPr>
            <p:cNvGrpSpPr/>
            <p:nvPr/>
          </p:nvGrpSpPr>
          <p:grpSpPr>
            <a:xfrm>
              <a:off x="6507431" y="2565689"/>
              <a:ext cx="521274" cy="255591"/>
              <a:chOff x="4887332" y="345958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1C52B2E9-D4F0-49AE-97C4-B391C332DA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85D7218C-DD85-4992-97FC-084FCA90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EA3CE8EB-75F8-488E-9B46-5A2D0D2F0A14}"/>
                </a:ext>
              </a:extLst>
            </p:cNvPr>
            <p:cNvGrpSpPr/>
            <p:nvPr/>
          </p:nvGrpSpPr>
          <p:grpSpPr>
            <a:xfrm>
              <a:off x="7051883" y="2565689"/>
              <a:ext cx="521274" cy="255591"/>
              <a:chOff x="4887332" y="345958"/>
              <a:chExt cx="521274" cy="25559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8215B704-0388-4DA5-A0EC-A924C4D38C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7BCF22B6-0B57-4DFF-9EBD-E9F1E2FF5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7994BF4-F12A-48E0-A79B-E416FBD6BB17}"/>
              </a:ext>
            </a:extLst>
          </p:cNvPr>
          <p:cNvSpPr/>
          <p:nvPr/>
        </p:nvSpPr>
        <p:spPr>
          <a:xfrm>
            <a:off x="4545807" y="5125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3CB38992-43C4-49ED-9015-3D5DC54DCB91}"/>
              </a:ext>
            </a:extLst>
          </p:cNvPr>
          <p:cNvGrpSpPr/>
          <p:nvPr/>
        </p:nvGrpSpPr>
        <p:grpSpPr>
          <a:xfrm>
            <a:off x="2177041" y="5265204"/>
            <a:ext cx="2511663" cy="274037"/>
            <a:chOff x="323528" y="2140421"/>
            <a:chExt cx="2511663" cy="274037"/>
          </a:xfrm>
        </p:grpSpPr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B5E3630B-2C9B-46BC-BE13-2BA131B10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214770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886CBB86-C7E3-4505-97F1-BD7427314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D089579C-67CB-4984-AFA3-804594C89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214456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82254868-F33C-4D46-98DD-1C0C7DA88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ACDB6A3B-33F0-44CE-BB6A-CBDCE997C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xmlns="" id="{E72B927E-A44D-474A-BD09-080D3CC1C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9005" y="2196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FA0AF358-AA0D-4E8C-9FDE-15DDBFCB3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3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1">
              <a:extLst>
                <a:ext uri="{FF2B5EF4-FFF2-40B4-BE49-F238E27FC236}">
                  <a16:creationId xmlns:a16="http://schemas.microsoft.com/office/drawing/2014/main" xmlns="" id="{CA710F09-3401-40AC-A826-D99BB38BE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51874" y="214456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>
              <a:extLst>
                <a:ext uri="{FF2B5EF4-FFF2-40B4-BE49-F238E27FC236}">
                  <a16:creationId xmlns:a16="http://schemas.microsoft.com/office/drawing/2014/main" xmlns="" id="{72E44D20-40AF-42CF-91B2-9C381CD24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528" y="214042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B24D25F1-A0B4-41DE-8334-DD6D696B6884}"/>
              </a:ext>
            </a:extLst>
          </p:cNvPr>
          <p:cNvGrpSpPr/>
          <p:nvPr/>
        </p:nvGrpSpPr>
        <p:grpSpPr>
          <a:xfrm>
            <a:off x="293818" y="2436866"/>
            <a:ext cx="785794" cy="384721"/>
            <a:chOff x="-1788144" y="2436866"/>
            <a:chExt cx="785794" cy="384721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xmlns="" id="{54F59B4F-6C2B-42A3-A87E-1379E6862BE8}"/>
                </a:ext>
              </a:extLst>
            </p:cNvPr>
            <p:cNvSpPr/>
            <p:nvPr/>
          </p:nvSpPr>
          <p:spPr>
            <a:xfrm>
              <a:off x="-1788144" y="2450590"/>
              <a:ext cx="785794" cy="3664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xmlns="" id="{0DCC18C0-1CD0-4965-9079-E69C6E5EDE67}"/>
                </a:ext>
              </a:extLst>
            </p:cNvPr>
            <p:cNvSpPr txBox="1"/>
            <p:nvPr/>
          </p:nvSpPr>
          <p:spPr>
            <a:xfrm>
              <a:off x="-1722430" y="2436866"/>
              <a:ext cx="62388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360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" y="3032956"/>
            <a:ext cx="292258" cy="2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6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26" y="2384884"/>
            <a:ext cx="3066262" cy="30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해당 이미지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19BBC5E-7CB8-401A-AE0D-D6F89CDFB7E6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068175"/>
            <a:chExt cx="4332438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547533FF-EF9A-4B34-BFFC-71E34C0731C8}"/>
                </a:ext>
              </a:extLst>
            </p:cNvPr>
            <p:cNvGrpSpPr/>
            <p:nvPr/>
          </p:nvGrpSpPr>
          <p:grpSpPr>
            <a:xfrm>
              <a:off x="3785171" y="3068501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68FBA62-C830-49F3-9DCD-85536D8C755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C00F9286-4C20-4D8A-829A-D76DAD12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E63DA025-8274-4CAF-9BF8-78D2DE43CA44}"/>
                </a:ext>
              </a:extLst>
            </p:cNvPr>
            <p:cNvGrpSpPr/>
            <p:nvPr/>
          </p:nvGrpSpPr>
          <p:grpSpPr>
            <a:xfrm>
              <a:off x="4329623" y="3070169"/>
              <a:ext cx="521274" cy="255591"/>
              <a:chOff x="4338619" y="347167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49EBCAE1-8B9E-4973-B0E8-5EB877C831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F85B7006-507B-4E5C-9677-09D4F371F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11BFB6FB-04D0-4C66-B88E-5E5B64F02E64}"/>
                </a:ext>
              </a:extLst>
            </p:cNvPr>
            <p:cNvGrpSpPr/>
            <p:nvPr/>
          </p:nvGrpSpPr>
          <p:grpSpPr>
            <a:xfrm>
              <a:off x="4874075" y="3068960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56BFFC9A-79D6-41A2-A56D-F54056E93BA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7CF664AD-CAD7-4EEF-95BB-602B7839D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18FD3868-DD2E-4243-9BD9-2105A3A7C597}"/>
                </a:ext>
              </a:extLst>
            </p:cNvPr>
            <p:cNvGrpSpPr/>
            <p:nvPr/>
          </p:nvGrpSpPr>
          <p:grpSpPr>
            <a:xfrm>
              <a:off x="3240719" y="3068175"/>
              <a:ext cx="521274" cy="260415"/>
              <a:chOff x="3240719" y="345173"/>
              <a:chExt cx="521274" cy="26041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50AC8B3E-637D-402F-95B2-5CC621BE1D3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ECA27DD4-22B4-4319-B48E-F7778E180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30B69278-A5E5-42F9-A642-BD1C5AFAF98A}"/>
                </a:ext>
              </a:extLst>
            </p:cNvPr>
            <p:cNvGrpSpPr/>
            <p:nvPr/>
          </p:nvGrpSpPr>
          <p:grpSpPr>
            <a:xfrm>
              <a:off x="5418527" y="3068960"/>
              <a:ext cx="521274" cy="255591"/>
              <a:chOff x="4887332" y="345958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BAFCCF75-6E21-46F6-AC45-29A8F251968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B3235FA1-48CC-4534-97C1-155E7B835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A3CFD56C-AF35-4426-9672-9C3379604A64}"/>
                </a:ext>
              </a:extLst>
            </p:cNvPr>
            <p:cNvGrpSpPr/>
            <p:nvPr/>
          </p:nvGrpSpPr>
          <p:grpSpPr>
            <a:xfrm>
              <a:off x="5962979" y="3068960"/>
              <a:ext cx="521274" cy="255591"/>
              <a:chOff x="4887332" y="345958"/>
              <a:chExt cx="521274" cy="25559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A47BB20C-67D3-4D5F-A7A6-83F8DD6001D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1A4B94A9-1B89-4057-B74F-1E86BBEBE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FDF2141C-F4F9-4FCA-A9DC-43D09636A8F4}"/>
                </a:ext>
              </a:extLst>
            </p:cNvPr>
            <p:cNvGrpSpPr/>
            <p:nvPr/>
          </p:nvGrpSpPr>
          <p:grpSpPr>
            <a:xfrm>
              <a:off x="6507431" y="3068960"/>
              <a:ext cx="521274" cy="255591"/>
              <a:chOff x="4887332" y="345958"/>
              <a:chExt cx="521274" cy="25559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C65BB086-2B64-4F04-ABF0-6FE6C577C1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47B02CCD-A8DD-4B57-8E2A-EBE860DF1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A673EE38-6672-4055-B031-6FD5C1828A4C}"/>
                </a:ext>
              </a:extLst>
            </p:cNvPr>
            <p:cNvGrpSpPr/>
            <p:nvPr/>
          </p:nvGrpSpPr>
          <p:grpSpPr>
            <a:xfrm>
              <a:off x="7051883" y="3068960"/>
              <a:ext cx="521274" cy="255591"/>
              <a:chOff x="4887332" y="345958"/>
              <a:chExt cx="521274" cy="25559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C2678928-5C0F-42AF-8428-52B4F36EE4A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DCF4E587-2829-4A06-B3BE-13EEDD899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F4B4A92-92DC-464B-965B-200A1BDC69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99" y="2636912"/>
            <a:ext cx="248569" cy="33308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020BD34D-A0EC-4715-AD6F-0429ADACF4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90" y="4897269"/>
            <a:ext cx="248569" cy="33308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70770753-84B7-4ED8-A65A-0B3FCD2B99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07" y="3729083"/>
            <a:ext cx="248569" cy="333082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3CFE9ED4-EECC-425F-99A7-66E210F7B858}"/>
              </a:ext>
            </a:extLst>
          </p:cNvPr>
          <p:cNvSpPr/>
          <p:nvPr/>
        </p:nvSpPr>
        <p:spPr>
          <a:xfrm>
            <a:off x="3524780" y="2539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B473CE70-5928-4B40-9847-7ADCCB25C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1" y="3729083"/>
            <a:ext cx="248569" cy="333082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1811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4_3_4_02_bg.sgv 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4_3_4_02_answer_1.sgv~4_3_4_02_answer_4.sgv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9EDC511D-FE31-4B60-84BD-EC5054D73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7432" y="2436866"/>
            <a:ext cx="1798989" cy="17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A13F19B-972B-4843-AD05-F4F90CCCADC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573016"/>
            <a:chExt cx="433243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F8E30D3D-4B97-4AE5-852E-F7E49C998403}"/>
                </a:ext>
              </a:extLst>
            </p:cNvPr>
            <p:cNvGrpSpPr/>
            <p:nvPr/>
          </p:nvGrpSpPr>
          <p:grpSpPr>
            <a:xfrm>
              <a:off x="3785171" y="3573342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76A6C140-8D3C-4ED0-BC65-F98493698F9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12689CA1-D605-46AF-9B85-9199E6B90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8B517C3-920F-44E6-872C-AA0C84921875}"/>
                </a:ext>
              </a:extLst>
            </p:cNvPr>
            <p:cNvGrpSpPr/>
            <p:nvPr/>
          </p:nvGrpSpPr>
          <p:grpSpPr>
            <a:xfrm>
              <a:off x="4329623" y="3575010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81627535-AF63-4ECA-A9AF-00CA017AC0F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FDF8F3BB-3EB7-4712-A38D-7B20CCAD1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497E4E71-7C48-4C93-8B4A-9958E32ACBD7}"/>
                </a:ext>
              </a:extLst>
            </p:cNvPr>
            <p:cNvGrpSpPr/>
            <p:nvPr/>
          </p:nvGrpSpPr>
          <p:grpSpPr>
            <a:xfrm>
              <a:off x="4874075" y="3573801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7B127E4F-FCCF-495F-97A1-5D2E61FAF1C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6F3B9471-127E-4855-B8B9-0037A1374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6E26A2A9-2DF8-44A1-B68F-3BC94D85EA26}"/>
                </a:ext>
              </a:extLst>
            </p:cNvPr>
            <p:cNvGrpSpPr/>
            <p:nvPr/>
          </p:nvGrpSpPr>
          <p:grpSpPr>
            <a:xfrm>
              <a:off x="3240719" y="3573016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887CF36B-F695-4B8A-8EB2-686D3465224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A3D4D7B-6C58-4D0E-BB4A-C3ABAB97D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BC0524E5-F626-4745-B29B-92A4E403C82E}"/>
                </a:ext>
              </a:extLst>
            </p:cNvPr>
            <p:cNvGrpSpPr/>
            <p:nvPr/>
          </p:nvGrpSpPr>
          <p:grpSpPr>
            <a:xfrm>
              <a:off x="5418527" y="3573801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6FC17A6B-87BE-4B3A-A3AD-D086B7BB214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4B448511-AEF0-4790-A45F-5751703C6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0A004F3D-61C1-4030-ADCA-22440C4E756D}"/>
                </a:ext>
              </a:extLst>
            </p:cNvPr>
            <p:cNvGrpSpPr/>
            <p:nvPr/>
          </p:nvGrpSpPr>
          <p:grpSpPr>
            <a:xfrm>
              <a:off x="5962979" y="3573801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D0C3538A-0229-40A6-900C-227EF932275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72EA234A-CB2D-4EAB-ADFE-36E5F962F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3E7B06AE-AAF0-488B-A37F-33C3532E07E0}"/>
                </a:ext>
              </a:extLst>
            </p:cNvPr>
            <p:cNvGrpSpPr/>
            <p:nvPr/>
          </p:nvGrpSpPr>
          <p:grpSpPr>
            <a:xfrm>
              <a:off x="6507431" y="3573801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130BB077-A158-41B3-BB82-384433AF021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F144E18E-7742-4DA6-9A72-2F0B196D0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A910380C-E381-4E15-ADAA-A334A19A4ECD}"/>
                </a:ext>
              </a:extLst>
            </p:cNvPr>
            <p:cNvGrpSpPr/>
            <p:nvPr/>
          </p:nvGrpSpPr>
          <p:grpSpPr>
            <a:xfrm>
              <a:off x="7051883" y="3573801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C1C661BF-B760-41B7-966F-BBBAE8946F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0D430F18-2A64-485D-AC06-265E03BFD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FC64D-3558-481F-912F-75288A53F702}"/>
              </a:ext>
            </a:extLst>
          </p:cNvPr>
          <p:cNvSpPr/>
          <p:nvPr/>
        </p:nvSpPr>
        <p:spPr bwMode="auto">
          <a:xfrm>
            <a:off x="304030" y="2232014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제시된 선분이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ㄱㄷ임을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활용하여 확인할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A8A700E-0080-463A-890A-F5D362E7D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161" y="200405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방향은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16FE137-37B1-4189-9C4A-0B72815E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741087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650495" y="50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C5C77-D5C6-4C25-A18D-91939B0BEDC1}"/>
              </a:ext>
            </a:extLst>
          </p:cNvPr>
          <p:cNvGrpSpPr/>
          <p:nvPr/>
        </p:nvGrpSpPr>
        <p:grpSpPr>
          <a:xfrm>
            <a:off x="2627784" y="1332381"/>
            <a:ext cx="4332438" cy="260415"/>
            <a:chOff x="3240719" y="4220303"/>
            <a:chExt cx="433243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443B6CC9-6BBB-4927-9150-4B363906E91B}"/>
                </a:ext>
              </a:extLst>
            </p:cNvPr>
            <p:cNvGrpSpPr/>
            <p:nvPr/>
          </p:nvGrpSpPr>
          <p:grpSpPr>
            <a:xfrm>
              <a:off x="3785171" y="4220629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F0AB6DEF-E289-467B-B58E-4B3FCA3459F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A1C5390-5A57-4CB1-91FD-FFBCBD3C7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3FD4041-3986-4AF1-89B2-4717FC67B9D1}"/>
                </a:ext>
              </a:extLst>
            </p:cNvPr>
            <p:cNvGrpSpPr/>
            <p:nvPr/>
          </p:nvGrpSpPr>
          <p:grpSpPr>
            <a:xfrm>
              <a:off x="4329623" y="4222297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E7C3493-24E4-469F-9553-E4E24B62675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3C2623D-54A2-4B60-B737-8AABB4D83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D5B12362-C68B-4192-BC6C-5BAC8EBFB1BA}"/>
                </a:ext>
              </a:extLst>
            </p:cNvPr>
            <p:cNvGrpSpPr/>
            <p:nvPr/>
          </p:nvGrpSpPr>
          <p:grpSpPr>
            <a:xfrm>
              <a:off x="4874075" y="422108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990D2FD1-673C-46E9-8661-015C8657E5C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35476FC7-5334-4BA0-AA8B-0A9912F09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03C99C0A-20DD-424C-BAEB-4B14E1242B47}"/>
                </a:ext>
              </a:extLst>
            </p:cNvPr>
            <p:cNvGrpSpPr/>
            <p:nvPr/>
          </p:nvGrpSpPr>
          <p:grpSpPr>
            <a:xfrm>
              <a:off x="3240719" y="4220303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8B2C363F-1756-4B43-972C-64E68B3411E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B9F56B22-A287-4917-ADAD-94EF55605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1FF1C864-C174-48F6-821E-2484DF76F218}"/>
                </a:ext>
              </a:extLst>
            </p:cNvPr>
            <p:cNvGrpSpPr/>
            <p:nvPr/>
          </p:nvGrpSpPr>
          <p:grpSpPr>
            <a:xfrm>
              <a:off x="5418527" y="4221088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9A49A9D1-2666-49EA-8C4C-A78131D83AF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D96640D7-C376-4841-BDC0-77464F0FC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D767EB1E-015C-4AEC-82FA-C06625761781}"/>
                </a:ext>
              </a:extLst>
            </p:cNvPr>
            <p:cNvGrpSpPr/>
            <p:nvPr/>
          </p:nvGrpSpPr>
          <p:grpSpPr>
            <a:xfrm>
              <a:off x="5962979" y="4221088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AAAC775C-4FDF-4485-9404-0615115F3B6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55ABD20-17AA-4FDE-9BF4-BD648FDD1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899C1D51-CDAA-4B9C-AAEE-4406E3CE37ED}"/>
                </a:ext>
              </a:extLst>
            </p:cNvPr>
            <p:cNvGrpSpPr/>
            <p:nvPr/>
          </p:nvGrpSpPr>
          <p:grpSpPr>
            <a:xfrm>
              <a:off x="6507431" y="4221088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6A9433CE-6DA7-4502-8C56-289B61B83EF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2785C992-0C6D-4032-A1BC-CF72F45F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B848E48D-C117-4CF3-AAE2-3EE94974481F}"/>
                </a:ext>
              </a:extLst>
            </p:cNvPr>
            <p:cNvGrpSpPr/>
            <p:nvPr/>
          </p:nvGrpSpPr>
          <p:grpSpPr>
            <a:xfrm>
              <a:off x="7051883" y="4221088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D09EFE46-9B87-480F-ABDB-8F2306F5039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A9D91892-3A48-4833-A812-01E693B8E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C60EFBF-6512-49FA-A73E-704F561EBBD6}"/>
              </a:ext>
            </a:extLst>
          </p:cNvPr>
          <p:cNvSpPr/>
          <p:nvPr/>
        </p:nvSpPr>
        <p:spPr bwMode="auto">
          <a:xfrm>
            <a:off x="307045" y="2240868"/>
            <a:ext cx="6552865" cy="5038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돌리는 각도에 따라 도형의 방향이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D0044F8-31F9-4163-837D-5DDFF53127FE}"/>
              </a:ext>
            </a:extLst>
          </p:cNvPr>
          <p:cNvSpPr/>
          <p:nvPr/>
        </p:nvSpPr>
        <p:spPr bwMode="auto">
          <a:xfrm>
            <a:off x="307045" y="2891174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돌리기 전과 돌린 후의 도형의 모양과 방향은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97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08F540-08C7-4AF9-A4DF-D4639FB4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19" y="1756138"/>
            <a:ext cx="3252433" cy="18007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33A26B5-5AE1-4BCD-A68D-08EC289A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64" y="1854701"/>
            <a:ext cx="1914525" cy="3333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8A86FB-E239-47A5-8373-A048A5F4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7" y="2017610"/>
            <a:ext cx="1981200" cy="3324225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33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90°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전자저작물과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4_3_05.html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2315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4_3_5_char_1.png  /  4_3_5_char_2.png / 4_3_5_01_1.sgv  /  4_3_5_01_bg.png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돌린 방법을 알아맞혀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78104BC-BC63-4CDB-9B76-15FDE578D112}"/>
              </a:ext>
            </a:extLst>
          </p:cNvPr>
          <p:cNvSpPr/>
          <p:nvPr/>
        </p:nvSpPr>
        <p:spPr>
          <a:xfrm>
            <a:off x="575556" y="2181667"/>
            <a:ext cx="1241243" cy="7824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C84BA886-68FD-4F7C-B08C-9F42C8BB70C6}"/>
              </a:ext>
            </a:extLst>
          </p:cNvPr>
          <p:cNvSpPr/>
          <p:nvPr/>
        </p:nvSpPr>
        <p:spPr>
          <a:xfrm>
            <a:off x="5220072" y="2065920"/>
            <a:ext cx="1406505" cy="79948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62E1D7-F19A-4A09-B6CF-6AC3A43A1B7C}"/>
              </a:ext>
            </a:extLst>
          </p:cNvPr>
          <p:cNvSpPr txBox="1"/>
          <p:nvPr/>
        </p:nvSpPr>
        <p:spPr>
          <a:xfrm>
            <a:off x="451401" y="2140520"/>
            <a:ext cx="1475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233CFA3-EE65-49E9-B937-5CA98521C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913" y="1898302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E79A61F-9747-4BA4-BBF1-7FEE65EFF243}"/>
              </a:ext>
            </a:extLst>
          </p:cNvPr>
          <p:cNvSpPr/>
          <p:nvPr/>
        </p:nvSpPr>
        <p:spPr>
          <a:xfrm>
            <a:off x="440395" y="1912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2D99A39-D8F8-452C-B35F-F9F265A641F3}"/>
              </a:ext>
            </a:extLst>
          </p:cNvPr>
          <p:cNvSpPr/>
          <p:nvPr/>
        </p:nvSpPr>
        <p:spPr>
          <a:xfrm>
            <a:off x="5700294" y="1714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76F5723-960C-4EAA-8585-EDBB8E0C4A26}"/>
              </a:ext>
            </a:extLst>
          </p:cNvPr>
          <p:cNvSpPr/>
          <p:nvPr/>
        </p:nvSpPr>
        <p:spPr>
          <a:xfrm>
            <a:off x="2091117" y="3108718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87C0C41-3ACF-4D47-B3EA-7318FB7B948B}"/>
              </a:ext>
            </a:extLst>
          </p:cNvPr>
          <p:cNvSpPr/>
          <p:nvPr/>
        </p:nvSpPr>
        <p:spPr>
          <a:xfrm>
            <a:off x="3667356" y="3097744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0C2C491-A743-44BD-A83F-2B6F1EF27DA3}"/>
              </a:ext>
            </a:extLst>
          </p:cNvPr>
          <p:cNvGrpSpPr/>
          <p:nvPr/>
        </p:nvGrpSpPr>
        <p:grpSpPr>
          <a:xfrm>
            <a:off x="4479473" y="2127574"/>
            <a:ext cx="2760110" cy="641210"/>
            <a:chOff x="5478122" y="2166135"/>
            <a:chExt cx="2760110" cy="6412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3D33A16-18AE-4400-86B5-03025F1C0EAE}"/>
                </a:ext>
              </a:extLst>
            </p:cNvPr>
            <p:cNvSpPr txBox="1"/>
            <p:nvPr/>
          </p:nvSpPr>
          <p:spPr>
            <a:xfrm>
              <a:off x="5850937" y="2484180"/>
              <a:ext cx="23872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돌려도 같은 모양이 나와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3C037028-5634-4B2B-B5F0-0148FDF006D2}"/>
                </a:ext>
              </a:extLst>
            </p:cNvPr>
            <p:cNvSpPr/>
            <p:nvPr/>
          </p:nvSpPr>
          <p:spPr bwMode="auto">
            <a:xfrm>
              <a:off x="5478122" y="2166135"/>
              <a:ext cx="963440" cy="33410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5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시계 반대</a:t>
              </a:r>
              <a:endParaRPr lang="ko-KR" altLang="en-US" sz="15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1D46CB98-5401-42F9-9986-F56CDC68CF3E}"/>
                </a:ext>
              </a:extLst>
            </p:cNvPr>
            <p:cNvSpPr txBox="1"/>
            <p:nvPr/>
          </p:nvSpPr>
          <p:spPr>
            <a:xfrm>
              <a:off x="6344559" y="2181777"/>
              <a:ext cx="18180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방향으로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D25AACC-A385-4BA3-A653-524F7A8E8F5F}"/>
              </a:ext>
            </a:extLst>
          </p:cNvPr>
          <p:cNvGrpSpPr/>
          <p:nvPr/>
        </p:nvGrpSpPr>
        <p:grpSpPr>
          <a:xfrm>
            <a:off x="2779298" y="5319347"/>
            <a:ext cx="1540674" cy="269893"/>
            <a:chOff x="2779298" y="5319347"/>
            <a:chExt cx="1540674" cy="269893"/>
          </a:xfrm>
        </p:grpSpPr>
        <p:pic>
          <p:nvPicPr>
            <p:cNvPr id="92" name="Picture 11">
              <a:extLst>
                <a:ext uri="{FF2B5EF4-FFF2-40B4-BE49-F238E27FC236}">
                  <a16:creationId xmlns:a16="http://schemas.microsoft.com/office/drawing/2014/main" xmlns="" id="{65D5CBA1-4877-491B-BB8E-907107476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>
              <a:extLst>
                <a:ext uri="{FF2B5EF4-FFF2-40B4-BE49-F238E27FC236}">
                  <a16:creationId xmlns:a16="http://schemas.microsoft.com/office/drawing/2014/main" xmlns="" id="{2578382B-5D82-42DE-9DC9-06CF6EFE4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xmlns="" id="{2F3A0D1D-F565-4316-A99D-EEF0D957A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4">
              <a:extLst>
                <a:ext uri="{FF2B5EF4-FFF2-40B4-BE49-F238E27FC236}">
                  <a16:creationId xmlns:a16="http://schemas.microsoft.com/office/drawing/2014/main" xmlns="" id="{7772A7FE-E34C-4594-ADFE-B85EA6D9E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15EED25A-6FDD-4DC8-AD0A-4F9FC8DA2A01}"/>
              </a:ext>
            </a:extLst>
          </p:cNvPr>
          <p:cNvSpPr/>
          <p:nvPr/>
        </p:nvSpPr>
        <p:spPr>
          <a:xfrm>
            <a:off x="4205034" y="5125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CE351C1-2268-4900-A6EA-115F1DF6A783}"/>
              </a:ext>
            </a:extLst>
          </p:cNvPr>
          <p:cNvSpPr txBox="1"/>
          <p:nvPr/>
        </p:nvSpPr>
        <p:spPr>
          <a:xfrm>
            <a:off x="847815" y="2552276"/>
            <a:ext cx="1475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돌렸어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864C7D2-9801-46BB-B10F-5C041DD1F932}"/>
              </a:ext>
            </a:extLst>
          </p:cNvPr>
          <p:cNvSpPr/>
          <p:nvPr/>
        </p:nvSpPr>
        <p:spPr bwMode="auto">
          <a:xfrm>
            <a:off x="255614" y="2529749"/>
            <a:ext cx="765841" cy="325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5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lang="ko-KR" altLang="en-US" sz="15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D265147-7035-4611-A4F1-588B9C627E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2357" y="3778232"/>
            <a:ext cx="1028700" cy="127635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D03B732-87F1-4BC8-AA35-0D3F0D7DA4BC}"/>
              </a:ext>
            </a:extLst>
          </p:cNvPr>
          <p:cNvSpPr/>
          <p:nvPr/>
        </p:nvSpPr>
        <p:spPr>
          <a:xfrm>
            <a:off x="3369346" y="3578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0E20011-6756-4EF1-9B9E-18C1342A8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77" y="2335177"/>
            <a:ext cx="360000" cy="355000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2197817" y="3130602"/>
            <a:ext cx="131644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45421" y="3131443"/>
            <a:ext cx="131644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돌린 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9306" y="4941168"/>
            <a:ext cx="361383" cy="3781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8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DE301F26-EE41-4E9E-B24C-1AE4744BF483}"/>
              </a:ext>
            </a:extLst>
          </p:cNvPr>
          <p:cNvGrpSpPr/>
          <p:nvPr/>
        </p:nvGrpSpPr>
        <p:grpSpPr>
          <a:xfrm>
            <a:off x="4842353" y="2009103"/>
            <a:ext cx="2069275" cy="2853597"/>
            <a:chOff x="4842353" y="2009103"/>
            <a:chExt cx="2069275" cy="28535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DDD501B-1080-42AA-A7DF-393128B6B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2353" y="2009103"/>
              <a:ext cx="2069275" cy="285359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D0C657D-F54C-418D-A42F-D5EF24A007B8}"/>
                </a:ext>
              </a:extLst>
            </p:cNvPr>
            <p:cNvGrpSpPr/>
            <p:nvPr/>
          </p:nvGrpSpPr>
          <p:grpSpPr>
            <a:xfrm>
              <a:off x="4944848" y="2242163"/>
              <a:ext cx="1873429" cy="726736"/>
              <a:chOff x="4944848" y="2242163"/>
              <a:chExt cx="1873429" cy="726736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xmlns="" id="{C84BA886-68FD-4F7C-B08C-9F42C8BB70C6}"/>
                  </a:ext>
                </a:extLst>
              </p:cNvPr>
              <p:cNvSpPr/>
              <p:nvPr/>
            </p:nvSpPr>
            <p:spPr>
              <a:xfrm>
                <a:off x="5174156" y="2242163"/>
                <a:ext cx="1450072" cy="72673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FD246EC0-67E1-4A70-BEBC-3004258E0D3D}"/>
                  </a:ext>
                </a:extLst>
              </p:cNvPr>
              <p:cNvSpPr/>
              <p:nvPr/>
            </p:nvSpPr>
            <p:spPr>
              <a:xfrm>
                <a:off x="4944848" y="2479763"/>
                <a:ext cx="1873429" cy="25326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458488-6D5B-483C-99E6-77839FE7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61" y="1959075"/>
            <a:ext cx="2784715" cy="1541933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33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90°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기능 전자저작물과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7DC8BCB-2AB9-47C2-9B60-EF0A3AE0BB47}"/>
              </a:ext>
            </a:extLst>
          </p:cNvPr>
          <p:cNvGrpSpPr/>
          <p:nvPr/>
        </p:nvGrpSpPr>
        <p:grpSpPr>
          <a:xfrm>
            <a:off x="139129" y="2066916"/>
            <a:ext cx="1866135" cy="2853597"/>
            <a:chOff x="139129" y="2066916"/>
            <a:chExt cx="1866135" cy="28535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D05F535-30FD-44F3-809F-162A1D899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129" y="2066916"/>
              <a:ext cx="1866135" cy="285359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B78104BC-BC63-4CDB-9B76-15FDE578D112}"/>
                </a:ext>
              </a:extLst>
            </p:cNvPr>
            <p:cNvSpPr/>
            <p:nvPr/>
          </p:nvSpPr>
          <p:spPr>
            <a:xfrm>
              <a:off x="395536" y="2218740"/>
              <a:ext cx="1340105" cy="74686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62E1D7-F19A-4A09-B6CF-6AC3A43A1B7C}"/>
              </a:ext>
            </a:extLst>
          </p:cNvPr>
          <p:cNvSpPr txBox="1"/>
          <p:nvPr/>
        </p:nvSpPr>
        <p:spPr>
          <a:xfrm>
            <a:off x="936125" y="2723173"/>
            <a:ext cx="14036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돌렸구나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95959DA-B816-45CC-9769-14A0E248E28E}"/>
              </a:ext>
            </a:extLst>
          </p:cNvPr>
          <p:cNvGrpSpPr/>
          <p:nvPr/>
        </p:nvGrpSpPr>
        <p:grpSpPr>
          <a:xfrm>
            <a:off x="2779298" y="5319347"/>
            <a:ext cx="1540674" cy="269893"/>
            <a:chOff x="2779298" y="5319347"/>
            <a:chExt cx="1540674" cy="269893"/>
          </a:xfrm>
        </p:grpSpPr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xmlns="" id="{7332DA61-63AD-4D37-B5AA-F6600482C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1CEF7EC7-A5BC-47D5-BCEB-15B13E4EF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6FCA5A8A-28AA-4F11-B22F-2F94F65F5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xmlns="" id="{451690C1-911B-44F1-AC89-9B3ED1E79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CD5B6DD-83A3-499F-BF3A-A5C0722C6CEF}"/>
              </a:ext>
            </a:extLst>
          </p:cNvPr>
          <p:cNvSpPr txBox="1"/>
          <p:nvPr/>
        </p:nvSpPr>
        <p:spPr>
          <a:xfrm>
            <a:off x="246161" y="2323175"/>
            <a:ext cx="617427" cy="3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BB2B2F7-B350-4E63-BE1A-E193A74B513D}"/>
              </a:ext>
            </a:extLst>
          </p:cNvPr>
          <p:cNvSpPr txBox="1"/>
          <p:nvPr/>
        </p:nvSpPr>
        <p:spPr>
          <a:xfrm>
            <a:off x="1339056" y="2337717"/>
            <a:ext cx="1019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252F1D1-15A8-4423-9F07-1759A638B352}"/>
              </a:ext>
            </a:extLst>
          </p:cNvPr>
          <p:cNvSpPr/>
          <p:nvPr/>
        </p:nvSpPr>
        <p:spPr bwMode="auto">
          <a:xfrm>
            <a:off x="421364" y="2699208"/>
            <a:ext cx="442224" cy="325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5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5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14CFB29-27CA-47A4-8AD9-8B74317146CE}"/>
              </a:ext>
            </a:extLst>
          </p:cNvPr>
          <p:cNvSpPr txBox="1"/>
          <p:nvPr/>
        </p:nvSpPr>
        <p:spPr>
          <a:xfrm>
            <a:off x="599068" y="2705679"/>
            <a:ext cx="617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46C6578-A912-44F5-BE7B-4775CC763749}"/>
              </a:ext>
            </a:extLst>
          </p:cNvPr>
          <p:cNvSpPr/>
          <p:nvPr/>
        </p:nvSpPr>
        <p:spPr bwMode="auto">
          <a:xfrm>
            <a:off x="827584" y="2330446"/>
            <a:ext cx="655205" cy="3231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5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endParaRPr lang="ko-KR" altLang="en-US" sz="15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0C8ACEF-51A6-409E-BF61-76FD79C960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6932" y="3844188"/>
            <a:ext cx="1304925" cy="10763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962B802-1DCA-4396-A1A4-5720DF876E13}"/>
              </a:ext>
            </a:extLst>
          </p:cNvPr>
          <p:cNvSpPr txBox="1"/>
          <p:nvPr/>
        </p:nvSpPr>
        <p:spPr>
          <a:xfrm>
            <a:off x="4650049" y="2084920"/>
            <a:ext cx="2406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돌려도 같네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3176FAA-6740-4CDF-99E7-D8AB57C66451}"/>
              </a:ext>
            </a:extLst>
          </p:cNvPr>
          <p:cNvSpPr txBox="1"/>
          <p:nvPr/>
        </p:nvSpPr>
        <p:spPr>
          <a:xfrm>
            <a:off x="4335403" y="2395036"/>
            <a:ext cx="10321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나는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36E3851-8A60-40D6-A3A7-CD9CCAE50D32}"/>
              </a:ext>
            </a:extLst>
          </p:cNvPr>
          <p:cNvSpPr/>
          <p:nvPr/>
        </p:nvSpPr>
        <p:spPr bwMode="auto">
          <a:xfrm>
            <a:off x="5320435" y="2407945"/>
            <a:ext cx="1046556" cy="3231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5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</a:t>
            </a:r>
            <a:endParaRPr lang="ko-KR" altLang="en-US" sz="15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AB30FC1-3B68-4E0D-A065-C5FEF1EB0884}"/>
              </a:ext>
            </a:extLst>
          </p:cNvPr>
          <p:cNvSpPr txBox="1"/>
          <p:nvPr/>
        </p:nvSpPr>
        <p:spPr>
          <a:xfrm>
            <a:off x="6264188" y="2400008"/>
            <a:ext cx="1019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626780A-9DEB-4BDB-9E88-325E147E4E26}"/>
              </a:ext>
            </a:extLst>
          </p:cNvPr>
          <p:cNvSpPr txBox="1"/>
          <p:nvPr/>
        </p:nvSpPr>
        <p:spPr>
          <a:xfrm>
            <a:off x="5832605" y="2785000"/>
            <a:ext cx="14036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돌렸어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2EE2F3C-7EB1-43F3-9383-3B7CC4851465}"/>
              </a:ext>
            </a:extLst>
          </p:cNvPr>
          <p:cNvSpPr txBox="1"/>
          <p:nvPr/>
        </p:nvSpPr>
        <p:spPr>
          <a:xfrm>
            <a:off x="5645679" y="2781651"/>
            <a:ext cx="6174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B35527-99FD-423F-BA33-788D37429171}"/>
              </a:ext>
            </a:extLst>
          </p:cNvPr>
          <p:cNvSpPr/>
          <p:nvPr/>
        </p:nvSpPr>
        <p:spPr bwMode="auto">
          <a:xfrm>
            <a:off x="5084643" y="2748046"/>
            <a:ext cx="765841" cy="325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5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</a:t>
            </a:r>
            <a:endParaRPr lang="ko-KR" altLang="en-US" sz="15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A21B75F6-5BE5-4B6C-82A7-B3239F039D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0116" y="2120730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9360B8DB-FEE2-4F03-934B-D12A2F9DE4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129" y="2561120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E81AA13C-441A-473E-B29A-1B8D7F8284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344" y="2201618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69725BD-4E2F-45ED-A6B0-F65A1B202F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8086" y="2596069"/>
            <a:ext cx="360000" cy="355000"/>
          </a:xfrm>
          <a:prstGeom prst="rect">
            <a:avLst/>
          </a:prstGeom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2043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4_3_5_char_3.png  /  4_3_5_char_4.png / 4_3_5_02_1.sgv  / 4_3_5_02_bg.png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돌린 방법을 알아맞혀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197817" y="3130602"/>
            <a:ext cx="131644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645421" y="3131443"/>
            <a:ext cx="131644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돌린 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7763" y="4617132"/>
            <a:ext cx="322147" cy="3033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167782" y="3698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9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CEE7DA-8035-484C-8A45-86C2F6A9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54947"/>
            <a:ext cx="1804067" cy="1863743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도형 돌리기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46794" y="965902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돌린 도형을 찾아 기호를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13ED302-9B3E-4875-8C6B-22BC0C49E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65" y="2413922"/>
            <a:ext cx="355270" cy="47606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3C59F5F-969E-402C-ABAF-CADF56ACE50E}"/>
              </a:ext>
            </a:extLst>
          </p:cNvPr>
          <p:cNvSpPr/>
          <p:nvPr/>
        </p:nvSpPr>
        <p:spPr bwMode="auto">
          <a:xfrm>
            <a:off x="3252248" y="4161221"/>
            <a:ext cx="545083" cy="5038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FBCB5F8-8A84-4B77-BA8F-C415C1E9E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945" y="3983721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017740"/>
            <a:ext cx="519131" cy="4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298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4_3_7_01.sgv / 4_3_7_bg.sgv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5" y="98072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7" y="1880828"/>
            <a:ext cx="609559" cy="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28494"/>
            <a:ext cx="4032448" cy="13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214531" y="2081896"/>
            <a:ext cx="4588229" cy="171774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1295400" y="22678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 돌려보기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F54C6F5-8A22-4454-8C0D-C7C3E2429812}"/>
              </a:ext>
            </a:extLst>
          </p:cNvPr>
          <p:cNvSpPr txBox="1"/>
          <p:nvPr/>
        </p:nvSpPr>
        <p:spPr>
          <a:xfrm>
            <a:off x="617038" y="2308245"/>
            <a:ext cx="600190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돌리는 각도에 따라 도형의           이 바뀝니다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686DF7F4-A02E-483A-BFF8-D5115517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1" y="24294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40BCBC-2D23-4EF5-9D21-1647CCDC1FE9}"/>
              </a:ext>
            </a:extLst>
          </p:cNvPr>
          <p:cNvSpPr txBox="1"/>
          <p:nvPr/>
        </p:nvSpPr>
        <p:spPr>
          <a:xfrm>
            <a:off x="617038" y="2979981"/>
            <a:ext cx="600190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돌리기 전과 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도형의        과 방향이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39765021-32DA-43B2-AA4C-B4EA45B2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1" y="31012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43BDBC3-E074-4D87-BF18-069AF7F2712E}"/>
              </a:ext>
            </a:extLst>
          </p:cNvPr>
          <p:cNvGrpSpPr/>
          <p:nvPr/>
        </p:nvGrpSpPr>
        <p:grpSpPr>
          <a:xfrm>
            <a:off x="3743908" y="2096852"/>
            <a:ext cx="921684" cy="577027"/>
            <a:chOff x="414637" y="2152253"/>
            <a:chExt cx="921684" cy="5770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20EA544-74F5-4FFB-B13A-31B2B1EFB506}"/>
                </a:ext>
              </a:extLst>
            </p:cNvPr>
            <p:cNvSpPr/>
            <p:nvPr/>
          </p:nvSpPr>
          <p:spPr bwMode="auto">
            <a:xfrm>
              <a:off x="414637" y="2348879"/>
              <a:ext cx="741684" cy="3804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방향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F5A536D8-6066-439B-AE82-E0F190FA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321" y="2152253"/>
              <a:ext cx="360000" cy="3550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E4B1B85-2EE5-4E48-8774-6C4E345CEF1B}"/>
              </a:ext>
            </a:extLst>
          </p:cNvPr>
          <p:cNvGrpSpPr/>
          <p:nvPr/>
        </p:nvGrpSpPr>
        <p:grpSpPr>
          <a:xfrm>
            <a:off x="4694432" y="2769329"/>
            <a:ext cx="921684" cy="577027"/>
            <a:chOff x="414637" y="2152253"/>
            <a:chExt cx="921684" cy="5770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0E747488-8783-4661-8E46-565D0AC666EE}"/>
                </a:ext>
              </a:extLst>
            </p:cNvPr>
            <p:cNvSpPr/>
            <p:nvPr/>
          </p:nvSpPr>
          <p:spPr bwMode="auto">
            <a:xfrm>
              <a:off x="414637" y="2348879"/>
              <a:ext cx="741684" cy="3804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모양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88C3ACCD-9F8D-406E-BD13-AC6874241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321" y="2152253"/>
              <a:ext cx="360000" cy="35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한대희 4-1 지도서\app\resource\contents\lesson04\ops\4\media\mp4\4_3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" y="876316"/>
            <a:ext cx="6920309" cy="47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021" y="882241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회전판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놀이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68629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95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58326" y="3006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1" y="3136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07981EC0-9F14-4BEE-9797-8D6247B990E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0345841F-5347-4998-A9C9-803E091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85F656-42AD-48C9-B871-9CC8DBE2C4A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8B4F3E7-6AAB-4D5F-8B6C-3E45A62833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_6, 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색상으로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51AECB25-4C6B-4243-AA95-058D5CC3293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90BBAE-12F1-4841-B298-BBEFBEBFD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418" y="2706733"/>
            <a:ext cx="3548303" cy="1543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C9970E-D05D-458E-A510-69A4703E9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240" y="3077833"/>
            <a:ext cx="1154956" cy="116222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230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849827" y="2996952"/>
            <a:ext cx="1313213" cy="12431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036198" y="2931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90BBAE-12F1-4841-B298-BBEFBEBFD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418" y="2706733"/>
            <a:ext cx="3548303" cy="1543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C9970E-D05D-458E-A510-69A4703E9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240" y="3077833"/>
            <a:ext cx="1154956" cy="116222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2C753330-6D86-4065-BCDB-1AB6E41D771D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6E53779-C6D1-4D32-8F73-A576357F1C03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09716156-6CC2-43A0-8434-A339199FEC21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4CF9DDB9-13AF-4D3C-AFBE-899684F0970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BF937F57-77FF-482A-B615-9ECF77BA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99B556E-C9A7-458B-8F32-1F858FBB8E8C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위쪽 부분이 아래쪽으로 이동합니다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10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_6, 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 가를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찾아 기호를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99EA554-BCC7-4264-8652-AD4EFAF8B4C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E0B020A-EE94-4FF3-AF98-4BEEB805E18F}"/>
              </a:ext>
            </a:extLst>
          </p:cNvPr>
          <p:cNvGrpSpPr/>
          <p:nvPr/>
        </p:nvGrpSpPr>
        <p:grpSpPr>
          <a:xfrm>
            <a:off x="323528" y="2527149"/>
            <a:ext cx="6371154" cy="1430447"/>
            <a:chOff x="323528" y="2527149"/>
            <a:chExt cx="6371154" cy="143044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C0B289F-A1F7-421C-92B7-D6D700D35BE4}"/>
                </a:ext>
              </a:extLst>
            </p:cNvPr>
            <p:cNvGrpSpPr/>
            <p:nvPr/>
          </p:nvGrpSpPr>
          <p:grpSpPr>
            <a:xfrm>
              <a:off x="323528" y="2537238"/>
              <a:ext cx="6371154" cy="1420358"/>
              <a:chOff x="323528" y="2537238"/>
              <a:chExt cx="6371154" cy="14203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B9936C81-7655-4CD6-BB0E-9BBB983BD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156"/>
              <a:stretch/>
            </p:blipFill>
            <p:spPr>
              <a:xfrm>
                <a:off x="323528" y="2537238"/>
                <a:ext cx="6371154" cy="1420358"/>
              </a:xfrm>
              <a:prstGeom prst="rect">
                <a:avLst/>
              </a:prstGeom>
            </p:spPr>
          </p:pic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6DDFE7BE-2601-4331-94B4-4040855631FE}"/>
                  </a:ext>
                </a:extLst>
              </p:cNvPr>
              <p:cNvSpPr/>
              <p:nvPr/>
            </p:nvSpPr>
            <p:spPr>
              <a:xfrm>
                <a:off x="359532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xmlns="" id="{715D5C2A-B15B-4ED5-B857-44C23F2E2D27}"/>
                  </a:ext>
                </a:extLst>
              </p:cNvPr>
              <p:cNvSpPr/>
              <p:nvPr/>
            </p:nvSpPr>
            <p:spPr>
              <a:xfrm>
                <a:off x="2026739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BEA01B18-E0CA-41E0-B219-1C8370D579B7}"/>
                  </a:ext>
                </a:extLst>
              </p:cNvPr>
              <p:cNvSpPr/>
              <p:nvPr/>
            </p:nvSpPr>
            <p:spPr>
              <a:xfrm>
                <a:off x="3596044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xmlns="" id="{E4973D32-16F2-495A-916D-7B13B42C5BB5}"/>
                  </a:ext>
                </a:extLst>
              </p:cNvPr>
              <p:cNvSpPr/>
              <p:nvPr/>
            </p:nvSpPr>
            <p:spPr>
              <a:xfrm>
                <a:off x="5212422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1132BAE-6BF5-4E6B-816A-1F4AD64C3464}"/>
                </a:ext>
              </a:extLst>
            </p:cNvPr>
            <p:cNvSpPr txBox="1"/>
            <p:nvPr/>
          </p:nvSpPr>
          <p:spPr>
            <a:xfrm flipH="1">
              <a:off x="362992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2093E379-0CEE-4AC6-A023-B59C4DE69B6F}"/>
                </a:ext>
              </a:extLst>
            </p:cNvPr>
            <p:cNvSpPr txBox="1"/>
            <p:nvPr/>
          </p:nvSpPr>
          <p:spPr>
            <a:xfrm flipH="1">
              <a:off x="1967266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236556B-D3F1-425E-82FB-EDA091C86B10}"/>
                </a:ext>
              </a:extLst>
            </p:cNvPr>
            <p:cNvSpPr txBox="1"/>
            <p:nvPr/>
          </p:nvSpPr>
          <p:spPr>
            <a:xfrm flipH="1">
              <a:off x="3559188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798F2CB-E640-40AD-B65F-BDB13FFBC543}"/>
                </a:ext>
              </a:extLst>
            </p:cNvPr>
            <p:cNvSpPr txBox="1"/>
            <p:nvPr/>
          </p:nvSpPr>
          <p:spPr>
            <a:xfrm flipH="1">
              <a:off x="5163300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CD69BE2-645D-48EB-86AE-7AD3208D84B6}"/>
              </a:ext>
            </a:extLst>
          </p:cNvPr>
          <p:cNvSpPr/>
          <p:nvPr/>
        </p:nvSpPr>
        <p:spPr bwMode="auto">
          <a:xfrm>
            <a:off x="3278427" y="4417483"/>
            <a:ext cx="754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A5E1232-36EE-44A9-B4FC-F47D37450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311" y="4257092"/>
            <a:ext cx="360000" cy="355000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2792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341.Jpg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0847406-EAEE-4662-822F-66433ED7BE4C}"/>
              </a:ext>
            </a:extLst>
          </p:cNvPr>
          <p:cNvSpPr/>
          <p:nvPr/>
        </p:nvSpPr>
        <p:spPr>
          <a:xfrm>
            <a:off x="538154" y="2381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 가를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찾아 기호를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E0B020A-EE94-4FF3-AF98-4BEEB805E18F}"/>
              </a:ext>
            </a:extLst>
          </p:cNvPr>
          <p:cNvGrpSpPr/>
          <p:nvPr/>
        </p:nvGrpSpPr>
        <p:grpSpPr>
          <a:xfrm>
            <a:off x="323528" y="2527149"/>
            <a:ext cx="6371154" cy="1430447"/>
            <a:chOff x="323528" y="2527149"/>
            <a:chExt cx="6371154" cy="143044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C0B289F-A1F7-421C-92B7-D6D700D35BE4}"/>
                </a:ext>
              </a:extLst>
            </p:cNvPr>
            <p:cNvGrpSpPr/>
            <p:nvPr/>
          </p:nvGrpSpPr>
          <p:grpSpPr>
            <a:xfrm>
              <a:off x="323528" y="2537238"/>
              <a:ext cx="6371154" cy="1420358"/>
              <a:chOff x="323528" y="2537238"/>
              <a:chExt cx="6371154" cy="14203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B9936C81-7655-4CD6-BB0E-9BBB983BD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156"/>
              <a:stretch/>
            </p:blipFill>
            <p:spPr>
              <a:xfrm>
                <a:off x="323528" y="2537238"/>
                <a:ext cx="6371154" cy="1420358"/>
              </a:xfrm>
              <a:prstGeom prst="rect">
                <a:avLst/>
              </a:prstGeom>
            </p:spPr>
          </p:pic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6DDFE7BE-2601-4331-94B4-4040855631FE}"/>
                  </a:ext>
                </a:extLst>
              </p:cNvPr>
              <p:cNvSpPr/>
              <p:nvPr/>
            </p:nvSpPr>
            <p:spPr>
              <a:xfrm>
                <a:off x="359532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xmlns="" id="{715D5C2A-B15B-4ED5-B857-44C23F2E2D27}"/>
                  </a:ext>
                </a:extLst>
              </p:cNvPr>
              <p:cNvSpPr/>
              <p:nvPr/>
            </p:nvSpPr>
            <p:spPr>
              <a:xfrm>
                <a:off x="2026739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BEA01B18-E0CA-41E0-B219-1C8370D579B7}"/>
                  </a:ext>
                </a:extLst>
              </p:cNvPr>
              <p:cNvSpPr/>
              <p:nvPr/>
            </p:nvSpPr>
            <p:spPr>
              <a:xfrm>
                <a:off x="3596044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xmlns="" id="{E4973D32-16F2-495A-916D-7B13B42C5BB5}"/>
                  </a:ext>
                </a:extLst>
              </p:cNvPr>
              <p:cNvSpPr/>
              <p:nvPr/>
            </p:nvSpPr>
            <p:spPr>
              <a:xfrm>
                <a:off x="5212422" y="2600908"/>
                <a:ext cx="214319" cy="27636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1132BAE-6BF5-4E6B-816A-1F4AD64C3464}"/>
                </a:ext>
              </a:extLst>
            </p:cNvPr>
            <p:cNvSpPr txBox="1"/>
            <p:nvPr/>
          </p:nvSpPr>
          <p:spPr>
            <a:xfrm flipH="1">
              <a:off x="362992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2093E379-0CEE-4AC6-A023-B59C4DE69B6F}"/>
                </a:ext>
              </a:extLst>
            </p:cNvPr>
            <p:cNvSpPr txBox="1"/>
            <p:nvPr/>
          </p:nvSpPr>
          <p:spPr>
            <a:xfrm flipH="1">
              <a:off x="1967266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236556B-D3F1-425E-82FB-EDA091C86B10}"/>
                </a:ext>
              </a:extLst>
            </p:cNvPr>
            <p:cNvSpPr txBox="1"/>
            <p:nvPr/>
          </p:nvSpPr>
          <p:spPr>
            <a:xfrm flipH="1">
              <a:off x="3559188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798F2CB-E640-40AD-B65F-BDB13FFBC543}"/>
                </a:ext>
              </a:extLst>
            </p:cNvPr>
            <p:cNvSpPr txBox="1"/>
            <p:nvPr/>
          </p:nvSpPr>
          <p:spPr>
            <a:xfrm flipH="1">
              <a:off x="5163300" y="2527149"/>
              <a:ext cx="35032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CD69BE2-645D-48EB-86AE-7AD3208D84B6}"/>
              </a:ext>
            </a:extLst>
          </p:cNvPr>
          <p:cNvSpPr/>
          <p:nvPr/>
        </p:nvSpPr>
        <p:spPr bwMode="auto">
          <a:xfrm>
            <a:off x="3278427" y="4417483"/>
            <a:ext cx="754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A5E1232-36EE-44A9-B4FC-F47D37450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311" y="4257092"/>
            <a:ext cx="360000" cy="355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588272B-2E36-404D-B277-718925F09A6D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09E8368F-EE61-4804-9DC6-90A896177299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xmlns="" id="{29C17E35-D55A-4CF2-B95D-85A755536ED2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D488F484-B413-4224-8FA9-56C0DF54B3F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44159891-F936-436B-AB07-CF66AB18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D01FE2B-A508-45CF-B072-2391A1ADF841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도형의 위쪽이 오른쪽으로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954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적힌 카드를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 만들어지는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592DA67-E6F1-4A2F-A8D9-007BEFA8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32" y="2553179"/>
            <a:ext cx="1817012" cy="149593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F0D867D-1F8E-410C-BB2C-E238405CD41C}"/>
              </a:ext>
            </a:extLst>
          </p:cNvPr>
          <p:cNvSpPr/>
          <p:nvPr/>
        </p:nvSpPr>
        <p:spPr bwMode="auto">
          <a:xfrm>
            <a:off x="3278427" y="4417483"/>
            <a:ext cx="754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216DA48-AE51-45AE-95A1-DA456D001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311" y="4257092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A2313DD-5A7D-4EAF-9C96-CC603796D6CF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_6, 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CFC9699A-8096-4066-834E-49DFA6A7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5D7A1DDE-7991-4DA4-9B76-8536B0E8FD6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90CA05C-3D87-465D-8F7C-C19DA50D9AB1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8833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92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4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라인 박스만 수정해서 사용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954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적힌 카드를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 만들어지는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592DA67-E6F1-4A2F-A8D9-007BEFA8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32" y="2553179"/>
            <a:ext cx="1817012" cy="149593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F0D867D-1F8E-410C-BB2C-E238405CD41C}"/>
              </a:ext>
            </a:extLst>
          </p:cNvPr>
          <p:cNvSpPr/>
          <p:nvPr/>
        </p:nvSpPr>
        <p:spPr bwMode="auto">
          <a:xfrm>
            <a:off x="3278427" y="4417483"/>
            <a:ext cx="754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216DA48-AE51-45AE-95A1-DA456D001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311" y="4257092"/>
            <a:ext cx="360000" cy="355000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CFC9699A-8096-4066-834E-49DFA6A7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ACC7F94-E74B-422C-9647-A541261593F1}"/>
              </a:ext>
            </a:extLst>
          </p:cNvPr>
          <p:cNvGrpSpPr/>
          <p:nvPr/>
        </p:nvGrpSpPr>
        <p:grpSpPr>
          <a:xfrm>
            <a:off x="192745" y="3176972"/>
            <a:ext cx="6667165" cy="2060314"/>
            <a:chOff x="192745" y="3212976"/>
            <a:chExt cx="6667165" cy="206031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7CB55CE-F895-4BE9-BD52-ECEA7F9F193A}"/>
                </a:ext>
              </a:extLst>
            </p:cNvPr>
            <p:cNvSpPr/>
            <p:nvPr/>
          </p:nvSpPr>
          <p:spPr>
            <a:xfrm>
              <a:off x="192745" y="3338548"/>
              <a:ext cx="6667165" cy="17466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120061C6-A188-4599-9C7D-0846151E8215}"/>
                </a:ext>
              </a:extLst>
            </p:cNvPr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C0667E6E-5FD3-4FB8-AFEA-28420BD5CA3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A5A9D5D2-45D2-4D57-AE18-FD6A5DE2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92887AD-1609-4CF0-84E7-BAFED80ADF02}"/>
              </a:ext>
            </a:extLst>
          </p:cNvPr>
          <p:cNvGrpSpPr/>
          <p:nvPr/>
        </p:nvGrpSpPr>
        <p:grpSpPr>
          <a:xfrm>
            <a:off x="338476" y="3428086"/>
            <a:ext cx="6416903" cy="1560038"/>
            <a:chOff x="338476" y="3428086"/>
            <a:chExt cx="6416903" cy="156003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66F2879-27C7-4EA6-B3D0-A718756006BF}"/>
                </a:ext>
              </a:extLst>
            </p:cNvPr>
            <p:cNvSpPr txBox="1"/>
            <p:nvPr/>
          </p:nvSpPr>
          <p:spPr>
            <a:xfrm flipH="1">
              <a:off x="338476" y="4311016"/>
              <a:ext cx="641690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적힌 카드를 시계 반대 방향으로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˚만큼 돌리면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77E75D-4F00-41A0-841C-23AA4876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4584" y="3428086"/>
              <a:ext cx="2470236" cy="816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70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397A954-51A2-4C02-8FC0-1C3B695E3E97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DB5F9D1-2EE4-4D28-A2C3-FE652F4A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71" y="3338937"/>
            <a:ext cx="2014894" cy="88307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34" y="2708920"/>
            <a:ext cx="4845708" cy="19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DB5F9D1-2EE4-4D28-A2C3-FE652F4A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43" y="2530403"/>
            <a:ext cx="4853899" cy="212732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F393FF2-3E0E-4C64-877E-3093BB0326AE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5AE3FB8-CC16-46CE-8A1F-E5EA76F1895E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6A66EDBF-48E0-49D3-A4B3-0EFB21EA2010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ACD5DFED-12AB-441B-B022-14E72FFB91E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156765FB-40BA-425B-B06D-AD169A19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89CCE4D-1892-4B07-8D20-1D78759DDF4C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위쪽 부분이 아래쪽으로 이동합니다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F897222D-C8D6-4BD6-806D-0604AA440C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23207" r="2938" b="12016"/>
          <a:stretch/>
        </p:blipFill>
        <p:spPr>
          <a:xfrm>
            <a:off x="67013" y="1769584"/>
            <a:ext cx="3657362" cy="302756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화살표 모양을 돌리려고 합니다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351563" y="107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41401" y="1794591"/>
            <a:ext cx="1649970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모양인 회전판이 있네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:a16="http://schemas.microsoft.com/office/drawing/2014/main" xmlns="" id="{E07438FD-E844-474F-B71B-1812B478FA43}"/>
              </a:ext>
            </a:extLst>
          </p:cNvPr>
          <p:cNvSpPr/>
          <p:nvPr/>
        </p:nvSpPr>
        <p:spPr>
          <a:xfrm flipH="1">
            <a:off x="1818133" y="3700346"/>
            <a:ext cx="2024005" cy="813575"/>
          </a:xfrm>
          <a:prstGeom prst="wedgeRoundRectCallout">
            <a:avLst>
              <a:gd name="adj1" fmla="val -6312"/>
              <a:gd name="adj2" fmla="val -691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모양을 돌리면 어떻게 될까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379694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F2AA4B89-AD6D-4F70-B22F-EC01EA290A21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1F6F42CE-4746-4BBD-BF15-A70C3913C96E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07BBCFA9-FE36-499E-8877-EC290D0C9A7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05043D9-B4AE-481D-A3F8-9E0F6ACD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79776EB-AED6-4CCC-B736-1031F13839F0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70840EF0-965E-4EAF-A5A8-6EA266A50D9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8F6AF6F4-2187-4984-A174-0F2AED90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E104B720-188E-46E8-B25F-B835FEB2A5B3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B359A036-99CB-4217-BDD0-17C0CA22633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7B477C0-22FA-454E-83B8-B37C712DD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01FB39DD-82D2-4820-9B2D-8C5BDFA487F3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36A95A29-4011-4C96-ACA3-1C8A9843D1E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E1909AA-F91F-4616-968B-C25A85069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921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353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654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)4-1-4(6,7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배경 이미지는 테두리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541662" y="4811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70FFA889-CB64-4BF0-9EE2-B4EF46FD8B03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01BEB642-643A-4FDC-8701-EA1C4B958671}"/>
              </a:ext>
            </a:extLst>
          </p:cNvPr>
          <p:cNvSpPr/>
          <p:nvPr/>
        </p:nvSpPr>
        <p:spPr>
          <a:xfrm>
            <a:off x="1305149" y="1955720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897301A-3A29-43F6-A71D-A5D3F2995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503571"/>
            <a:ext cx="5929687" cy="1658435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ACD3488-79B0-47FE-B802-28304993D9D9}"/>
              </a:ext>
            </a:extLst>
          </p:cNvPr>
          <p:cNvSpPr/>
          <p:nvPr/>
        </p:nvSpPr>
        <p:spPr>
          <a:xfrm>
            <a:off x="3935444" y="3169488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곱하기 기호 7">
            <a:extLst>
              <a:ext uri="{FF2B5EF4-FFF2-40B4-BE49-F238E27FC236}">
                <a16:creationId xmlns:a16="http://schemas.microsoft.com/office/drawing/2014/main" xmlns="" id="{9456BAE4-7932-4A7D-8C0A-4A94B91B42AA}"/>
              </a:ext>
            </a:extLst>
          </p:cNvPr>
          <p:cNvSpPr/>
          <p:nvPr/>
        </p:nvSpPr>
        <p:spPr>
          <a:xfrm>
            <a:off x="5418262" y="3069470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1BEB642-643A-4FDC-8701-EA1C4B958671}"/>
              </a:ext>
            </a:extLst>
          </p:cNvPr>
          <p:cNvSpPr/>
          <p:nvPr/>
        </p:nvSpPr>
        <p:spPr>
          <a:xfrm>
            <a:off x="1305149" y="1955720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897301A-3A29-43F6-A71D-A5D3F299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6" y="2503571"/>
            <a:ext cx="5929687" cy="1658435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ACD3488-79B0-47FE-B802-28304993D9D9}"/>
              </a:ext>
            </a:extLst>
          </p:cNvPr>
          <p:cNvSpPr/>
          <p:nvPr/>
        </p:nvSpPr>
        <p:spPr>
          <a:xfrm>
            <a:off x="3935444" y="3169488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곱하기 기호 7">
            <a:extLst>
              <a:ext uri="{FF2B5EF4-FFF2-40B4-BE49-F238E27FC236}">
                <a16:creationId xmlns:a16="http://schemas.microsoft.com/office/drawing/2014/main" xmlns="" id="{9456BAE4-7932-4A7D-8C0A-4A94B91B42AA}"/>
              </a:ext>
            </a:extLst>
          </p:cNvPr>
          <p:cNvSpPr/>
          <p:nvPr/>
        </p:nvSpPr>
        <p:spPr>
          <a:xfrm>
            <a:off x="5418262" y="3069470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ACEA3A8-0D82-42C2-B5E2-C7255578D27B}"/>
              </a:ext>
            </a:extLst>
          </p:cNvPr>
          <p:cNvGrpSpPr/>
          <p:nvPr/>
        </p:nvGrpSpPr>
        <p:grpSpPr>
          <a:xfrm>
            <a:off x="3699962" y="4297045"/>
            <a:ext cx="2259496" cy="485775"/>
            <a:chOff x="3599892" y="4297045"/>
            <a:chExt cx="2259496" cy="485775"/>
          </a:xfrm>
        </p:grpSpPr>
        <p:pic>
          <p:nvPicPr>
            <p:cNvPr id="100" name="Picture 3">
              <a:extLst>
                <a:ext uri="{FF2B5EF4-FFF2-40B4-BE49-F238E27FC236}">
                  <a16:creationId xmlns:a16="http://schemas.microsoft.com/office/drawing/2014/main" xmlns="" id="{30BBD8F2-8187-4EAA-A0F0-6A21D4B51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2" y="4297045"/>
              <a:ext cx="4953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3">
              <a:extLst>
                <a:ext uri="{FF2B5EF4-FFF2-40B4-BE49-F238E27FC236}">
                  <a16:creationId xmlns:a16="http://schemas.microsoft.com/office/drawing/2014/main" xmlns="" id="{BAD17EE5-15E5-40FC-A1CB-8863588A9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297045"/>
              <a:ext cx="4953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0B9AC7-AF0F-4DE8-B6CE-0CE63C118997}"/>
              </a:ext>
            </a:extLst>
          </p:cNvPr>
          <p:cNvGrpSpPr/>
          <p:nvPr/>
        </p:nvGrpSpPr>
        <p:grpSpPr>
          <a:xfrm>
            <a:off x="3802571" y="4195267"/>
            <a:ext cx="553405" cy="503246"/>
            <a:chOff x="5519626" y="4184932"/>
            <a:chExt cx="553405" cy="503246"/>
          </a:xfrm>
        </p:grpSpPr>
        <p:pic>
          <p:nvPicPr>
            <p:cNvPr id="102" name="Picture 5">
              <a:extLst>
                <a:ext uri="{FF2B5EF4-FFF2-40B4-BE49-F238E27FC236}">
                  <a16:creationId xmlns:a16="http://schemas.microsoft.com/office/drawing/2014/main" xmlns="" id="{E66197D6-2087-419A-9E33-FE2A2E2B1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626" y="4397047"/>
              <a:ext cx="296239" cy="29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322ADD40-A093-4108-A519-839582CD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3031" y="4184932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360F338-F3B5-41DE-AF7E-6468E3B04DED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4DC43899-A619-45CB-9204-A22204B647DC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:a16="http://schemas.microsoft.com/office/drawing/2014/main" xmlns="" id="{93B2845A-5AEF-4C8B-90EA-E0AE74105BBC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F295F7E0-EF88-4E52-98F8-2C8B99005B0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AACBA48A-C398-4419-98A3-A7FCE105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1A1C6B-ABF5-4F5F-B3CB-AD48E4545B98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도형의 위쪽이 오른쪽으로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79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92AD25DA-5D40-42AC-B181-A92C21C5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9E63267C-7929-4511-93B8-8E6B50C17908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수가 적힌 카드를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 만들어지는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FBF9CB-66AB-49C8-A3D0-EEC0547364AD}"/>
              </a:ext>
            </a:extLst>
          </p:cNvPr>
          <p:cNvSpPr/>
          <p:nvPr/>
        </p:nvSpPr>
        <p:spPr bwMode="auto">
          <a:xfrm>
            <a:off x="3130231" y="4323346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097" y="414584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9C598F4D-C859-4EC3-A298-A13E9A5E6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4298" y="2366299"/>
            <a:ext cx="1805712" cy="1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92AD25DA-5D40-42AC-B181-A92C21C5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BEE0139-841B-49AA-BBB4-FB8182911B6E}"/>
              </a:ext>
            </a:extLst>
          </p:cNvPr>
          <p:cNvSpPr/>
          <p:nvPr/>
        </p:nvSpPr>
        <p:spPr bwMode="auto">
          <a:xfrm>
            <a:off x="3278427" y="4450201"/>
            <a:ext cx="754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983882A7-BF3F-4DCD-B204-E8A00EC3F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11" y="4289810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F70AA18-B6CF-42E1-8009-29E0CEAE501F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626BC51C-20CF-48B9-9713-4399626C0654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FC2B8DD5-FD34-4DD2-ADF5-A070704DD959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EFF9AB05-3C69-4462-8B52-465EC91559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64D1D319-35B1-4875-BF6B-5A69B9C1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E66CC6E-CB67-437C-94AA-0775FF85DA2D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위쪽 부분이 아래쪽으로 이동합니다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수가 적힌 카드를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 만들어지는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C598F4D-C859-4EC3-A298-A13E9A5E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298" y="2366299"/>
            <a:ext cx="1805712" cy="1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숫자를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xmlns="" id="{21639181-1510-4E50-B50B-F540092BB894}"/>
              </a:ext>
            </a:extLst>
          </p:cNvPr>
          <p:cNvSpPr/>
          <p:nvPr/>
        </p:nvSpPr>
        <p:spPr bwMode="auto">
          <a:xfrm>
            <a:off x="856777" y="2440067"/>
            <a:ext cx="5407411" cy="1024937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방향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서로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157C5DFC-C281-49AF-8181-7537DF84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34811"/>
            <a:ext cx="339371" cy="3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168FAF6-D595-45BE-A39D-54BECEB44498}"/>
              </a:ext>
            </a:extLst>
          </p:cNvPr>
          <p:cNvSpPr/>
          <p:nvPr/>
        </p:nvSpPr>
        <p:spPr bwMode="auto">
          <a:xfrm>
            <a:off x="1684868" y="2963180"/>
            <a:ext cx="571705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965" y="27628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3">
            <a:extLst>
              <a:ext uri="{FF2B5EF4-FFF2-40B4-BE49-F238E27FC236}">
                <a16:creationId xmlns:a16="http://schemas.microsoft.com/office/drawing/2014/main" xmlns="" id="{23520C89-5673-4D47-B90E-EBB1F763AF8D}"/>
              </a:ext>
            </a:extLst>
          </p:cNvPr>
          <p:cNvSpPr/>
          <p:nvPr/>
        </p:nvSpPr>
        <p:spPr>
          <a:xfrm>
            <a:off x="755270" y="2696095"/>
            <a:ext cx="5607835" cy="1102644"/>
          </a:xfrm>
          <a:prstGeom prst="roundRect">
            <a:avLst/>
          </a:prstGeom>
          <a:ln w="57150">
            <a:solidFill>
              <a:srgbClr val="F6E7D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  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믐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달  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웅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극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6" name="Picture 8">
            <a:extLst>
              <a:ext uri="{FF2B5EF4-FFF2-40B4-BE49-F238E27FC236}">
                <a16:creationId xmlns:a16="http://schemas.microsoft.com/office/drawing/2014/main" xmlns="" id="{BE1B3C0A-9856-45EB-851F-90B09DE4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60" y="3023052"/>
            <a:ext cx="425112" cy="4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>
            <a:extLst>
              <a:ext uri="{FF2B5EF4-FFF2-40B4-BE49-F238E27FC236}">
                <a16:creationId xmlns:a16="http://schemas.microsoft.com/office/drawing/2014/main" xmlns="" id="{E5AACEFC-BD5B-46A4-B523-E84693E91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69" y="3032413"/>
            <a:ext cx="440857" cy="44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xmlns="" id="{0E131A13-8365-4130-B2CB-9FB7BEB7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36" y="3023052"/>
            <a:ext cx="425112" cy="44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>
            <a:extLst>
              <a:ext uri="{FF2B5EF4-FFF2-40B4-BE49-F238E27FC236}">
                <a16:creationId xmlns:a16="http://schemas.microsoft.com/office/drawing/2014/main" xmlns="" id="{721B9603-129A-42F0-A072-ED0D3396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2" y="3030925"/>
            <a:ext cx="432984" cy="4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xmlns="" id="{9E6C3EF8-047C-4872-8D06-921D642F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89" y="3007307"/>
            <a:ext cx="448729" cy="44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아래의 글자를       와 같이 돌린 글자가 처음과 같은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0F9B4D-323D-416A-924D-4E8BA0291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6190" y="1559784"/>
            <a:ext cx="372225" cy="391152"/>
          </a:xfrm>
          <a:prstGeom prst="rect">
            <a:avLst/>
          </a:prstGeom>
        </p:spPr>
      </p:pic>
      <p:pic>
        <p:nvPicPr>
          <p:cNvPr id="96" name="Picture 12">
            <a:extLst>
              <a:ext uri="{FF2B5EF4-FFF2-40B4-BE49-F238E27FC236}">
                <a16:creationId xmlns:a16="http://schemas.microsoft.com/office/drawing/2014/main" xmlns="" id="{49EFC631-CC51-460F-A240-D787127C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95" y="4179676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0">
            <a:extLst>
              <a:ext uri="{FF2B5EF4-FFF2-40B4-BE49-F238E27FC236}">
                <a16:creationId xmlns:a16="http://schemas.microsoft.com/office/drawing/2014/main" xmlns="" id="{B809671D-D7A5-4B6C-A7CC-A99A86CC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7" y="4259946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F0D0D549-CAD6-4ECF-9241-E9BB892D0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8097" y="41458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1C69AFF-B542-490E-9989-1572AD0BEA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23207" r="2938" b="12016"/>
          <a:stretch/>
        </p:blipFill>
        <p:spPr>
          <a:xfrm>
            <a:off x="242645" y="1376772"/>
            <a:ext cx="6434342" cy="4056302"/>
          </a:xfrm>
          <a:prstGeom prst="rect">
            <a:avLst/>
          </a:prstGeom>
        </p:spPr>
      </p:pic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xmlns="" id="{A82D6D73-BC04-4C3E-85BD-26505F860E81}"/>
              </a:ext>
            </a:extLst>
          </p:cNvPr>
          <p:cNvSpPr/>
          <p:nvPr/>
        </p:nvSpPr>
        <p:spPr>
          <a:xfrm flipH="1">
            <a:off x="242645" y="1488559"/>
            <a:ext cx="2126495" cy="1103974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모양인 회전판이 있네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8">
            <a:extLst>
              <a:ext uri="{FF2B5EF4-FFF2-40B4-BE49-F238E27FC236}">
                <a16:creationId xmlns:a16="http://schemas.microsoft.com/office/drawing/2014/main" xmlns="" id="{A3D99305-0D47-43C6-AC7F-C580C67C0D20}"/>
              </a:ext>
            </a:extLst>
          </p:cNvPr>
          <p:cNvSpPr/>
          <p:nvPr/>
        </p:nvSpPr>
        <p:spPr>
          <a:xfrm flipH="1">
            <a:off x="3644297" y="1004959"/>
            <a:ext cx="2609852" cy="813575"/>
          </a:xfrm>
          <a:prstGeom prst="wedgeRoundRectCallout">
            <a:avLst>
              <a:gd name="adj1" fmla="val -1512"/>
              <a:gd name="adj2" fmla="val 1186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모양을 돌리면 어떻게 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2971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)4-1-4(6,7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29320A3-283D-4C2F-9C3A-B8B34D6B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23207" r="2938" b="12016"/>
          <a:stretch/>
        </p:blipFill>
        <p:spPr>
          <a:xfrm>
            <a:off x="67013" y="1769584"/>
            <a:ext cx="3657362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모영을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돌리려고 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돌린 화살표 모양은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4239" y="2625876"/>
            <a:ext cx="2825671" cy="551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화살표 모양을 돌려도 그 모양은 그대로일 것 같습니다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83" y="242592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918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AD05016-CC63-4B72-B5C8-0DD137DEB155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09741" y="1307696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D365684B-9AA5-4D54-AD6E-FCE4649A24E8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36125DB8-5A06-47EA-AD19-ED6087F3285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AB5A090A-99B8-4EF3-902A-06208A549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5AFE271-8AFD-4392-AF74-A41D962E6240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027839AF-756E-4850-B88A-C58D29E5C31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18577169-CAED-4028-8C8B-4B9061F25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35E316F5-DB8B-418B-B8D8-A80262DADA7B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33BD1D8C-0549-4628-AB90-91E4E7E6F8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5F079AC5-F27A-4713-B38D-997A56AA9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4B8F6775-A545-43F0-90F0-74949DE10D25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B17DA6C-E89A-438D-96EC-E23A688FFA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4D41D6EF-2034-4758-BA80-E25C947B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CB337670-8287-4194-9EF4-087F0B6431FD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202F6EA0-00AE-4B1C-90A5-F627820AFD33}"/>
              </a:ext>
            </a:extLst>
          </p:cNvPr>
          <p:cNvSpPr/>
          <p:nvPr/>
        </p:nvSpPr>
        <p:spPr>
          <a:xfrm flipH="1">
            <a:off x="41401" y="1794591"/>
            <a:ext cx="1649970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모양인 회전판이 있네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말풍선: 사각형 8">
            <a:extLst>
              <a:ext uri="{FF2B5EF4-FFF2-40B4-BE49-F238E27FC236}">
                <a16:creationId xmlns:a16="http://schemas.microsoft.com/office/drawing/2014/main" xmlns="" id="{C176D5E0-BBCC-478A-B7DF-72B28077BA41}"/>
              </a:ext>
            </a:extLst>
          </p:cNvPr>
          <p:cNvSpPr/>
          <p:nvPr/>
        </p:nvSpPr>
        <p:spPr>
          <a:xfrm flipH="1">
            <a:off x="1818133" y="3700346"/>
            <a:ext cx="2024005" cy="813575"/>
          </a:xfrm>
          <a:prstGeom prst="wedgeRoundRectCallout">
            <a:avLst>
              <a:gd name="adj1" fmla="val -6312"/>
              <a:gd name="adj2" fmla="val -691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모양을 돌리면 어떻게 될까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23B5CF7-8747-48DB-B1C2-59366898E062}"/>
              </a:ext>
            </a:extLst>
          </p:cNvPr>
          <p:cNvSpPr/>
          <p:nvPr/>
        </p:nvSpPr>
        <p:spPr bwMode="auto">
          <a:xfrm>
            <a:off x="4034239" y="3254023"/>
            <a:ext cx="2825671" cy="9596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3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밀거나 뒤집기를 했을 때와 같이 모양과 크기는 변하지 않을 것 같습니다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81D64E9-B4EB-47A3-933A-7E208F916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83" y="3076674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340CC62-B236-4284-9992-C7C90FBDCAED}"/>
              </a:ext>
            </a:extLst>
          </p:cNvPr>
          <p:cNvSpPr/>
          <p:nvPr/>
        </p:nvSpPr>
        <p:spPr bwMode="auto">
          <a:xfrm>
            <a:off x="4034239" y="4269548"/>
            <a:ext cx="2825671" cy="9596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뒤집기를 했을 때와 같이 모양과 크기는 변하지 않아도 방향이 달라질 수도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7406411E-44CC-4869-93A0-A7287C7F9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83" y="4128798"/>
            <a:ext cx="360000" cy="355000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0B3515D-BA53-4592-A710-D0CE39E3E046}"/>
              </a:ext>
            </a:extLst>
          </p:cNvPr>
          <p:cNvSpPr/>
          <p:nvPr/>
        </p:nvSpPr>
        <p:spPr>
          <a:xfrm>
            <a:off x="6723734" y="3467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95D74CE4-3106-4F19-B69D-FFFA675FE526}"/>
              </a:ext>
            </a:extLst>
          </p:cNvPr>
          <p:cNvSpPr/>
          <p:nvPr/>
        </p:nvSpPr>
        <p:spPr>
          <a:xfrm>
            <a:off x="6723734" y="4618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AF660A06-96FC-4077-8B41-AA2430D76A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23207" r="2938" b="12016"/>
          <a:stretch/>
        </p:blipFill>
        <p:spPr>
          <a:xfrm>
            <a:off x="67013" y="1769584"/>
            <a:ext cx="3657362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모양은 어느 방향으로 돌아가나요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37210"/>
            <a:ext cx="2826889" cy="407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방향으로 돌아갑니다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274" y="217390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E440DFC9-ED97-4209-9A21-E8B6B20E2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600B343-D26D-4B45-B227-86D9314123C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1412776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C0AFB92E-D492-4A8F-96D1-6BD56034AE6E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9CBE2DDB-F059-4959-8AA2-43D34959AA0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6F2C8CEF-D643-426C-BC87-EE79E545B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D8E3FF89-25F4-43D8-A8F0-4B2225261B60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86969ACA-B7C6-4A17-92C1-C33C66080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1C9B3A29-472A-4B03-9AE3-98974C9C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D6FB2875-A44B-46F8-9D46-EFC3101AFFE0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AD1EF115-F45F-4A44-B58A-0A2B282394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4B5C8C50-5204-4F7C-8DAD-DB8660A69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5968BB1-F6E1-48A1-94DC-25BF53E22FE9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1462468-315A-405A-9C83-52887F8B7D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2A63BA7D-33C5-42F1-9502-CF8FCD762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4963BB7-9D0C-41BC-AF15-EBBB4B5B1C7C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EA91192-0EDC-4A37-B83E-53E9E04481E2}"/>
              </a:ext>
            </a:extLst>
          </p:cNvPr>
          <p:cNvSpPr/>
          <p:nvPr/>
        </p:nvSpPr>
        <p:spPr bwMode="auto">
          <a:xfrm>
            <a:off x="4033021" y="2877270"/>
            <a:ext cx="2826889" cy="695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방향으로 돌아갑니다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5183E1FB-D95A-4C78-A070-2E99E71FC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274" y="2973166"/>
            <a:ext cx="360000" cy="355000"/>
          </a:xfrm>
          <a:prstGeom prst="rect">
            <a:avLst/>
          </a:prstGeom>
        </p:spPr>
      </p:pic>
      <p:sp>
        <p:nvSpPr>
          <p:cNvPr id="54" name="말풍선: 사각형 8">
            <a:extLst>
              <a:ext uri="{FF2B5EF4-FFF2-40B4-BE49-F238E27FC236}">
                <a16:creationId xmlns:a16="http://schemas.microsoft.com/office/drawing/2014/main" xmlns="" id="{A0EB15C1-1DBA-49CB-8CF2-D44AD70707EB}"/>
              </a:ext>
            </a:extLst>
          </p:cNvPr>
          <p:cNvSpPr/>
          <p:nvPr/>
        </p:nvSpPr>
        <p:spPr>
          <a:xfrm flipH="1">
            <a:off x="41401" y="1794591"/>
            <a:ext cx="1649970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모양인 회전판이 있네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사각형 8">
            <a:extLst>
              <a:ext uri="{FF2B5EF4-FFF2-40B4-BE49-F238E27FC236}">
                <a16:creationId xmlns:a16="http://schemas.microsoft.com/office/drawing/2014/main" xmlns="" id="{E0443CF6-49D4-423A-8DB0-11586ADA1246}"/>
              </a:ext>
            </a:extLst>
          </p:cNvPr>
          <p:cNvSpPr/>
          <p:nvPr/>
        </p:nvSpPr>
        <p:spPr>
          <a:xfrm flipH="1">
            <a:off x="1818133" y="3700346"/>
            <a:ext cx="2024005" cy="813575"/>
          </a:xfrm>
          <a:prstGeom prst="wedgeRoundRectCallout">
            <a:avLst>
              <a:gd name="adj1" fmla="val -6312"/>
              <a:gd name="adj2" fmla="val -691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모양을 돌리면 어떻게 될까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D604F4C-DDB8-4159-A087-70D74FB8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23207" r="2938" b="12016"/>
          <a:stretch/>
        </p:blipFill>
        <p:spPr>
          <a:xfrm>
            <a:off x="67013" y="1769584"/>
            <a:ext cx="3657362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화살표 모양이 돌아간 정도는 어떻게 표현하면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24561"/>
            <a:ext cx="2826889" cy="6363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돌아간 정도를 각도로 표현하면 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72" y="213789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E440DFC9-ED97-4209-9A21-E8B6B20E2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4555500-EEB8-45EC-9522-9D662263CC8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2024844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554D1736-80C2-400C-84F2-66DFC02AC642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3FEC8B79-9103-4907-A99B-421DBF617D2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1EB725CD-8C9D-4771-986A-5C76E960C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E360EB78-74FB-4BEF-BDB4-286FCB522649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6CD0579C-E74E-4DDE-BE40-F5402CDDA4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FB4B3C0-BBA3-4073-86F1-E5870ABA8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A314865A-CE95-48D0-A5F5-3B01F1D76495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83EC8CC7-3257-4956-ACA6-3979ADB30C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C6E6452-6DB4-465B-B4BA-FE8026EC5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953FBE6F-5C3F-443D-A160-4F4AF191D932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6D5BA0E4-61AE-455C-B828-E704295726B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D2315A78-0CFB-4664-B6D9-35F698824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66FBC24-811D-411B-81DB-2E37188F8AC8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말풍선: 사각형 8">
            <a:extLst>
              <a:ext uri="{FF2B5EF4-FFF2-40B4-BE49-F238E27FC236}">
                <a16:creationId xmlns:a16="http://schemas.microsoft.com/office/drawing/2014/main" xmlns="" id="{E8B3320B-20FD-4650-B060-15CD96650432}"/>
              </a:ext>
            </a:extLst>
          </p:cNvPr>
          <p:cNvSpPr/>
          <p:nvPr/>
        </p:nvSpPr>
        <p:spPr>
          <a:xfrm flipH="1">
            <a:off x="41401" y="1794591"/>
            <a:ext cx="1649970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모양인 회전판이 있네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사각형 8">
            <a:extLst>
              <a:ext uri="{FF2B5EF4-FFF2-40B4-BE49-F238E27FC236}">
                <a16:creationId xmlns:a16="http://schemas.microsoft.com/office/drawing/2014/main" xmlns="" id="{A005C6B1-1AA5-4413-98D0-2453847F2629}"/>
              </a:ext>
            </a:extLst>
          </p:cNvPr>
          <p:cNvSpPr/>
          <p:nvPr/>
        </p:nvSpPr>
        <p:spPr>
          <a:xfrm flipH="1">
            <a:off x="1818133" y="3700346"/>
            <a:ext cx="2024005" cy="813575"/>
          </a:xfrm>
          <a:prstGeom prst="wedgeRoundRectCallout">
            <a:avLst>
              <a:gd name="adj1" fmla="val -6312"/>
              <a:gd name="adj2" fmla="val -691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모양을 돌리면 어떻게 될까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198884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돌리는 활동을 통해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474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suh_h_0401_04_0607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B374FF-44CA-4288-914B-C8CF5EE02638}"/>
              </a:ext>
            </a:extLst>
          </p:cNvPr>
          <p:cNvSpPr txBox="1"/>
          <p:nvPr/>
        </p:nvSpPr>
        <p:spPr>
          <a:xfrm>
            <a:off x="725860" y="270118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돌린 후의 도형을 보고 돌린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81FF0045-6C48-4EB6-9D2C-3428DEA0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8598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45138</TotalTime>
  <Words>3673</Words>
  <Application>Microsoft Office PowerPoint</Application>
  <PresentationFormat>화면 슬라이드 쇼(4:3)</PresentationFormat>
  <Paragraphs>1150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8362</cp:revision>
  <cp:lastPrinted>2021-12-20T01:30:02Z</cp:lastPrinted>
  <dcterms:created xsi:type="dcterms:W3CDTF">2008-07-15T12:19:11Z</dcterms:created>
  <dcterms:modified xsi:type="dcterms:W3CDTF">2022-02-18T11:44:10Z</dcterms:modified>
</cp:coreProperties>
</file>