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58" r:id="rId4"/>
    <p:sldId id="1372" r:id="rId5"/>
    <p:sldId id="1394" r:id="rId6"/>
    <p:sldId id="1383" r:id="rId7"/>
    <p:sldId id="1395" r:id="rId8"/>
    <p:sldId id="1396" r:id="rId9"/>
    <p:sldId id="1338" r:id="rId10"/>
    <p:sldId id="1367" r:id="rId11"/>
    <p:sldId id="1376" r:id="rId12"/>
    <p:sldId id="1377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BF0"/>
    <a:srgbClr val="E0EDC4"/>
    <a:srgbClr val="FEE5A8"/>
    <a:srgbClr val="339933"/>
    <a:srgbClr val="47BCC6"/>
    <a:srgbClr val="B5DAFB"/>
    <a:srgbClr val="FFFFFF"/>
    <a:srgbClr val="6874B1"/>
    <a:srgbClr val="45A991"/>
    <a:srgbClr val="57B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2744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0502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직각을 찾아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표시를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직각은 모두 몇 개인지 세어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322A389-88E5-46A7-83BF-216B3412D623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DCF0DD96-6081-466C-946A-7A304219F804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A94FEC13-6363-4848-B5B3-78F6BA0E6898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75666E34-68DC-458E-981C-B5FC1F7C4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DC7D83A5-B051-46AA-9312-67545EB8B03C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1BA0782-0103-4125-B8DE-2CDEC34B3FF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또는 정답 확인 버튼 클릭 시 이미지에 빨간색 직각 표시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30A2CC6-8072-4D8C-A92A-7CDB44AA880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DC7726B1-84AF-43DE-9CDB-F2C99AAF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943E0DEC-C4F1-427A-A89B-47F15474D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95"/>
          <a:stretch/>
        </p:blipFill>
        <p:spPr>
          <a:xfrm>
            <a:off x="2303748" y="1561875"/>
            <a:ext cx="374682" cy="465532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6A9D7EEB-97B9-4BCF-A396-E271C1E0E14F}"/>
              </a:ext>
            </a:extLst>
          </p:cNvPr>
          <p:cNvSpPr txBox="1"/>
          <p:nvPr/>
        </p:nvSpPr>
        <p:spPr>
          <a:xfrm>
            <a:off x="4895036" y="3825044"/>
            <a:ext cx="505056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70A78E3-F318-4446-8A14-D70EFB406630}"/>
              </a:ext>
            </a:extLst>
          </p:cNvPr>
          <p:cNvSpPr/>
          <p:nvPr/>
        </p:nvSpPr>
        <p:spPr bwMode="auto">
          <a:xfrm>
            <a:off x="4238478" y="3933056"/>
            <a:ext cx="685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BADCBC7-944B-4AC5-94FE-A8119DC0B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980" y="3779825"/>
            <a:ext cx="360000" cy="355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FA7AAA0-CDE2-4451-A729-D053362605A4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538D89-339B-44CB-9ECB-6D9D7B014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528" y="2267218"/>
            <a:ext cx="2260726" cy="30758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FD78CC-66C8-46FA-BDC7-D1B3B4E94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371" y="2458622"/>
            <a:ext cx="1866881" cy="2732843"/>
          </a:xfrm>
          <a:prstGeom prst="rect">
            <a:avLst/>
          </a:prstGeom>
        </p:spPr>
      </p:pic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xmlns="" id="{E4E8871F-F4F1-4794-950E-8E71ACBD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3902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\lesson04\ops\4\images\4_0\4_0_3.svg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\lesson04\ops\4\images\4_0\4_0_3_answer.svg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8FA7AAA0-CDE2-4451-A729-D053362605A4}"/>
              </a:ext>
            </a:extLst>
          </p:cNvPr>
          <p:cNvSpPr/>
          <p:nvPr/>
        </p:nvSpPr>
        <p:spPr>
          <a:xfrm>
            <a:off x="1411224" y="2416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27200" y="2281227"/>
            <a:ext cx="2088716" cy="295509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8D9DF7E-82F1-48E5-8757-CCEFD9AD3D8F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손가락 버튼 클릭 및 정답 확인 버튼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검은색 선분만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8800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각도기와 자를 사용하여 주어진 각도의 각을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1EAC92F-CCBE-4731-A6E2-720644EDA03B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6789BBFA-29A5-4DA9-B0B4-B58FEF19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48B4F0A-7B8E-4AC0-9DE5-7DF06C596670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6C809F2D-2B11-463F-BF33-32EC52E9CF40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E144B0E-4303-4D61-B367-507C81D47D5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CD293570-C0D2-4C4E-BA87-8B135C2D51FD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35DC1638-EC8C-482D-A9C2-725CCD632E76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998C72E3-22CD-4A3E-B4E8-A924D931AF89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AA97B7AB-37C2-4695-81AD-9561115C3270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F83B83BD-C295-420D-AF76-DC0D6AB9FDA0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DF3FC4B-2BCE-4549-BF64-6E8309FF4DCC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ADDC873B-1A4C-4D57-9F9D-881F9A607295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4DF9386C-5A19-4D77-9C28-0BA4F6B53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581551F5-507F-4FA4-A4B1-6C68C8ABA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D6CC8F90-A423-4796-AB46-EA376B5DE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1B6BF44C-1DF4-4D24-918E-150610E55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A7CD2CD1-69AD-4B98-BC54-2142F0E479C4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60FABCE-E175-4E41-823E-39B46099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xmlns="" id="{C0553A65-2ECD-49B5-B06D-4ABAC94C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51F2EFB-6B03-4194-84AE-010011A8C726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FC60FDCD-5536-4F9B-8A60-4921F29F557A}"/>
              </a:ext>
            </a:extLst>
          </p:cNvPr>
          <p:cNvGrpSpPr/>
          <p:nvPr/>
        </p:nvGrpSpPr>
        <p:grpSpPr>
          <a:xfrm>
            <a:off x="5447748" y="1994944"/>
            <a:ext cx="1501952" cy="319221"/>
            <a:chOff x="5253415" y="2035940"/>
            <a:chExt cx="1289265" cy="319221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xmlns="" id="{BAE456B9-D247-4D44-82BA-C2084E25C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5" y="2035940"/>
              <a:ext cx="1274035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xmlns="" id="{233CFD57-B99F-4D19-AB31-FA5D8ED69616}"/>
                </a:ext>
              </a:extLst>
            </p:cNvPr>
            <p:cNvSpPr txBox="1"/>
            <p:nvPr/>
          </p:nvSpPr>
          <p:spPr>
            <a:xfrm>
              <a:off x="5445755" y="2078162"/>
              <a:ext cx="1096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  각도기</a:t>
              </a:r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자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AEC458D-BDDB-40AD-9F52-72BF27B3C406}"/>
              </a:ext>
            </a:extLst>
          </p:cNvPr>
          <p:cNvGrpSpPr/>
          <p:nvPr/>
        </p:nvGrpSpPr>
        <p:grpSpPr>
          <a:xfrm>
            <a:off x="7155454" y="2609660"/>
            <a:ext cx="1851461" cy="400197"/>
            <a:chOff x="89156" y="4295911"/>
            <a:chExt cx="9144000" cy="19764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FFE52C5-88A2-4468-9AB1-E955041EF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56" y="4295911"/>
              <a:ext cx="9144000" cy="1976494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14839F2-482F-4E9A-B357-BBD371D37FA6}"/>
                </a:ext>
              </a:extLst>
            </p:cNvPr>
            <p:cNvSpPr/>
            <p:nvPr/>
          </p:nvSpPr>
          <p:spPr>
            <a:xfrm>
              <a:off x="238152" y="4336161"/>
              <a:ext cx="406298" cy="3455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xmlns="" id="{E4E8871F-F4F1-4794-950E-8E71ACBD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76418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\lesson04\ops\4\images\4_0\4_0_4.svg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\lesson04\ops\4\images\4_0\4_0_4_answer.svg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12129" y="2522472"/>
            <a:ext cx="6915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71548"/>
            <a:ext cx="6210886" cy="13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모서리가 둥근 직사각형 54"/>
          <p:cNvSpPr/>
          <p:nvPr/>
        </p:nvSpPr>
        <p:spPr>
          <a:xfrm>
            <a:off x="3124396" y="2518667"/>
            <a:ext cx="6915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56644" y="2518667"/>
            <a:ext cx="6915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622BA4C4-81A9-4170-AF53-22194A172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6" y="3068960"/>
            <a:ext cx="317506" cy="25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FF11FEB0-5842-4695-BAED-EF5414B671CE}"/>
              </a:ext>
            </a:extLst>
          </p:cNvPr>
          <p:cNvSpPr/>
          <p:nvPr/>
        </p:nvSpPr>
        <p:spPr>
          <a:xfrm>
            <a:off x="267083" y="2846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56" y="3334301"/>
            <a:ext cx="437451" cy="58618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38" y="3324006"/>
            <a:ext cx="437451" cy="58618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65" y="3378754"/>
            <a:ext cx="437451" cy="586184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FF11FEB0-5842-4695-BAED-EF5414B671CE}"/>
              </a:ext>
            </a:extLst>
          </p:cNvPr>
          <p:cNvSpPr/>
          <p:nvPr/>
        </p:nvSpPr>
        <p:spPr>
          <a:xfrm>
            <a:off x="1054688" y="31429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5" name="순서도: 대체 처리 44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AF32935-B8BC-4579-8B3A-91E3E01BC32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xmlns="" id="{D171BF8B-07C7-41AD-AC85-C941624BA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28628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\lesson04\ops\4\images\4_0\4_0_5.svg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7B8B9D0B-95F0-4E0A-AE22-1690C53BC10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37859A93-31D0-4E81-9063-BA0D1CB6D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072C2C6F-E639-455E-88A6-650C346800A4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E7FE1CD-BFFD-4012-B636-140654942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68" y="2353288"/>
            <a:ext cx="6688864" cy="1346336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3105957-C09E-41D5-B576-A51C6CA8EAA7}"/>
              </a:ext>
            </a:extLst>
          </p:cNvPr>
          <p:cNvSpPr/>
          <p:nvPr/>
        </p:nvSpPr>
        <p:spPr bwMode="auto">
          <a:xfrm>
            <a:off x="494051" y="3866689"/>
            <a:ext cx="70524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C4AF57FA-C2CD-4B86-87CA-001FC064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679683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136323EB-7260-4AF6-9485-409657CFC8AB}"/>
              </a:ext>
            </a:extLst>
          </p:cNvPr>
          <p:cNvSpPr/>
          <p:nvPr/>
        </p:nvSpPr>
        <p:spPr bwMode="auto">
          <a:xfrm>
            <a:off x="2294271" y="3866689"/>
            <a:ext cx="70524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93E32231-DA90-4629-B203-5C466C536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48" y="3679683"/>
            <a:ext cx="360000" cy="355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539A64EF-2A34-4879-8A6A-A5D1239A5730}"/>
              </a:ext>
            </a:extLst>
          </p:cNvPr>
          <p:cNvSpPr/>
          <p:nvPr/>
        </p:nvSpPr>
        <p:spPr bwMode="auto">
          <a:xfrm>
            <a:off x="4070012" y="3866689"/>
            <a:ext cx="70524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660D71A9-DD7A-4651-A6F5-44AD0B026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489" y="3679683"/>
            <a:ext cx="360000" cy="355000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F8BEA953-9717-4992-BE68-C791F6C2EC61}"/>
              </a:ext>
            </a:extLst>
          </p:cNvPr>
          <p:cNvSpPr/>
          <p:nvPr/>
        </p:nvSpPr>
        <p:spPr bwMode="auto">
          <a:xfrm>
            <a:off x="5849190" y="3866689"/>
            <a:ext cx="70524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97288961-92B4-41E3-B729-67B0A8590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667" y="3679683"/>
            <a:ext cx="360000" cy="355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24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0019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0E1C1F-71D4-4159-AEE2-A10EB8E5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52" y="1601354"/>
            <a:ext cx="4431963" cy="3601293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B11683D7-74F0-4EC7-8476-BFE9AFC9F1C1}"/>
              </a:ext>
            </a:extLst>
          </p:cNvPr>
          <p:cNvGrpSpPr/>
          <p:nvPr/>
        </p:nvGrpSpPr>
        <p:grpSpPr>
          <a:xfrm>
            <a:off x="1361678" y="5239957"/>
            <a:ext cx="4422811" cy="316672"/>
            <a:chOff x="355533" y="596067"/>
            <a:chExt cx="4422811" cy="316672"/>
          </a:xfrm>
        </p:grpSpPr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xmlns="" id="{6E4826A1-1383-4654-9146-07649B343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60" y="63360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:a16="http://schemas.microsoft.com/office/drawing/2014/main" xmlns="" id="{4433145D-F53F-4E4A-AAB7-43A6F35CD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9" y="638422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E091096C-7334-4516-9CFE-27D30146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068" y="64278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xmlns="" id="{7190DA57-5F37-4CAF-8580-40491EDDA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651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xmlns="" id="{E44AB91A-5063-4797-A727-08938FF94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152" y="642368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1">
              <a:extLst>
                <a:ext uri="{FF2B5EF4-FFF2-40B4-BE49-F238E27FC236}">
                  <a16:creationId xmlns:a16="http://schemas.microsoft.com/office/drawing/2014/main" xmlns="" id="{1CBB7CB3-ECE9-4846-B0A2-8D32BD3F2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3" y="59606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>
              <a:extLst>
                <a:ext uri="{FF2B5EF4-FFF2-40B4-BE49-F238E27FC236}">
                  <a16:creationId xmlns:a16="http://schemas.microsoft.com/office/drawing/2014/main" xmlns="" id="{8D742D9D-1280-44AC-B8C7-1BE9F3EC0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59606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:a16="http://schemas.microsoft.com/office/drawing/2014/main" xmlns="" id="{D2FB9F90-EB11-43CF-A03E-3BD679586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502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0ABE58D9-754D-40A6-91A9-8423FB657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53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84547660-9142-4D6C-AA2D-A7CC8DAD5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054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FAA1D91B-08C4-422D-BD19-6E72716A6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204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55377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4_intro_1~6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04888" y="1686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68CA4BF-FFE9-41A7-BEC8-A00EA7F83AC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F26567EE-0A80-4C28-A456-31E39F97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79601FA-6E14-4D22-9B27-FF56482452AC}"/>
              </a:ext>
            </a:extLst>
          </p:cNvPr>
          <p:cNvGrpSpPr/>
          <p:nvPr/>
        </p:nvGrpSpPr>
        <p:grpSpPr>
          <a:xfrm>
            <a:off x="1753157" y="2533179"/>
            <a:ext cx="1425477" cy="542512"/>
            <a:chOff x="4093420" y="1656518"/>
            <a:chExt cx="1425477" cy="5425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CB07B28-2AC6-47E0-AA9C-D69E884BB20C}"/>
                </a:ext>
              </a:extLst>
            </p:cNvPr>
            <p:cNvSpPr/>
            <p:nvPr/>
          </p:nvSpPr>
          <p:spPr>
            <a:xfrm>
              <a:off x="4208257" y="1656518"/>
              <a:ext cx="1224147" cy="54251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4093420" y="1725372"/>
              <a:ext cx="142547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태양아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토요일에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시간 되니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F373FEBD-06DA-4009-9E35-798193FD0E18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CCB649C0-4965-4A55-BFCC-2193F0E599A2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6064A4BB-BE3C-41C0-A2A1-C9F2F6787191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A2E4289F-E5FE-424F-8A60-B8BEB0D09857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8246D59F-5588-4C43-95B7-26880902216D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5CDF7DF3-3459-4675-BFCF-B8F896DB8E74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F2FE64A-FBD1-438D-A4FC-7B9A7ECC9B15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E7F497C2-95C8-421C-B4CC-90292EA7B488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6A74DC5-3047-4E72-91AB-E22E7A1E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B8434705-4442-4258-A8D0-4E1B249ED670}"/>
              </a:ext>
            </a:extLst>
          </p:cNvPr>
          <p:cNvGrpSpPr/>
          <p:nvPr/>
        </p:nvGrpSpPr>
        <p:grpSpPr>
          <a:xfrm>
            <a:off x="4076277" y="2873120"/>
            <a:ext cx="1471372" cy="317999"/>
            <a:chOff x="557779" y="2131698"/>
            <a:chExt cx="1471372" cy="31799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A75702B1-13E6-4E9E-8182-1B72CF66F0DB}"/>
                </a:ext>
              </a:extLst>
            </p:cNvPr>
            <p:cNvSpPr/>
            <p:nvPr/>
          </p:nvSpPr>
          <p:spPr>
            <a:xfrm>
              <a:off x="772878" y="2131698"/>
              <a:ext cx="1186237" cy="31799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5" name="TextBox 53">
              <a:extLst>
                <a:ext uri="{FF2B5EF4-FFF2-40B4-BE49-F238E27FC236}">
                  <a16:creationId xmlns:a16="http://schemas.microsoft.com/office/drawing/2014/main" xmlns="" id="{EDE6A17D-D47D-4708-A987-4FDD1CC51CBE}"/>
                </a:ext>
              </a:extLst>
            </p:cNvPr>
            <p:cNvSpPr txBox="1"/>
            <p:nvPr/>
          </p:nvSpPr>
          <p:spPr>
            <a:xfrm>
              <a:off x="557779" y="2226547"/>
              <a:ext cx="147137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응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무슨 일이야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DCB9BD9-3D0B-4B9F-8C19-AF1EF546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" t="2040"/>
          <a:stretch/>
        </p:blipFill>
        <p:spPr>
          <a:xfrm>
            <a:off x="1163860" y="1590626"/>
            <a:ext cx="4653895" cy="3539902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0871A1C-77BA-427F-B731-1F85CED0B68C}"/>
              </a:ext>
            </a:extLst>
          </p:cNvPr>
          <p:cNvGrpSpPr/>
          <p:nvPr/>
        </p:nvGrpSpPr>
        <p:grpSpPr>
          <a:xfrm>
            <a:off x="1365768" y="5233981"/>
            <a:ext cx="4394364" cy="316672"/>
            <a:chOff x="383980" y="1514402"/>
            <a:chExt cx="4394364" cy="316672"/>
          </a:xfrm>
        </p:grpSpPr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xmlns="" id="{DFE15A8A-75C5-41BD-B341-683C556B0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xmlns="" id="{53B1A154-1EB8-4398-A25C-55C224276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1557475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96B5F771-9F31-4843-80C2-C83755533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1514402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:a16="http://schemas.microsoft.com/office/drawing/2014/main" xmlns="" id="{6C33CF9E-3596-4B0D-A534-F86298EFE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659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5A85FF88-8535-4CA2-A3DD-EAC62945B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321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xmlns="" id="{9EAF4386-4F48-4B79-A17D-29AB7E705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1514402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431EE54C-F5EA-442F-A409-A62A222BF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983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241FD57F-69DB-481A-938C-99807F011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645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4355991E-B8C7-4D84-B76D-1CAA17D753BF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D65D819C-F229-43AA-8F73-ED52B6652DAC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35C6E5CE-6DA9-4E9C-9DB7-2A5F895B9489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4B1DD98F-4CB3-4262-A1BA-B448535A3171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BD94A63-FF8A-4DCE-8014-F3CABABDE9A3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4F3F54E8-01E3-4F12-993D-1471C8737936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31EC482E-FF9D-4625-B523-4C3C849F8C7C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ABB316F4-E884-411C-BFD9-312F5694C941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CC0F579-679D-4D24-BA52-7A222FD3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8522295-5EE8-4250-B6B9-69827B4F7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B2658B9-2697-41FC-B957-AFA1B7B3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4F22EF0-04E9-4B1B-90A0-2F452EED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A87D0E82-DA27-4409-94CD-0FA08AAE049A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3660292-4505-47CF-99DE-6F26C091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471B487D-9D73-493E-87AF-C2B52692BCA9}"/>
              </a:ext>
            </a:extLst>
          </p:cNvPr>
          <p:cNvGrpSpPr/>
          <p:nvPr/>
        </p:nvGrpSpPr>
        <p:grpSpPr>
          <a:xfrm>
            <a:off x="1295400" y="1847147"/>
            <a:ext cx="1648229" cy="735383"/>
            <a:chOff x="1639494" y="55567"/>
            <a:chExt cx="1648229" cy="73538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3B2EEFED-0A06-4281-93A5-82BF2EDC6059}"/>
                </a:ext>
              </a:extLst>
            </p:cNvPr>
            <p:cNvSpPr/>
            <p:nvPr/>
          </p:nvSpPr>
          <p:spPr>
            <a:xfrm>
              <a:off x="1783746" y="55567"/>
              <a:ext cx="1398887" cy="7329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8" name="TextBox 53">
              <a:extLst>
                <a:ext uri="{FF2B5EF4-FFF2-40B4-BE49-F238E27FC236}">
                  <a16:creationId xmlns:a16="http://schemas.microsoft.com/office/drawing/2014/main" xmlns="" id="{B27A93EB-EE26-484C-94EC-692B680E3219}"/>
                </a:ext>
              </a:extLst>
            </p:cNvPr>
            <p:cNvSpPr txBox="1"/>
            <p:nvPr/>
          </p:nvSpPr>
          <p:spPr>
            <a:xfrm>
              <a:off x="1639494" y="144619"/>
              <a:ext cx="1648229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내 생일잔치가 있어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시간이 되면 꼭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참석해 줘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5424993" y="1735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33395E3B-5DD0-45E9-8B56-D9DEC79CBD84}"/>
              </a:ext>
            </a:extLst>
          </p:cNvPr>
          <p:cNvGrpSpPr/>
          <p:nvPr/>
        </p:nvGrpSpPr>
        <p:grpSpPr>
          <a:xfrm>
            <a:off x="4408182" y="2669261"/>
            <a:ext cx="1432205" cy="291314"/>
            <a:chOff x="-103883" y="877681"/>
            <a:chExt cx="1432205" cy="29131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40BEC6F-C86E-4624-BC63-65357606B220}"/>
                </a:ext>
              </a:extLst>
            </p:cNvPr>
            <p:cNvSpPr/>
            <p:nvPr/>
          </p:nvSpPr>
          <p:spPr>
            <a:xfrm>
              <a:off x="254179" y="877681"/>
              <a:ext cx="658749" cy="2913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9" name="TextBox 53">
              <a:extLst>
                <a:ext uri="{FF2B5EF4-FFF2-40B4-BE49-F238E27FC236}">
                  <a16:creationId xmlns:a16="http://schemas.microsoft.com/office/drawing/2014/main" xmlns="" id="{3D0D9F57-0659-4500-8544-0D20FEEB6E02}"/>
                </a:ext>
              </a:extLst>
            </p:cNvPr>
            <p:cNvSpPr txBox="1"/>
            <p:nvPr/>
          </p:nvSpPr>
          <p:spPr>
            <a:xfrm>
              <a:off x="-103883" y="897556"/>
              <a:ext cx="143220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꼭 갈게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3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E11805F-57E9-4504-8590-6B2EBE97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" t="2769"/>
          <a:stretch/>
        </p:blipFill>
        <p:spPr>
          <a:xfrm>
            <a:off x="1461888" y="1628855"/>
            <a:ext cx="4257871" cy="3456367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31224F7-C2BB-4D10-BF34-8AB643A0EE8F}"/>
              </a:ext>
            </a:extLst>
          </p:cNvPr>
          <p:cNvGrpSpPr/>
          <p:nvPr/>
        </p:nvGrpSpPr>
        <p:grpSpPr>
          <a:xfrm>
            <a:off x="1369282" y="5228072"/>
            <a:ext cx="4394364" cy="316672"/>
            <a:chOff x="383980" y="2437818"/>
            <a:chExt cx="4394364" cy="316672"/>
          </a:xfrm>
        </p:grpSpPr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CC8A8AAC-E49D-407F-8018-D4EF51546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>
              <a:extLst>
                <a:ext uri="{FF2B5EF4-FFF2-40B4-BE49-F238E27FC236}">
                  <a16:creationId xmlns:a16="http://schemas.microsoft.com/office/drawing/2014/main" xmlns="" id="{987E09FF-AB18-4D91-B2E7-84DDA33FC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388" y="2477002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xmlns="" id="{BB91BB7A-4B51-405E-9C88-1451DCE07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2437818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xmlns="" id="{A8C9A76C-0CD3-455E-91A0-1B2085E33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321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:a16="http://schemas.microsoft.com/office/drawing/2014/main" xmlns="" id="{D1190086-584E-4890-8CE1-96A4DE55E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2437818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>
              <a:extLst>
                <a:ext uri="{FF2B5EF4-FFF2-40B4-BE49-F238E27FC236}">
                  <a16:creationId xmlns:a16="http://schemas.microsoft.com/office/drawing/2014/main" xmlns="" id="{65187771-96D1-4774-906A-3C6EC1B35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983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xmlns="" id="{1AB5AFB6-5A30-4024-84AD-918AB4B3B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645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:a16="http://schemas.microsoft.com/office/drawing/2014/main" xmlns="" id="{4B67E771-A157-402E-99A3-418D05306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4355991E-B8C7-4D84-B76D-1CAA17D753BF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D65D819C-F229-43AA-8F73-ED52B6652DAC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35C6E5CE-6DA9-4E9C-9DB7-2A5F895B9489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4B1DD98F-4CB3-4262-A1BA-B448535A3171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BD94A63-FF8A-4DCE-8014-F3CABABDE9A3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4F3F54E8-01E3-4F12-993D-1471C8737936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31EC482E-FF9D-4625-B523-4C3C849F8C7C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ABB316F4-E884-411C-BFD9-312F5694C941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CC0F579-679D-4D24-BA52-7A222FD3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8522295-5EE8-4250-B6B9-69827B4F7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B2658B9-2697-41FC-B957-AFA1B7B3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4F22EF0-04E9-4B1B-90A0-2F452EED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A87D0E82-DA27-4409-94CD-0FA08AAE049A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3660292-4505-47CF-99DE-6F26C091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471B487D-9D73-493E-87AF-C2B52692BCA9}"/>
              </a:ext>
            </a:extLst>
          </p:cNvPr>
          <p:cNvGrpSpPr/>
          <p:nvPr/>
        </p:nvGrpSpPr>
        <p:grpSpPr>
          <a:xfrm>
            <a:off x="1723440" y="3910710"/>
            <a:ext cx="1648229" cy="732938"/>
            <a:chOff x="4763397" y="1102562"/>
            <a:chExt cx="1648229" cy="732938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3B2EEFED-0A06-4281-93A5-82BF2EDC6059}"/>
                </a:ext>
              </a:extLst>
            </p:cNvPr>
            <p:cNvSpPr/>
            <p:nvPr/>
          </p:nvSpPr>
          <p:spPr>
            <a:xfrm>
              <a:off x="5049631" y="1102562"/>
              <a:ext cx="1100444" cy="7329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8" name="TextBox 53">
              <a:extLst>
                <a:ext uri="{FF2B5EF4-FFF2-40B4-BE49-F238E27FC236}">
                  <a16:creationId xmlns:a16="http://schemas.microsoft.com/office/drawing/2014/main" xmlns="" id="{B27A93EB-EE26-484C-94EC-692B680E3219}"/>
                </a:ext>
              </a:extLst>
            </p:cNvPr>
            <p:cNvSpPr txBox="1"/>
            <p:nvPr/>
          </p:nvSpPr>
          <p:spPr>
            <a:xfrm>
              <a:off x="4763397" y="1154723"/>
              <a:ext cx="1648229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문제를 풀고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암호를 말해야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들어올 수 있어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5272CB42-F046-44C9-A4C5-99D2B665868B}"/>
              </a:ext>
            </a:extLst>
          </p:cNvPr>
          <p:cNvSpPr/>
          <p:nvPr/>
        </p:nvSpPr>
        <p:spPr>
          <a:xfrm>
            <a:off x="1531300" y="1644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11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1916F9F-4C11-4F63-909B-570810076B67}"/>
              </a:ext>
            </a:extLst>
          </p:cNvPr>
          <p:cNvGrpSpPr/>
          <p:nvPr/>
        </p:nvGrpSpPr>
        <p:grpSpPr>
          <a:xfrm>
            <a:off x="1365768" y="5229200"/>
            <a:ext cx="4394364" cy="316672"/>
            <a:chOff x="383980" y="3533910"/>
            <a:chExt cx="4394364" cy="316672"/>
          </a:xfrm>
        </p:grpSpPr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02EA12D4-9531-4DF7-BC4A-842C03F3A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B1382ED0-3C92-456C-9D60-3DE886C86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353391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E47473B0-3FEA-4DC1-B6B1-4FB7E8D19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388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xmlns="" id="{05B49630-9508-4E25-B412-11928C6C4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353391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xmlns="" id="{D3723AB0-D85F-49A1-A161-3E80CA945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983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xmlns="" id="{5D661BC7-2445-4DFB-B2E7-CFDD75E35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645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xmlns="" id="{7DEC67FB-9D2F-45B9-8F8A-0E080E113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050" y="357698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581591D1-EA30-4604-9493-41B6BB3D2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B59A2E2-C46B-4633-9349-A7DCA5AD8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11" y="1584073"/>
            <a:ext cx="5305860" cy="3566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0FD7BC93-1382-4D8B-A736-58F3C41BF5E5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D1602D58-FD47-4E50-99E1-77FA677CDB59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8F2F0F0B-32CF-4F15-B06C-AC15B20BC874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8823DA4E-A3E0-464C-AD24-881235BB43E0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90276F3B-907F-4803-A123-46DC473F3C91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502B26B4-454B-4A9D-9693-53B0FC2F8188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0247259-6D85-45F7-BABB-78C35134E59C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CB7B6AF5-166B-4756-9D9F-645B4CBECD17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917298-0B51-4FFF-9782-0446522F1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4E1C616-D8DD-4084-AE01-685F63FD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6DE63AF-E025-4342-A63F-AB07E66A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9ECF590-9B0E-4F8D-9A56-883AB8CF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xmlns="" id="{CD894D61-8837-4599-9FEB-74CD53B11982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0A80E37-BC71-454E-99EA-5F879578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64A77BE6-EEE2-43A5-BB3B-04EB387D027C}"/>
              </a:ext>
            </a:extLst>
          </p:cNvPr>
          <p:cNvGrpSpPr/>
          <p:nvPr/>
        </p:nvGrpSpPr>
        <p:grpSpPr>
          <a:xfrm>
            <a:off x="4676853" y="1804035"/>
            <a:ext cx="1648229" cy="734563"/>
            <a:chOff x="3321258" y="-112477"/>
            <a:chExt cx="1648229" cy="7345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538DF64F-1CAB-4A55-B77E-9D566DF04D74}"/>
                </a:ext>
              </a:extLst>
            </p:cNvPr>
            <p:cNvSpPr/>
            <p:nvPr/>
          </p:nvSpPr>
          <p:spPr>
            <a:xfrm>
              <a:off x="3662953" y="-112477"/>
              <a:ext cx="964840" cy="7345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2CB29043-3428-4F18-BFA5-74C7E374064A}"/>
                </a:ext>
              </a:extLst>
            </p:cNvPr>
            <p:cNvSpPr txBox="1"/>
            <p:nvPr/>
          </p:nvSpPr>
          <p:spPr>
            <a:xfrm>
              <a:off x="3321258" y="-40486"/>
              <a:ext cx="1648229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암호를 풀려면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어떻게 해야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하는 거지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8FD9EDF-449C-4BF0-A06E-86D885B4AEC1}"/>
              </a:ext>
            </a:extLst>
          </p:cNvPr>
          <p:cNvSpPr/>
          <p:nvPr/>
        </p:nvSpPr>
        <p:spPr>
          <a:xfrm>
            <a:off x="1531300" y="1644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6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3470AD10-9CC8-42C8-A023-D3700894866D}"/>
              </a:ext>
            </a:extLst>
          </p:cNvPr>
          <p:cNvGrpSpPr/>
          <p:nvPr/>
        </p:nvGrpSpPr>
        <p:grpSpPr>
          <a:xfrm>
            <a:off x="1367990" y="5230043"/>
            <a:ext cx="4394364" cy="316672"/>
            <a:chOff x="383980" y="4869990"/>
            <a:chExt cx="4394364" cy="316672"/>
          </a:xfrm>
        </p:grpSpPr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xmlns="" id="{10E43D23-5082-4110-B6DD-6479148DB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xmlns="" id="{6A4741CD-CAA2-4B1B-A905-A31DDFC88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712" y="49134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:a16="http://schemas.microsoft.com/office/drawing/2014/main" xmlns="" id="{4E8C9D6E-8C4E-4C80-A4B2-8F9A16EFE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486999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EB8AA74D-DDA4-4A07-BBD6-32BF0303D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388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xmlns="" id="{0C9B0FB4-A47A-457A-8FAF-FB8C623D6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050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:a16="http://schemas.microsoft.com/office/drawing/2014/main" xmlns="" id="{EA2CD311-F62B-4F75-B95B-FFD1A5B88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486999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E9A5598F-2795-4665-85E2-2E513B221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645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C6ED80E9-6283-4681-ACA7-7F11F5231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6583C7B-BB81-4671-8B61-CAEDE60D6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659" y="1627982"/>
            <a:ext cx="4737927" cy="34814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xmlns="" id="{F490B0A0-6AFE-4456-AF31-724D915402AD}"/>
              </a:ext>
            </a:extLst>
          </p:cNvPr>
          <p:cNvGraphicFramePr>
            <a:graphicFrameLocks noGrp="1"/>
          </p:cNvGraphicFramePr>
          <p:nvPr/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전자저작물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4355991E-B8C7-4D84-B76D-1CAA17D753BF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D65D819C-F229-43AA-8F73-ED52B6652DAC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35C6E5CE-6DA9-4E9C-9DB7-2A5F895B9489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4B1DD98F-4CB3-4262-A1BA-B448535A3171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BD94A63-FF8A-4DCE-8014-F3CABABDE9A3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4F3F54E8-01E3-4F12-993D-1471C8737936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31EC482E-FF9D-4625-B523-4C3C849F8C7C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ABB316F4-E884-411C-BFD9-312F5694C941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CC0F579-679D-4D24-BA52-7A222FD3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8522295-5EE8-4250-B6B9-69827B4F7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B2658B9-2697-41FC-B957-AFA1B7B3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4F22EF0-04E9-4B1B-90A0-2F452EED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A87D0E82-DA27-4409-94CD-0FA08AAE049A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3660292-4505-47CF-99DE-6F26C091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471B487D-9D73-493E-87AF-C2B52692BCA9}"/>
              </a:ext>
            </a:extLst>
          </p:cNvPr>
          <p:cNvGrpSpPr/>
          <p:nvPr/>
        </p:nvGrpSpPr>
        <p:grpSpPr>
          <a:xfrm>
            <a:off x="4115417" y="1954134"/>
            <a:ext cx="1648229" cy="557817"/>
            <a:chOff x="3540066" y="-205942"/>
            <a:chExt cx="1648229" cy="55781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3B2EEFED-0A06-4281-93A5-82BF2EDC6059}"/>
                </a:ext>
              </a:extLst>
            </p:cNvPr>
            <p:cNvSpPr/>
            <p:nvPr/>
          </p:nvSpPr>
          <p:spPr>
            <a:xfrm>
              <a:off x="3633053" y="-205942"/>
              <a:ext cx="1371707" cy="55781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8" name="TextBox 53">
              <a:extLst>
                <a:ext uri="{FF2B5EF4-FFF2-40B4-BE49-F238E27FC236}">
                  <a16:creationId xmlns:a16="http://schemas.microsoft.com/office/drawing/2014/main" xmlns="" id="{B27A93EB-EE26-484C-94EC-692B680E3219}"/>
                </a:ext>
              </a:extLst>
            </p:cNvPr>
            <p:cNvSpPr txBox="1"/>
            <p:nvPr/>
          </p:nvSpPr>
          <p:spPr>
            <a:xfrm>
              <a:off x="3540066" y="-145533"/>
              <a:ext cx="164822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이쪽으로 밀고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저쪽으로 밀고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······.</a:t>
              </a: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5272CB42-F046-44C9-A4C5-99D2B665868B}"/>
              </a:ext>
            </a:extLst>
          </p:cNvPr>
          <p:cNvSpPr/>
          <p:nvPr/>
        </p:nvSpPr>
        <p:spPr>
          <a:xfrm>
            <a:off x="1531300" y="1644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8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1A9A02-9ABF-4F05-B20C-98A20735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0" y="1621964"/>
            <a:ext cx="5123779" cy="3557469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A2109B86-1446-4C31-8830-F0B962E18749}"/>
              </a:ext>
            </a:extLst>
          </p:cNvPr>
          <p:cNvGrpSpPr/>
          <p:nvPr/>
        </p:nvGrpSpPr>
        <p:grpSpPr>
          <a:xfrm>
            <a:off x="1364639" y="5239957"/>
            <a:ext cx="4409090" cy="316672"/>
            <a:chOff x="383980" y="6210350"/>
            <a:chExt cx="4409090" cy="316672"/>
          </a:xfrm>
        </p:grpSpPr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xmlns="" id="{2C0A3111-9B8D-4567-883B-CDDF068A2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xmlns="" id="{C6DC3DF2-58FC-4041-819A-A0D5E22BA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388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>
              <a:extLst>
                <a:ext uri="{FF2B5EF4-FFF2-40B4-BE49-F238E27FC236}">
                  <a16:creationId xmlns:a16="http://schemas.microsoft.com/office/drawing/2014/main" xmlns="" id="{8DE46DF5-296E-429A-9721-BA4DBA081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050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>
              <a:extLst>
                <a:ext uri="{FF2B5EF4-FFF2-40B4-BE49-F238E27FC236}">
                  <a16:creationId xmlns:a16="http://schemas.microsoft.com/office/drawing/2014/main" xmlns="" id="{AD012557-C3B3-4F5A-809A-D80631EEF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621035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>
              <a:extLst>
                <a:ext uri="{FF2B5EF4-FFF2-40B4-BE49-F238E27FC236}">
                  <a16:creationId xmlns:a16="http://schemas.microsoft.com/office/drawing/2014/main" xmlns="" id="{08E89405-56B0-439F-8366-846450EC2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712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>
              <a:extLst>
                <a:ext uri="{FF2B5EF4-FFF2-40B4-BE49-F238E27FC236}">
                  <a16:creationId xmlns:a16="http://schemas.microsoft.com/office/drawing/2014/main" xmlns="" id="{1B39FE23-C032-4194-9C87-530390677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374" y="625342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xmlns="" id="{EDF0488E-8B27-47DC-98FC-154C0F9F4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1">
              <a:extLst>
                <a:ext uri="{FF2B5EF4-FFF2-40B4-BE49-F238E27FC236}">
                  <a16:creationId xmlns:a16="http://schemas.microsoft.com/office/drawing/2014/main" xmlns="" id="{D0B79CA3-C77D-4EBF-A977-4BE500B2D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69036" y="6210524"/>
              <a:ext cx="324034" cy="316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98862" y="16241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68CA4BF-FFE9-41A7-BEC8-A00EA7F83AC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F26567EE-0A80-4C28-A456-31E39F97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79601FA-6E14-4D22-9B27-FF56482452AC}"/>
              </a:ext>
            </a:extLst>
          </p:cNvPr>
          <p:cNvGrpSpPr/>
          <p:nvPr/>
        </p:nvGrpSpPr>
        <p:grpSpPr>
          <a:xfrm>
            <a:off x="2581120" y="2007828"/>
            <a:ext cx="1425477" cy="585526"/>
            <a:chOff x="4921383" y="1131167"/>
            <a:chExt cx="1425477" cy="5855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CB07B28-2AC6-47E0-AA9C-D69E884BB20C}"/>
                </a:ext>
              </a:extLst>
            </p:cNvPr>
            <p:cNvSpPr/>
            <p:nvPr/>
          </p:nvSpPr>
          <p:spPr>
            <a:xfrm>
              <a:off x="5112064" y="1131167"/>
              <a:ext cx="1044116" cy="58552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4921383" y="1208486"/>
              <a:ext cx="142547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역시 넌 해낼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줄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알았어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F373FEBD-06DA-4009-9E35-798193FD0E18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CCB649C0-4965-4A55-BFCC-2193F0E599A2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6064A4BB-BE3C-41C0-A2A1-C9F2F6787191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A2E4289F-E5FE-424F-8A60-B8BEB0D09857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8246D59F-5588-4C43-95B7-26880902216D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5CDF7DF3-3459-4675-BFCF-B8F896DB8E74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F2FE64A-FBD1-438D-A4FC-7B9A7ECC9B15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E7F497C2-95C8-421C-B4CC-90292EA7B488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6A74DC5-3047-4E72-91AB-E22E7A1E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B8434705-4442-4258-A8D0-4E1B249ED670}"/>
              </a:ext>
            </a:extLst>
          </p:cNvPr>
          <p:cNvGrpSpPr/>
          <p:nvPr/>
        </p:nvGrpSpPr>
        <p:grpSpPr>
          <a:xfrm>
            <a:off x="4198371" y="2030362"/>
            <a:ext cx="1471372" cy="510249"/>
            <a:chOff x="679873" y="1288940"/>
            <a:chExt cx="1471372" cy="51024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A75702B1-13E6-4E9E-8182-1B72CF66F0DB}"/>
                </a:ext>
              </a:extLst>
            </p:cNvPr>
            <p:cNvSpPr/>
            <p:nvPr/>
          </p:nvSpPr>
          <p:spPr>
            <a:xfrm>
              <a:off x="909486" y="1288940"/>
              <a:ext cx="1021711" cy="51024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5" name="TextBox 53">
              <a:extLst>
                <a:ext uri="{FF2B5EF4-FFF2-40B4-BE49-F238E27FC236}">
                  <a16:creationId xmlns:a16="http://schemas.microsoft.com/office/drawing/2014/main" xmlns="" id="{EDE6A17D-D47D-4708-A987-4FDD1CC51CBE}"/>
                </a:ext>
              </a:extLst>
            </p:cNvPr>
            <p:cNvSpPr txBox="1"/>
            <p:nvPr/>
          </p:nvSpPr>
          <p:spPr>
            <a:xfrm>
              <a:off x="679873" y="1329961"/>
              <a:ext cx="147137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은하야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생일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축하해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2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창문의 모양에는 규칙이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규칙을 찾아 모양을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90733C2-07FE-409E-A16C-1D84D42487A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4843D476-2BCB-4BC1-AE59-7627CB37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41" name="Group 1072">
            <a:extLst>
              <a:ext uri="{FF2B5EF4-FFF2-40B4-BE49-F238E27FC236}">
                <a16:creationId xmlns:a16="http://schemas.microsoft.com/office/drawing/2014/main" xmlns="" id="{E4E8871F-F4F1-4794-950E-8E71ACBD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2001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\lesson04\ops\4\images\4_0\4_0_2.svg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\lesson04\ops\4\images\4_0\4_0_2_answer.svg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45AA05A5-E42C-4C25-844E-08D52AFBADD2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7016896" y="3458173"/>
            <a:chExt cx="1136823" cy="346249"/>
          </a:xfrm>
        </p:grpSpPr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021361A3-474E-40D6-8C72-92E026A286F1}"/>
                </a:ext>
              </a:extLst>
            </p:cNvPr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B0D09D49-BE78-48BD-BB3E-D38A21C137DA}"/>
                </a:ext>
              </a:extLst>
            </p:cNvPr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E94CB72E-9674-44F4-86B8-0ECEAC88BE01}"/>
                </a:ext>
              </a:extLst>
            </p:cNvPr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6C300ACC-B51F-4C08-A099-10712421070C}"/>
                </a:ext>
              </a:extLst>
            </p:cNvPr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36C06F60-B98F-4AAB-BF21-EB3F3F78ED13}"/>
                </a:ext>
              </a:extLst>
            </p:cNvPr>
            <p:cNvSpPr/>
            <p:nvPr/>
          </p:nvSpPr>
          <p:spPr>
            <a:xfrm>
              <a:off x="7887170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xmlns="" id="{139F318E-1B95-4F57-9E45-B11F6179E181}"/>
                </a:ext>
              </a:extLst>
            </p:cNvPr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3FE141F0-60B1-4449-BA6C-57C1F54C3A3F}"/>
                </a:ext>
              </a:extLst>
            </p:cNvPr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xmlns="" id="{3022D82B-4F70-4DBF-8BE7-116E4EC43ED2}"/>
                </a:ext>
              </a:extLst>
            </p:cNvPr>
            <p:cNvSpPr/>
            <p:nvPr/>
          </p:nvSpPr>
          <p:spPr>
            <a:xfrm>
              <a:off x="7887170" y="351995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875101F6-E50A-4128-9C9E-5EA79E4579D6}"/>
                </a:ext>
              </a:extLst>
            </p:cNvPr>
            <p:cNvGrpSpPr/>
            <p:nvPr/>
          </p:nvGrpSpPr>
          <p:grpSpPr>
            <a:xfrm>
              <a:off x="7016896" y="3458173"/>
              <a:ext cx="1136823" cy="346249"/>
              <a:chOff x="7016896" y="3458173"/>
              <a:chExt cx="1136823" cy="3462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E6A69A76-0DA6-4296-A1DB-CD5A0E3E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C7B8D2AD-CB46-46BE-9E2D-59B43DC6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52AB63BF-BD3B-4E56-BD9A-37A4D5343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1ED934ED-087A-4758-BEB7-4BAD4C6DB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xmlns="" id="{4B3B5A04-8705-40ED-A185-DFC3851A1DCD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6AB80E1-A003-4095-A3BB-E549C74B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5656CBF-88B9-45B6-8A4A-C1AF4D01D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4" y="2321911"/>
            <a:ext cx="6060871" cy="273647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4D9A740E-9EE9-4AD5-94EA-D09EEDF75D1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B925FFF-6EFA-4E69-B9C3-0C5327A4E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338" y="2321911"/>
            <a:ext cx="2048923" cy="273903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41838</TotalTime>
  <Words>579</Words>
  <Application>Microsoft Office PowerPoint</Application>
  <PresentationFormat>화면 슬라이드 쇼(4:3)</PresentationFormat>
  <Paragraphs>240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7295</cp:revision>
  <dcterms:created xsi:type="dcterms:W3CDTF">2008-07-15T12:19:11Z</dcterms:created>
  <dcterms:modified xsi:type="dcterms:W3CDTF">2022-02-18T07:34:19Z</dcterms:modified>
</cp:coreProperties>
</file>