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38" r:id="rId4"/>
    <p:sldId id="1397" r:id="rId5"/>
    <p:sldId id="1374" r:id="rId6"/>
    <p:sldId id="1398" r:id="rId7"/>
    <p:sldId id="1376" r:id="rId8"/>
    <p:sldId id="1378" r:id="rId9"/>
    <p:sldId id="1399" r:id="rId10"/>
    <p:sldId id="1380" r:id="rId11"/>
    <p:sldId id="1400" r:id="rId12"/>
    <p:sldId id="1396" r:id="rId13"/>
    <p:sldId id="140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AA3"/>
    <a:srgbClr val="60BCB9"/>
    <a:srgbClr val="FCDFE3"/>
    <a:srgbClr val="E0E8F5"/>
    <a:srgbClr val="FFFFFF"/>
    <a:srgbClr val="F4F4F4"/>
    <a:srgbClr val="FCE0E0"/>
    <a:srgbClr val="E3EFCD"/>
    <a:srgbClr val="FEECCD"/>
    <a:srgbClr val="CF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6686" autoAdjust="0"/>
  </p:normalViewPr>
  <p:slideViewPr>
    <p:cSldViewPr>
      <p:cViewPr>
        <p:scale>
          <a:sx n="100" d="100"/>
          <a:sy n="100" d="100"/>
        </p:scale>
        <p:origin x="-193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5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62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111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54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한글의 자음 중 오른쪽으로 뒤집고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돌린 모양이 처음 모양과 같은 자음을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339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CF985CE5-257C-4D64-8AC5-6FB3C8DD0BB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73E29CA-9B16-459B-82EB-0A798CBBF75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752A98B-0F05-41C6-9D44-F746BCBBA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18" y="2828881"/>
            <a:ext cx="6303765" cy="101851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29E6AD2-E729-4B63-A8F9-9C7F347780BE}"/>
              </a:ext>
            </a:extLst>
          </p:cNvPr>
          <p:cNvGrpSpPr/>
          <p:nvPr/>
        </p:nvGrpSpPr>
        <p:grpSpPr>
          <a:xfrm>
            <a:off x="3001896" y="4117394"/>
            <a:ext cx="1289414" cy="537565"/>
            <a:chOff x="414637" y="2176445"/>
            <a:chExt cx="1289414" cy="537565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3DCD9408-5BC3-46B9-AD74-4AFFF8FB9F8D}"/>
                </a:ext>
              </a:extLst>
            </p:cNvPr>
            <p:cNvSpPr/>
            <p:nvPr/>
          </p:nvSpPr>
          <p:spPr bwMode="auto">
            <a:xfrm>
              <a:off x="414637" y="2348880"/>
              <a:ext cx="11094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ㄷ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0B8BCB48-062D-49FC-859F-82A6A3E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405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2589117" y="2204864"/>
            <a:ext cx="1226799" cy="307902"/>
            <a:chOff x="4535877" y="2035940"/>
            <a:chExt cx="1226799" cy="307902"/>
          </a:xfrm>
        </p:grpSpPr>
        <p:pic>
          <p:nvPicPr>
            <p:cNvPr id="31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한글의 자음 중 오른쪽으로 뒤집고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돌린 모양이 처음 모양과 같은 자음을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752A98B-0F05-41C6-9D44-F746BCBBA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18" y="2828881"/>
            <a:ext cx="6303765" cy="101851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29E6AD2-E729-4B63-A8F9-9C7F347780BE}"/>
              </a:ext>
            </a:extLst>
          </p:cNvPr>
          <p:cNvGrpSpPr/>
          <p:nvPr/>
        </p:nvGrpSpPr>
        <p:grpSpPr>
          <a:xfrm>
            <a:off x="3001896" y="4117394"/>
            <a:ext cx="1289414" cy="537565"/>
            <a:chOff x="414637" y="2176445"/>
            <a:chExt cx="1289414" cy="537565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3DCD9408-5BC3-46B9-AD74-4AFFF8FB9F8D}"/>
                </a:ext>
              </a:extLst>
            </p:cNvPr>
            <p:cNvSpPr/>
            <p:nvPr/>
          </p:nvSpPr>
          <p:spPr bwMode="auto">
            <a:xfrm>
              <a:off x="414637" y="2348880"/>
              <a:ext cx="11094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ㄷ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0B8BCB48-062D-49FC-859F-82A6A3E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405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0910E66-3869-4C9D-A9E1-988A9FD783B2}"/>
              </a:ext>
            </a:extLst>
          </p:cNvPr>
          <p:cNvGrpSpPr/>
          <p:nvPr/>
        </p:nvGrpSpPr>
        <p:grpSpPr>
          <a:xfrm>
            <a:off x="192745" y="2418884"/>
            <a:ext cx="6667165" cy="2818402"/>
            <a:chOff x="192745" y="2454888"/>
            <a:chExt cx="6667165" cy="2818402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A07200E-A19E-4FB2-B60B-634A29B75D21}"/>
                </a:ext>
              </a:extLst>
            </p:cNvPr>
            <p:cNvSpPr/>
            <p:nvPr/>
          </p:nvSpPr>
          <p:spPr>
            <a:xfrm>
              <a:off x="192745" y="2624193"/>
              <a:ext cx="6667165" cy="24609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="" xmlns:a16="http://schemas.microsoft.com/office/drawing/2014/main" id="{D19DFB88-AE80-4B0E-B0A5-7A6098EC72F0}"/>
                </a:ext>
              </a:extLst>
            </p:cNvPr>
            <p:cNvSpPr/>
            <p:nvPr/>
          </p:nvSpPr>
          <p:spPr>
            <a:xfrm>
              <a:off x="338478" y="245488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="" xmlns:a16="http://schemas.microsoft.com/office/drawing/2014/main" id="{B305D643-80EF-4951-AE26-84295653A6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765AA8E-2E3C-49C5-9C3D-B8476DBD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E404D15-6C6C-4060-A373-B8C6440A0261}"/>
              </a:ext>
            </a:extLst>
          </p:cNvPr>
          <p:cNvSpPr txBox="1"/>
          <p:nvPr/>
        </p:nvSpPr>
        <p:spPr>
          <a:xfrm flipH="1">
            <a:off x="492853" y="2774828"/>
            <a:ext cx="375511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순서에 맞게 자음을 뒤집고 돌린 모양은 오른쪽과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처음 모양과 같은 자음은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ㅁ입니다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B04E126-C864-4CF0-A64B-377F4D296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2542" y="2752764"/>
            <a:ext cx="1945323" cy="2149695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2589117" y="2204864"/>
            <a:ext cx="1226799" cy="307902"/>
            <a:chOff x="4535877" y="2035940"/>
            <a:chExt cx="1226799" cy="307902"/>
          </a:xfrm>
        </p:grpSpPr>
        <p:pic>
          <p:nvPicPr>
            <p:cNvPr id="48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1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297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\lesson04\ops\4\images\4_4\4_4_5_solve.svg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1" y="28347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4" y="371867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35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C58070F1-8883-439E-A41F-D99C21BC3AF3}"/>
              </a:ext>
            </a:extLst>
          </p:cNvPr>
          <p:cNvGrpSpPr/>
          <p:nvPr/>
        </p:nvGrpSpPr>
        <p:grpSpPr>
          <a:xfrm>
            <a:off x="3653292" y="3214245"/>
            <a:ext cx="3166227" cy="1726923"/>
            <a:chOff x="3707935" y="3159457"/>
            <a:chExt cx="3085040" cy="1726923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C9D89751-A5DD-46D0-B707-B6FEC379071C}"/>
                </a:ext>
              </a:extLst>
            </p:cNvPr>
            <p:cNvGrpSpPr/>
            <p:nvPr/>
          </p:nvGrpSpPr>
          <p:grpSpPr>
            <a:xfrm>
              <a:off x="3707935" y="3428244"/>
              <a:ext cx="3085040" cy="1458136"/>
              <a:chOff x="323528" y="3156354"/>
              <a:chExt cx="3085040" cy="14581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="" xmlns:a16="http://schemas.microsoft.com/office/drawing/2014/main" id="{86C62C92-617C-4E02-B22A-BE9F15042946}"/>
                  </a:ext>
                </a:extLst>
              </p:cNvPr>
              <p:cNvSpPr/>
              <p:nvPr/>
            </p:nvSpPr>
            <p:spPr>
              <a:xfrm>
                <a:off x="335643" y="3156354"/>
                <a:ext cx="3048225" cy="11582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F6E040DF-ED05-4C3F-A182-39B82676A536}"/>
                  </a:ext>
                </a:extLst>
              </p:cNvPr>
              <p:cNvSpPr txBox="1"/>
              <p:nvPr/>
            </p:nvSpPr>
            <p:spPr>
              <a:xfrm flipH="1">
                <a:off x="323528" y="3206412"/>
                <a:ext cx="3085040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처음 도형을 시계 방향으로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만큼 돌리고      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쪽으로 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뒤집습니다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A621728A-ED4E-4675-85E9-AEC7F1ACE632}"/>
                </a:ext>
              </a:extLst>
            </p:cNvPr>
            <p:cNvSpPr/>
            <p:nvPr/>
          </p:nvSpPr>
          <p:spPr>
            <a:xfrm>
              <a:off x="3947946" y="3159458"/>
              <a:ext cx="323403" cy="150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="" xmlns:a16="http://schemas.microsoft.com/office/drawing/2014/main" id="{4D9E3B02-BA2D-4AF9-9A81-C1829942B40A}"/>
                </a:ext>
              </a:extLst>
            </p:cNvPr>
            <p:cNvSpPr/>
            <p:nvPr/>
          </p:nvSpPr>
          <p:spPr>
            <a:xfrm>
              <a:off x="4483839" y="3159457"/>
              <a:ext cx="88161" cy="150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Picture 8">
            <a:extLst>
              <a:ext uri="{FF2B5EF4-FFF2-40B4-BE49-F238E27FC236}">
                <a16:creationId xmlns="" xmlns:a16="http://schemas.microsoft.com/office/drawing/2014/main" id="{1DEA6543-8B55-4538-88F2-632FC61A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도형을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움직여서 오른쪽과 같은 도형을 얻었습니다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어떻게 움직였는지 서로 다른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방법으로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정답 확인 버튼을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9082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\lesson04\ops\4\images\4_4\4_4_6.svg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8531EFF4-EA19-4AF4-AF83-708632C62E62}"/>
              </a:ext>
            </a:extLst>
          </p:cNvPr>
          <p:cNvSpPr/>
          <p:nvPr/>
        </p:nvSpPr>
        <p:spPr>
          <a:xfrm>
            <a:off x="3845889" y="3402338"/>
            <a:ext cx="2916025" cy="1158240"/>
          </a:xfrm>
          <a:custGeom>
            <a:avLst/>
            <a:gdLst>
              <a:gd name="connsiteX0" fmla="*/ 0 w 2916025"/>
              <a:gd name="connsiteY0" fmla="*/ 0 h 1158240"/>
              <a:gd name="connsiteX1" fmla="*/ 0 w 2916025"/>
              <a:gd name="connsiteY1" fmla="*/ 0 h 1158240"/>
              <a:gd name="connsiteX2" fmla="*/ 121920 w 2916025"/>
              <a:gd name="connsiteY2" fmla="*/ 314960 h 1158240"/>
              <a:gd name="connsiteX3" fmla="*/ 1910080 w 2916025"/>
              <a:gd name="connsiteY3" fmla="*/ 904240 h 1158240"/>
              <a:gd name="connsiteX4" fmla="*/ 2260600 w 2916025"/>
              <a:gd name="connsiteY4" fmla="*/ 1076960 h 1158240"/>
              <a:gd name="connsiteX5" fmla="*/ 2473960 w 2916025"/>
              <a:gd name="connsiteY5" fmla="*/ 1107440 h 1158240"/>
              <a:gd name="connsiteX6" fmla="*/ 2641600 w 2916025"/>
              <a:gd name="connsiteY6" fmla="*/ 1137920 h 1158240"/>
              <a:gd name="connsiteX7" fmla="*/ 2763520 w 2916025"/>
              <a:gd name="connsiteY7" fmla="*/ 1158240 h 1158240"/>
              <a:gd name="connsiteX8" fmla="*/ 2915920 w 2916025"/>
              <a:gd name="connsiteY8" fmla="*/ 1066800 h 1158240"/>
              <a:gd name="connsiteX9" fmla="*/ 2839720 w 2916025"/>
              <a:gd name="connsiteY9" fmla="*/ 1016000 h 1158240"/>
              <a:gd name="connsiteX10" fmla="*/ 40640 w 2916025"/>
              <a:gd name="connsiteY10" fmla="*/ 111760 h 1158240"/>
              <a:gd name="connsiteX11" fmla="*/ 0 w 2916025"/>
              <a:gd name="connsiteY11" fmla="*/ 15240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6025" h="1158240">
                <a:moveTo>
                  <a:pt x="0" y="0"/>
                </a:moveTo>
                <a:lnTo>
                  <a:pt x="0" y="0"/>
                </a:lnTo>
                <a:cubicBezTo>
                  <a:pt x="40640" y="104987"/>
                  <a:pt x="34635" y="243860"/>
                  <a:pt x="121920" y="314960"/>
                </a:cubicBezTo>
                <a:cubicBezTo>
                  <a:pt x="535103" y="651527"/>
                  <a:pt x="1497941" y="803495"/>
                  <a:pt x="1910080" y="904240"/>
                </a:cubicBezTo>
                <a:cubicBezTo>
                  <a:pt x="2026920" y="961813"/>
                  <a:pt x="2138059" y="1032801"/>
                  <a:pt x="2260600" y="1076960"/>
                </a:cubicBezTo>
                <a:cubicBezTo>
                  <a:pt x="2328188" y="1101316"/>
                  <a:pt x="2403020" y="1096090"/>
                  <a:pt x="2473960" y="1107440"/>
                </a:cubicBezTo>
                <a:cubicBezTo>
                  <a:pt x="2530043" y="1116413"/>
                  <a:pt x="2585817" y="1127238"/>
                  <a:pt x="2641600" y="1137920"/>
                </a:cubicBezTo>
                <a:cubicBezTo>
                  <a:pt x="2751227" y="1158912"/>
                  <a:pt x="2673247" y="1149213"/>
                  <a:pt x="2763520" y="1158240"/>
                </a:cubicBezTo>
                <a:cubicBezTo>
                  <a:pt x="2763976" y="1158037"/>
                  <a:pt x="2920655" y="1098367"/>
                  <a:pt x="2915920" y="1066800"/>
                </a:cubicBezTo>
                <a:cubicBezTo>
                  <a:pt x="2911392" y="1036611"/>
                  <a:pt x="2865120" y="1032933"/>
                  <a:pt x="2839720" y="1016000"/>
                </a:cubicBezTo>
                <a:lnTo>
                  <a:pt x="40640" y="111760"/>
                </a:lnTo>
                <a:lnTo>
                  <a:pt x="0" y="152400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7DF1995-2E80-45BE-BBB2-F59583CC79C2}"/>
              </a:ext>
            </a:extLst>
          </p:cNvPr>
          <p:cNvGrpSpPr/>
          <p:nvPr/>
        </p:nvGrpSpPr>
        <p:grpSpPr>
          <a:xfrm>
            <a:off x="3563888" y="3906394"/>
            <a:ext cx="683403" cy="528081"/>
            <a:chOff x="462241" y="2185929"/>
            <a:chExt cx="683403" cy="528081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0459D871-7501-41B4-BC0B-89F3657D84C1}"/>
                </a:ext>
              </a:extLst>
            </p:cNvPr>
            <p:cNvSpPr/>
            <p:nvPr/>
          </p:nvSpPr>
          <p:spPr bwMode="auto">
            <a:xfrm>
              <a:off x="642241" y="2348880"/>
              <a:ext cx="5034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AD29EF5B-E291-463E-BF78-8CD84149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41" y="2185929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9C4343A-4B9D-445F-8064-3B91CA705249}"/>
              </a:ext>
            </a:extLst>
          </p:cNvPr>
          <p:cNvGrpSpPr/>
          <p:nvPr/>
        </p:nvGrpSpPr>
        <p:grpSpPr>
          <a:xfrm>
            <a:off x="5580785" y="3906394"/>
            <a:ext cx="683403" cy="528081"/>
            <a:chOff x="462241" y="2185929"/>
            <a:chExt cx="683403" cy="528081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01C0DCFF-98B5-43EA-B9D8-DF32122F8990}"/>
                </a:ext>
              </a:extLst>
            </p:cNvPr>
            <p:cNvSpPr/>
            <p:nvPr/>
          </p:nvSpPr>
          <p:spPr bwMode="auto">
            <a:xfrm>
              <a:off x="642241" y="2348880"/>
              <a:ext cx="5034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위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FA97E3B9-5DF8-4FF5-99D7-BB69E4C20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41" y="2185929"/>
              <a:ext cx="360000" cy="355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250CB82-A57F-4BB5-AD45-C108B0624113}"/>
              </a:ext>
            </a:extLst>
          </p:cNvPr>
          <p:cNvGrpSpPr/>
          <p:nvPr/>
        </p:nvGrpSpPr>
        <p:grpSpPr>
          <a:xfrm>
            <a:off x="107504" y="2782119"/>
            <a:ext cx="3279210" cy="2119983"/>
            <a:chOff x="180606" y="2862254"/>
            <a:chExt cx="3279210" cy="2119983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317E51BD-F3C0-4AA3-AA27-CB7859BF21B4}"/>
                </a:ext>
              </a:extLst>
            </p:cNvPr>
            <p:cNvGrpSpPr/>
            <p:nvPr/>
          </p:nvGrpSpPr>
          <p:grpSpPr>
            <a:xfrm>
              <a:off x="180606" y="2862254"/>
              <a:ext cx="3193359" cy="1712806"/>
              <a:chOff x="82497" y="2847418"/>
              <a:chExt cx="3193359" cy="1712806"/>
            </a:xfrm>
          </p:grpSpPr>
          <p:pic>
            <p:nvPicPr>
              <p:cNvPr id="10" name="그림 9">
                <a:extLst>
                  <a:ext uri="{FF2B5EF4-FFF2-40B4-BE49-F238E27FC236}">
                    <a16:creationId xmlns="" xmlns:a16="http://schemas.microsoft.com/office/drawing/2014/main" id="{78BEE677-71D9-4181-9A68-478EF035B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3943"/>
              <a:stretch/>
            </p:blipFill>
            <p:spPr>
              <a:xfrm>
                <a:off x="82497" y="2847418"/>
                <a:ext cx="1726000" cy="171280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9C471D5F-EA3F-4F23-A7D8-E8323B92D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2364"/>
              <a:stretch/>
            </p:blipFill>
            <p:spPr>
              <a:xfrm>
                <a:off x="1865456" y="2847418"/>
                <a:ext cx="1410400" cy="1712806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931751A-1A7B-41A1-B227-65D465A233A3}"/>
                </a:ext>
              </a:extLst>
            </p:cNvPr>
            <p:cNvSpPr txBox="1"/>
            <p:nvPr/>
          </p:nvSpPr>
          <p:spPr>
            <a:xfrm flipH="1">
              <a:off x="319241" y="4643683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34CDC9A-E7B6-4AC5-89BE-74A48716779D}"/>
                </a:ext>
              </a:extLst>
            </p:cNvPr>
            <p:cNvSpPr txBox="1"/>
            <p:nvPr/>
          </p:nvSpPr>
          <p:spPr>
            <a:xfrm flipH="1">
              <a:off x="1911644" y="4643683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2C86DEC8-1D67-4214-8055-55961763CEE3}"/>
              </a:ext>
            </a:extLst>
          </p:cNvPr>
          <p:cNvSpPr/>
          <p:nvPr/>
        </p:nvSpPr>
        <p:spPr>
          <a:xfrm>
            <a:off x="5652901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0B2C4F1E-2FE4-4E9E-8F91-749523D49FE7}"/>
              </a:ext>
            </a:extLst>
          </p:cNvPr>
          <p:cNvGrpSpPr/>
          <p:nvPr/>
        </p:nvGrpSpPr>
        <p:grpSpPr>
          <a:xfrm>
            <a:off x="2749729" y="5278249"/>
            <a:ext cx="1540674" cy="269893"/>
            <a:chOff x="7219636" y="456497"/>
            <a:chExt cx="1540674" cy="269893"/>
          </a:xfrm>
        </p:grpSpPr>
        <p:pic>
          <p:nvPicPr>
            <p:cNvPr id="55" name="Picture 11">
              <a:extLst>
                <a:ext uri="{FF2B5EF4-FFF2-40B4-BE49-F238E27FC236}">
                  <a16:creationId xmlns="" xmlns:a16="http://schemas.microsoft.com/office/drawing/2014/main" id="{F4E099C9-DD05-4755-9E12-EE4CFF6C8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55CC8F03-7F5C-4CF3-997B-2CD5E0A73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07B3BE74-FF24-4D2F-A0C3-8D0AB2BFB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4">
              <a:extLst>
                <a:ext uri="{FF2B5EF4-FFF2-40B4-BE49-F238E27FC236}">
                  <a16:creationId xmlns="" xmlns:a16="http://schemas.microsoft.com/office/drawing/2014/main" id="{C098278E-D485-41B0-BE54-06D74CB1F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DC48ACB0-2097-497F-8FF4-4407800B573A}"/>
              </a:ext>
            </a:extLst>
          </p:cNvPr>
          <p:cNvSpPr/>
          <p:nvPr/>
        </p:nvSpPr>
        <p:spPr>
          <a:xfrm>
            <a:off x="2555192" y="511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2733133" y="2204864"/>
            <a:ext cx="1226799" cy="307902"/>
            <a:chOff x="4535877" y="2035940"/>
            <a:chExt cx="1226799" cy="307902"/>
          </a:xfrm>
        </p:grpSpPr>
        <p:pic>
          <p:nvPicPr>
            <p:cNvPr id="64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477276" y="3054775"/>
            <a:ext cx="3380041" cy="188639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687120" y="2885842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BD961317-6932-4119-947C-DC5FEC65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71" y="3337064"/>
            <a:ext cx="352242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75E05CAA-F704-4A45-A1C0-CC1A17D50786}"/>
              </a:ext>
            </a:extLst>
          </p:cNvPr>
          <p:cNvSpPr/>
          <p:nvPr/>
        </p:nvSpPr>
        <p:spPr>
          <a:xfrm>
            <a:off x="3527884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71700" y="4549591"/>
            <a:ext cx="15481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4430" y="4544999"/>
            <a:ext cx="133214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16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8">
            <a:extLst>
              <a:ext uri="{FF2B5EF4-FFF2-40B4-BE49-F238E27FC236}">
                <a16:creationId xmlns="" xmlns:a16="http://schemas.microsoft.com/office/drawing/2014/main" id="{1DEA6543-8B55-4538-88F2-632FC61A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037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도형을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움직여서 오른쪽과 같은 도형을 얻었습니다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어떻게 움직였는지 서로 다른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방법으로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또는 정답 확인 버튼을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05BF5401-3D84-4BF9-955E-B9D9EB3C881E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45EF868B-15D5-4E47-A840-1240AEA25408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42FC9C28-39B2-433E-A15C-8630588C9BA6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9ED020A6-22D9-46B8-929F-42F45F3060AB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25DA12B8-A6AE-4B42-9FAA-A0F81848490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A423864-0739-41CA-BDB9-0E67E05E309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777B2C0-28D6-4339-A7DA-6B4378DEF81D}"/>
              </a:ext>
            </a:extLst>
          </p:cNvPr>
          <p:cNvSpPr/>
          <p:nvPr/>
        </p:nvSpPr>
        <p:spPr>
          <a:xfrm>
            <a:off x="5652901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98B62FE-F45A-46B4-94BE-9966BB04CBD7}"/>
              </a:ext>
            </a:extLst>
          </p:cNvPr>
          <p:cNvGrpSpPr/>
          <p:nvPr/>
        </p:nvGrpSpPr>
        <p:grpSpPr>
          <a:xfrm>
            <a:off x="2748659" y="5293621"/>
            <a:ext cx="1540674" cy="269893"/>
            <a:chOff x="7219636" y="764704"/>
            <a:chExt cx="1540674" cy="269893"/>
          </a:xfrm>
        </p:grpSpPr>
        <p:pic>
          <p:nvPicPr>
            <p:cNvPr id="83" name="Picture 11">
              <a:extLst>
                <a:ext uri="{FF2B5EF4-FFF2-40B4-BE49-F238E27FC236}">
                  <a16:creationId xmlns="" xmlns:a16="http://schemas.microsoft.com/office/drawing/2014/main" id="{35FA5B38-D2CC-47BD-B136-E532B69D8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>
              <a:extLst>
                <a:ext uri="{FF2B5EF4-FFF2-40B4-BE49-F238E27FC236}">
                  <a16:creationId xmlns="" xmlns:a16="http://schemas.microsoft.com/office/drawing/2014/main" id="{CAB6082A-7CD1-4698-8B10-0A21FA65B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>
              <a:extLst>
                <a:ext uri="{FF2B5EF4-FFF2-40B4-BE49-F238E27FC236}">
                  <a16:creationId xmlns="" xmlns:a16="http://schemas.microsoft.com/office/drawing/2014/main" id="{F1A44FB6-6185-40DC-A100-F88A2E3CB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4">
              <a:extLst>
                <a:ext uri="{FF2B5EF4-FFF2-40B4-BE49-F238E27FC236}">
                  <a16:creationId xmlns="" xmlns:a16="http://schemas.microsoft.com/office/drawing/2014/main" id="{27BCAE58-4666-4844-8382-9E5AE8FBF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2733133" y="2204864"/>
            <a:ext cx="1226799" cy="307902"/>
            <a:chOff x="4535877" y="2035940"/>
            <a:chExt cx="1226799" cy="307902"/>
          </a:xfrm>
        </p:grpSpPr>
        <p:pic>
          <p:nvPicPr>
            <p:cNvPr id="64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C58070F1-8883-439E-A41F-D99C21BC3AF3}"/>
              </a:ext>
            </a:extLst>
          </p:cNvPr>
          <p:cNvGrpSpPr/>
          <p:nvPr/>
        </p:nvGrpSpPr>
        <p:grpSpPr>
          <a:xfrm>
            <a:off x="3599892" y="3214245"/>
            <a:ext cx="3204025" cy="1726923"/>
            <a:chOff x="3655904" y="3159457"/>
            <a:chExt cx="3121869" cy="1726923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C9D89751-A5DD-46D0-B707-B6FEC379071C}"/>
                </a:ext>
              </a:extLst>
            </p:cNvPr>
            <p:cNvGrpSpPr/>
            <p:nvPr/>
          </p:nvGrpSpPr>
          <p:grpSpPr>
            <a:xfrm>
              <a:off x="3655904" y="3428244"/>
              <a:ext cx="3121869" cy="1458136"/>
              <a:chOff x="271497" y="3156354"/>
              <a:chExt cx="3121869" cy="1458136"/>
            </a:xfrm>
          </p:grpSpPr>
          <p:sp>
            <p:nvSpPr>
              <p:cNvPr id="71" name="사각형: 둥근 모서리 5">
                <a:extLst>
                  <a:ext uri="{FF2B5EF4-FFF2-40B4-BE49-F238E27FC236}">
                    <a16:creationId xmlns="" xmlns:a16="http://schemas.microsoft.com/office/drawing/2014/main" id="{86C62C92-617C-4E02-B22A-BE9F15042946}"/>
                  </a:ext>
                </a:extLst>
              </p:cNvPr>
              <p:cNvSpPr/>
              <p:nvPr/>
            </p:nvSpPr>
            <p:spPr>
              <a:xfrm>
                <a:off x="335643" y="3156354"/>
                <a:ext cx="3048225" cy="11582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F6E040DF-ED05-4C3F-A182-39B82676A536}"/>
                  </a:ext>
                </a:extLst>
              </p:cNvPr>
              <p:cNvSpPr txBox="1"/>
              <p:nvPr/>
            </p:nvSpPr>
            <p:spPr>
              <a:xfrm flipH="1">
                <a:off x="271497" y="3206412"/>
                <a:ext cx="3121869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처음 도형을 시계 반대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방향으로</a:t>
                </a:r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        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만큼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돌리고</a:t>
                </a:r>
                <a:endParaRPr lang="en-US" altLang="ko-KR" sz="19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         쪽으로</a:t>
                </a:r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900" dirty="0" smtClean="0">
                    <a:latin typeface="맑은 고딕" pitchFamily="50" charset="-127"/>
                    <a:ea typeface="맑은 고딕" pitchFamily="50" charset="-127"/>
                  </a:rPr>
                  <a:t>뒤집습니다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사각형: 둥근 모서리 12">
              <a:extLst>
                <a:ext uri="{FF2B5EF4-FFF2-40B4-BE49-F238E27FC236}">
                  <a16:creationId xmlns="" xmlns:a16="http://schemas.microsoft.com/office/drawing/2014/main" id="{A621728A-ED4E-4675-85E9-AEC7F1ACE632}"/>
                </a:ext>
              </a:extLst>
            </p:cNvPr>
            <p:cNvSpPr/>
            <p:nvPr/>
          </p:nvSpPr>
          <p:spPr>
            <a:xfrm>
              <a:off x="3947946" y="3159458"/>
              <a:ext cx="323403" cy="150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7">
              <a:extLst>
                <a:ext uri="{FF2B5EF4-FFF2-40B4-BE49-F238E27FC236}">
                  <a16:creationId xmlns="" xmlns:a16="http://schemas.microsoft.com/office/drawing/2014/main" id="{4D9E3B02-BA2D-4AF9-9A81-C1829942B40A}"/>
                </a:ext>
              </a:extLst>
            </p:cNvPr>
            <p:cNvSpPr/>
            <p:nvPr/>
          </p:nvSpPr>
          <p:spPr>
            <a:xfrm>
              <a:off x="4483839" y="3159457"/>
              <a:ext cx="88161" cy="150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: 도형 4">
            <a:extLst>
              <a:ext uri="{FF2B5EF4-FFF2-40B4-BE49-F238E27FC236}">
                <a16:creationId xmlns="" xmlns:a16="http://schemas.microsoft.com/office/drawing/2014/main" id="{8531EFF4-EA19-4AF4-AF83-708632C62E62}"/>
              </a:ext>
            </a:extLst>
          </p:cNvPr>
          <p:cNvSpPr/>
          <p:nvPr/>
        </p:nvSpPr>
        <p:spPr>
          <a:xfrm>
            <a:off x="3845889" y="3402338"/>
            <a:ext cx="2916025" cy="1158240"/>
          </a:xfrm>
          <a:custGeom>
            <a:avLst/>
            <a:gdLst>
              <a:gd name="connsiteX0" fmla="*/ 0 w 2916025"/>
              <a:gd name="connsiteY0" fmla="*/ 0 h 1158240"/>
              <a:gd name="connsiteX1" fmla="*/ 0 w 2916025"/>
              <a:gd name="connsiteY1" fmla="*/ 0 h 1158240"/>
              <a:gd name="connsiteX2" fmla="*/ 121920 w 2916025"/>
              <a:gd name="connsiteY2" fmla="*/ 314960 h 1158240"/>
              <a:gd name="connsiteX3" fmla="*/ 1910080 w 2916025"/>
              <a:gd name="connsiteY3" fmla="*/ 904240 h 1158240"/>
              <a:gd name="connsiteX4" fmla="*/ 2260600 w 2916025"/>
              <a:gd name="connsiteY4" fmla="*/ 1076960 h 1158240"/>
              <a:gd name="connsiteX5" fmla="*/ 2473960 w 2916025"/>
              <a:gd name="connsiteY5" fmla="*/ 1107440 h 1158240"/>
              <a:gd name="connsiteX6" fmla="*/ 2641600 w 2916025"/>
              <a:gd name="connsiteY6" fmla="*/ 1137920 h 1158240"/>
              <a:gd name="connsiteX7" fmla="*/ 2763520 w 2916025"/>
              <a:gd name="connsiteY7" fmla="*/ 1158240 h 1158240"/>
              <a:gd name="connsiteX8" fmla="*/ 2915920 w 2916025"/>
              <a:gd name="connsiteY8" fmla="*/ 1066800 h 1158240"/>
              <a:gd name="connsiteX9" fmla="*/ 2839720 w 2916025"/>
              <a:gd name="connsiteY9" fmla="*/ 1016000 h 1158240"/>
              <a:gd name="connsiteX10" fmla="*/ 40640 w 2916025"/>
              <a:gd name="connsiteY10" fmla="*/ 111760 h 1158240"/>
              <a:gd name="connsiteX11" fmla="*/ 0 w 2916025"/>
              <a:gd name="connsiteY11" fmla="*/ 15240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6025" h="1158240">
                <a:moveTo>
                  <a:pt x="0" y="0"/>
                </a:moveTo>
                <a:lnTo>
                  <a:pt x="0" y="0"/>
                </a:lnTo>
                <a:cubicBezTo>
                  <a:pt x="40640" y="104987"/>
                  <a:pt x="34635" y="243860"/>
                  <a:pt x="121920" y="314960"/>
                </a:cubicBezTo>
                <a:cubicBezTo>
                  <a:pt x="535103" y="651527"/>
                  <a:pt x="1497941" y="803495"/>
                  <a:pt x="1910080" y="904240"/>
                </a:cubicBezTo>
                <a:cubicBezTo>
                  <a:pt x="2026920" y="961813"/>
                  <a:pt x="2138059" y="1032801"/>
                  <a:pt x="2260600" y="1076960"/>
                </a:cubicBezTo>
                <a:cubicBezTo>
                  <a:pt x="2328188" y="1101316"/>
                  <a:pt x="2403020" y="1096090"/>
                  <a:pt x="2473960" y="1107440"/>
                </a:cubicBezTo>
                <a:cubicBezTo>
                  <a:pt x="2530043" y="1116413"/>
                  <a:pt x="2585817" y="1127238"/>
                  <a:pt x="2641600" y="1137920"/>
                </a:cubicBezTo>
                <a:cubicBezTo>
                  <a:pt x="2751227" y="1158912"/>
                  <a:pt x="2673247" y="1149213"/>
                  <a:pt x="2763520" y="1158240"/>
                </a:cubicBezTo>
                <a:cubicBezTo>
                  <a:pt x="2763976" y="1158037"/>
                  <a:pt x="2920655" y="1098367"/>
                  <a:pt x="2915920" y="1066800"/>
                </a:cubicBezTo>
                <a:cubicBezTo>
                  <a:pt x="2911392" y="1036611"/>
                  <a:pt x="2865120" y="1032933"/>
                  <a:pt x="2839720" y="1016000"/>
                </a:cubicBezTo>
                <a:lnTo>
                  <a:pt x="40640" y="111760"/>
                </a:lnTo>
                <a:lnTo>
                  <a:pt x="0" y="152400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4250CB82-A57F-4BB5-AD45-C108B0624113}"/>
              </a:ext>
            </a:extLst>
          </p:cNvPr>
          <p:cNvGrpSpPr/>
          <p:nvPr/>
        </p:nvGrpSpPr>
        <p:grpSpPr>
          <a:xfrm>
            <a:off x="107504" y="2782119"/>
            <a:ext cx="3279210" cy="2119983"/>
            <a:chOff x="180606" y="2862254"/>
            <a:chExt cx="3279210" cy="2119983"/>
          </a:xfrm>
        </p:grpSpPr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317E51BD-F3C0-4AA3-AA27-CB7859BF21B4}"/>
                </a:ext>
              </a:extLst>
            </p:cNvPr>
            <p:cNvGrpSpPr/>
            <p:nvPr/>
          </p:nvGrpSpPr>
          <p:grpSpPr>
            <a:xfrm>
              <a:off x="180606" y="2862254"/>
              <a:ext cx="3193359" cy="1712806"/>
              <a:chOff x="82497" y="2847418"/>
              <a:chExt cx="3193359" cy="1712806"/>
            </a:xfrm>
          </p:grpSpPr>
          <p:pic>
            <p:nvPicPr>
              <p:cNvPr id="97" name="그림 96">
                <a:extLst>
                  <a:ext uri="{FF2B5EF4-FFF2-40B4-BE49-F238E27FC236}">
                    <a16:creationId xmlns="" xmlns:a16="http://schemas.microsoft.com/office/drawing/2014/main" id="{78BEE677-71D9-4181-9A68-478EF035B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53943"/>
              <a:stretch/>
            </p:blipFill>
            <p:spPr>
              <a:xfrm>
                <a:off x="82497" y="2847418"/>
                <a:ext cx="1726000" cy="1712806"/>
              </a:xfrm>
              <a:prstGeom prst="rect">
                <a:avLst/>
              </a:prstGeom>
            </p:spPr>
          </p:pic>
          <p:pic>
            <p:nvPicPr>
              <p:cNvPr id="98" name="그림 97">
                <a:extLst>
                  <a:ext uri="{FF2B5EF4-FFF2-40B4-BE49-F238E27FC236}">
                    <a16:creationId xmlns="" xmlns:a16="http://schemas.microsoft.com/office/drawing/2014/main" id="{9C471D5F-EA3F-4F23-A7D8-E8323B92D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62364"/>
              <a:stretch/>
            </p:blipFill>
            <p:spPr>
              <a:xfrm>
                <a:off x="1865456" y="2847418"/>
                <a:ext cx="1410400" cy="1712806"/>
              </a:xfrm>
              <a:prstGeom prst="rect">
                <a:avLst/>
              </a:prstGeom>
            </p:spPr>
          </p:pic>
        </p:grp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931751A-1A7B-41A1-B227-65D465A233A3}"/>
                </a:ext>
              </a:extLst>
            </p:cNvPr>
            <p:cNvSpPr txBox="1"/>
            <p:nvPr/>
          </p:nvSpPr>
          <p:spPr>
            <a:xfrm flipH="1">
              <a:off x="319241" y="4643683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234CDC9A-E7B6-4AC5-89BE-74A48716779D}"/>
                </a:ext>
              </a:extLst>
            </p:cNvPr>
            <p:cNvSpPr txBox="1"/>
            <p:nvPr/>
          </p:nvSpPr>
          <p:spPr>
            <a:xfrm flipH="1">
              <a:off x="1911644" y="4643683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3477276" y="3054775"/>
            <a:ext cx="3380041" cy="1886393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87120" y="2885842"/>
            <a:ext cx="979101" cy="3664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BD961317-6932-4119-947C-DC5FEC65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71" y="3337064"/>
            <a:ext cx="352242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75E05CAA-F704-4A45-A1C0-CC1A17D50786}"/>
              </a:ext>
            </a:extLst>
          </p:cNvPr>
          <p:cNvSpPr/>
          <p:nvPr/>
        </p:nvSpPr>
        <p:spPr>
          <a:xfrm>
            <a:off x="3527884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871700" y="4549591"/>
            <a:ext cx="15481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4430" y="4544999"/>
            <a:ext cx="133214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9543A5B4-5101-4A0D-B960-C43F9CF5C091}"/>
              </a:ext>
            </a:extLst>
          </p:cNvPr>
          <p:cNvGrpSpPr/>
          <p:nvPr/>
        </p:nvGrpSpPr>
        <p:grpSpPr>
          <a:xfrm>
            <a:off x="4211960" y="3897052"/>
            <a:ext cx="683403" cy="528081"/>
            <a:chOff x="462241" y="2185929"/>
            <a:chExt cx="683403" cy="528081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BE2C7286-DD0A-458E-96CD-CF2C65E5C821}"/>
                </a:ext>
              </a:extLst>
            </p:cNvPr>
            <p:cNvSpPr/>
            <p:nvPr/>
          </p:nvSpPr>
          <p:spPr bwMode="auto">
            <a:xfrm>
              <a:off x="642241" y="2348880"/>
              <a:ext cx="5034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B3059FA4-E0D0-4A91-B169-373452C9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241" y="218592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5AA5B4D-35EB-40C6-9099-1116047F1FEC}"/>
              </a:ext>
            </a:extLst>
          </p:cNvPr>
          <p:cNvGrpSpPr/>
          <p:nvPr/>
        </p:nvGrpSpPr>
        <p:grpSpPr>
          <a:xfrm>
            <a:off x="3693632" y="4325938"/>
            <a:ext cx="753812" cy="532370"/>
            <a:chOff x="448645" y="2185929"/>
            <a:chExt cx="753812" cy="53237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A55BC820-C136-4C7D-9584-CC38C7B3FCC0}"/>
                </a:ext>
              </a:extLst>
            </p:cNvPr>
            <p:cNvSpPr/>
            <p:nvPr/>
          </p:nvSpPr>
          <p:spPr bwMode="auto">
            <a:xfrm>
              <a:off x="448645" y="2353169"/>
              <a:ext cx="75381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오른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90F6D943-B67C-432D-AF8A-192969EF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241" y="218592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1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6443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579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\lesson04\ops\4\images\4_4\4_4_1_01_answer.svg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\lesson04\ops\4\images\4_4\4_4_1_02_answer.svg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4932040" y="1939839"/>
            <a:ext cx="1226799" cy="307902"/>
            <a:chOff x="4535877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057944F-2F76-4617-A24D-A5E25ACBAE55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924F491-9494-4C62-AAFA-1C99EE99214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657B600D-1D1F-414A-98B5-8A9AE83D6AEE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E0E515-D3C0-4CCD-94B5-31EC7FA64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57" y="2549086"/>
            <a:ext cx="6651419" cy="182754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16" y="3169767"/>
            <a:ext cx="437451" cy="5861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12" y="3169767"/>
            <a:ext cx="437451" cy="58618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E924F491-9494-4C62-AAFA-1C99EE992146}"/>
              </a:ext>
            </a:extLst>
          </p:cNvPr>
          <p:cNvSpPr/>
          <p:nvPr/>
        </p:nvSpPr>
        <p:spPr>
          <a:xfrm>
            <a:off x="3105332" y="3023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96" y="2703327"/>
            <a:ext cx="2111304" cy="5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657B600D-1D1F-414A-98B5-8A9AE83D6AEE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E0E515-D3C0-4CCD-94B5-31EC7FA64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57" y="2549086"/>
            <a:ext cx="6651419" cy="18275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D57351C-4805-4FDB-9F59-A5ABA2B19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860" y="2924944"/>
            <a:ext cx="756083" cy="1404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EF392720-E3B4-4559-BAC5-955386557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000" y="243821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575A78E6-CE7A-46D4-A14F-8245D4A4A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64" y="2438218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9582CBD-8A9F-48D6-A597-803D48C5B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723894" y="2600986"/>
            <a:ext cx="756083" cy="14040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33CF1D5-229D-4E29-A293-07B8A8AA2E1C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D42A76BF-3A55-46F3-9A09-707BFF9302E7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="" xmlns:a16="http://schemas.microsoft.com/office/drawing/2014/main" id="{B66885CC-C1C3-407B-8D7C-1A65A1181C6D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758740D4-B722-4232-A25C-18567B0165B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9FC58B78-F026-4CAB-9DDE-4CB32C9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078ACB-0DBB-49F0-8AC8-B3DF64CCDEFF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오른쪽과 왼쪽이 서로 바뀐 도형을 다시 도형의 위쪽이 왼쪽으로 바뀌도록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4932040" y="1939839"/>
            <a:ext cx="1226799" cy="307902"/>
            <a:chOff x="4535877" y="2035940"/>
            <a:chExt cx="1226799" cy="307902"/>
          </a:xfrm>
        </p:grpSpPr>
        <p:pic>
          <p:nvPicPr>
            <p:cNvPr id="48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4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476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\lesson04\ops\4\images\4_4\4_4_2_solve.svg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67A5852-90F2-494F-96E6-4AA4D685438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8EE5648-FA0D-4BCF-A8BB-786DBE7D672F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56A0044-2F75-4465-8A34-D66839017DC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DA39341C-A6B5-414C-AB60-331995DE3877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68F17511-6E3A-4569-9D2C-51BC2437A78F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664A6CCF-5F75-4743-8299-D2C4FEFCEF88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6482FA5D-2EAC-4662-A418-F1788D616F11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7DC2543D-0A7F-41EA-9746-090CF544E08E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D8E0F585-FAEB-464B-AB94-3FBD6C064C3C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7785D0E0-FB80-45CC-BDE1-6801B7ED2D5C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돌리고 오른쪽으로 뒤집었을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EDCB335-1480-4BF7-B88C-2603E3292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523346"/>
            <a:ext cx="6688864" cy="184175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5073393" y="1939839"/>
            <a:ext cx="1226799" cy="307902"/>
            <a:chOff x="4535877" y="2035940"/>
            <a:chExt cx="1226799" cy="307902"/>
          </a:xfrm>
        </p:grpSpPr>
        <p:pic>
          <p:nvPicPr>
            <p:cNvPr id="30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16" y="3169767"/>
            <a:ext cx="437451" cy="5861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12" y="3169767"/>
            <a:ext cx="437451" cy="586184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924F491-9494-4C62-AAFA-1C99EE992146}"/>
              </a:ext>
            </a:extLst>
          </p:cNvPr>
          <p:cNvSpPr/>
          <p:nvPr/>
        </p:nvSpPr>
        <p:spPr>
          <a:xfrm>
            <a:off x="3105332" y="3023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14013"/>
            <a:ext cx="2174196" cy="6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DA39341C-A6B5-414C-AB60-331995DE3877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68F17511-6E3A-4569-9D2C-51BC2437A78F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664A6CCF-5F75-4743-8299-D2C4FEFCEF88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6482FA5D-2EAC-4662-A418-F1788D616F11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7DC2543D-0A7F-41EA-9746-090CF544E08E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D8E0F585-FAEB-464B-AB94-3FBD6C064C3C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7785D0E0-FB80-45CC-BDE1-6801B7ED2D5C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돌리고 오른쪽으로 뒤집었을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EDCB335-1480-4BF7-B88C-2603E3292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523346"/>
            <a:ext cx="6688864" cy="184175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CAB5A9D-035C-4F70-81F1-EF88E5DED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436173" y="2924944"/>
            <a:ext cx="756083" cy="140400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BE9CC830-9657-46DC-8B2D-8183413F3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3311783" y="2925022"/>
            <a:ext cx="756083" cy="1404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425254EB-6659-4CF1-974C-79F138583B0B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AF9A8E38-43B9-451D-900A-813B2B2BD687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="" xmlns:a16="http://schemas.microsoft.com/office/drawing/2014/main" id="{0500D904-448D-4E84-A35B-37B04A535D93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33A6A55D-41A6-476D-990A-4A90FBDC419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C2FE245F-10D8-4D1F-9BAE-59C9B55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450932B-DBCF-4D2C-82D8-E92E2E909363}"/>
              </a:ext>
            </a:extLst>
          </p:cNvPr>
          <p:cNvSpPr txBox="1"/>
          <p:nvPr/>
        </p:nvSpPr>
        <p:spPr>
          <a:xfrm flipH="1">
            <a:off x="179510" y="4342561"/>
            <a:ext cx="6667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위쪽이 왼쪽으로 바뀐 도형을 다시 도형의 오른쪽과 왼쪽이 서로 바뀌도록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5073393" y="1939839"/>
            <a:ext cx="1226799" cy="307902"/>
            <a:chOff x="4535877" y="2035940"/>
            <a:chExt cx="1226799" cy="307902"/>
          </a:xfrm>
        </p:grpSpPr>
        <p:pic>
          <p:nvPicPr>
            <p:cNvPr id="43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09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164CC40D-27E8-40AD-989A-776ED86E7B7E}"/>
              </a:ext>
            </a:extLst>
          </p:cNvPr>
          <p:cNvSpPr txBox="1"/>
          <p:nvPr/>
        </p:nvSpPr>
        <p:spPr>
          <a:xfrm>
            <a:off x="611559" y="1604119"/>
            <a:ext cx="64447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낱말을 사용하여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에서 주어진 도형이 움직인 순서에 따라 어떻게 되는지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CA4294E-F6D2-4E3C-8695-005B9FCE3386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D9A9ECD9-5D0B-4C43-91D3-28F0ADBD96ED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838CCAFD-1C84-4C59-B04E-A884E148AC54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C97EED4-2A74-46E4-9284-913BAAE6E227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66A24126-BA73-49A1-A8E3-8698AA5A67FE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A8AC7804-8D5C-4FAD-A44D-B584672EB847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D9E65CE0-200D-4A83-A058-2C245D8C26E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C94B36ED-73E1-4107-A8F8-4A18CACA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5" y="1628800"/>
            <a:ext cx="496964" cy="31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EBA8BF7B-9DDA-4CA7-9F80-9A148009108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03" y="164707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>
            <a:extLst>
              <a:ext uri="{FF2B5EF4-FFF2-40B4-BE49-F238E27FC236}">
                <a16:creationId xmlns="" xmlns:a16="http://schemas.microsoft.com/office/drawing/2014/main" id="{3AA0F28E-808D-4EFE-8624-CEAEB9C6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5" y="1632939"/>
            <a:ext cx="291732" cy="30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4E40BE4-C7EC-4DD5-8CED-C013786765C1}"/>
              </a:ext>
            </a:extLst>
          </p:cNvPr>
          <p:cNvGrpSpPr/>
          <p:nvPr/>
        </p:nvGrpSpPr>
        <p:grpSpPr>
          <a:xfrm>
            <a:off x="2087723" y="2420888"/>
            <a:ext cx="2772309" cy="913537"/>
            <a:chOff x="2087723" y="2420888"/>
            <a:chExt cx="2772309" cy="913537"/>
          </a:xfrm>
        </p:grpSpPr>
        <p:sp>
          <p:nvSpPr>
            <p:cNvPr id="39" name="모서리가 둥근 직사각형 5">
              <a:extLst>
                <a:ext uri="{FF2B5EF4-FFF2-40B4-BE49-F238E27FC236}">
                  <a16:creationId xmlns="" xmlns:a16="http://schemas.microsoft.com/office/drawing/2014/main" id="{4D814161-C5FD-4969-83E8-0D745A44CCA6}"/>
                </a:ext>
              </a:extLst>
            </p:cNvPr>
            <p:cNvSpPr/>
            <p:nvPr/>
          </p:nvSpPr>
          <p:spPr>
            <a:xfrm>
              <a:off x="2087723" y="2607026"/>
              <a:ext cx="2772309" cy="727399"/>
            </a:xfrm>
            <a:prstGeom prst="round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="" xmlns:a16="http://schemas.microsoft.com/office/drawing/2014/main" id="{064349CB-74E0-4C00-9236-39161E779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874" y="2420888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1CD40B7-2EB5-448E-A1CF-D17FB0895CF1}"/>
                </a:ext>
              </a:extLst>
            </p:cNvPr>
            <p:cNvSpPr txBox="1"/>
            <p:nvPr/>
          </p:nvSpPr>
          <p:spPr>
            <a:xfrm flipH="1">
              <a:off x="2130353" y="2816932"/>
              <a:ext cx="26589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방법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순서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방향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9B2717F-8C4A-465E-8AB2-6CC217A50CDD}"/>
              </a:ext>
            </a:extLst>
          </p:cNvPr>
          <p:cNvSpPr txBox="1"/>
          <p:nvPr/>
        </p:nvSpPr>
        <p:spPr>
          <a:xfrm flipH="1">
            <a:off x="215515" y="3710150"/>
            <a:ext cx="658872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움직인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같더라도 그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다르면 도형의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다를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81AAA12-068A-4312-B2F7-125DD4D0E67E}"/>
              </a:ext>
            </a:extLst>
          </p:cNvPr>
          <p:cNvGrpSpPr/>
          <p:nvPr/>
        </p:nvGrpSpPr>
        <p:grpSpPr>
          <a:xfrm>
            <a:off x="2077924" y="3633728"/>
            <a:ext cx="1109414" cy="537565"/>
            <a:chOff x="414637" y="2176445"/>
            <a:chExt cx="1109414" cy="537565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39F9BD0-0197-4DCD-B681-79586DA33176}"/>
                </a:ext>
              </a:extLst>
            </p:cNvPr>
            <p:cNvSpPr/>
            <p:nvPr/>
          </p:nvSpPr>
          <p:spPr bwMode="auto">
            <a:xfrm>
              <a:off x="414637" y="2348880"/>
              <a:ext cx="9294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방법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24C3B9B0-A4A8-4C3C-A1A9-67455666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405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FF6D845C-C29D-42FC-AD29-20AA5A9396F0}"/>
              </a:ext>
            </a:extLst>
          </p:cNvPr>
          <p:cNvGrpSpPr/>
          <p:nvPr/>
        </p:nvGrpSpPr>
        <p:grpSpPr>
          <a:xfrm>
            <a:off x="5190778" y="3633728"/>
            <a:ext cx="1109414" cy="537565"/>
            <a:chOff x="414637" y="2176445"/>
            <a:chExt cx="1109414" cy="537565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3C73B774-9902-47BF-8A11-71A01B42F4F3}"/>
                </a:ext>
              </a:extLst>
            </p:cNvPr>
            <p:cNvSpPr/>
            <p:nvPr/>
          </p:nvSpPr>
          <p:spPr bwMode="auto">
            <a:xfrm>
              <a:off x="414637" y="2348880"/>
              <a:ext cx="9294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순서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B79A80A-C286-4E66-B789-D703A8FF7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405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D61B2594-1DF7-4754-85B5-D51E3CB698EE}"/>
              </a:ext>
            </a:extLst>
          </p:cNvPr>
          <p:cNvGrpSpPr/>
          <p:nvPr/>
        </p:nvGrpSpPr>
        <p:grpSpPr>
          <a:xfrm>
            <a:off x="2058430" y="4077072"/>
            <a:ext cx="1109414" cy="537565"/>
            <a:chOff x="414637" y="2176445"/>
            <a:chExt cx="110941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A2E0D36F-576C-4E10-865E-693C3EA18852}"/>
                </a:ext>
              </a:extLst>
            </p:cNvPr>
            <p:cNvSpPr/>
            <p:nvPr/>
          </p:nvSpPr>
          <p:spPr bwMode="auto">
            <a:xfrm>
              <a:off x="414637" y="2348880"/>
              <a:ext cx="9294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방향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8117467-9DFD-42A2-8BAD-8A98D6D7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4051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3" name="모서리가 둥근 직사각형 2"/>
          <p:cNvSpPr/>
          <p:nvPr/>
        </p:nvSpPr>
        <p:spPr>
          <a:xfrm>
            <a:off x="215515" y="3633728"/>
            <a:ext cx="6612120" cy="116342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위쪽으로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뒤집고 시계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돌렸을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=""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245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\lesson04\ops\4\images\4_4\4_4_4_answer.svg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8E58D26-770F-4A1B-ABA9-F1D25A23A22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>
            <a:extLst>
              <a:ext uri="{FF2B5EF4-FFF2-40B4-BE49-F238E27FC236}">
                <a16:creationId xmlns="" xmlns:a16="http://schemas.microsoft.com/office/drawing/2014/main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974F90C-B00F-48C9-A510-EDD40D28AB92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AAA73E7-2D80-4BC4-8173-79D9DA6A2A1A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3543D324-36C9-4E7E-A536-8F4BA893E06D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0E3AECC-7378-4408-9C87-F08C1754487A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BA45351-4150-48E6-881A-7DEAFDA7F2C1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F502C41F-5AA8-4189-8178-1F143CC33673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115EC8-C7F3-4BAB-A205-48432B01A8C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4F5B63D1-1338-42E2-A0BD-BD72280F2A07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22C74899-045B-4036-89A2-CD0483F25E30}"/>
              </a:ext>
            </a:extLst>
          </p:cNvPr>
          <p:cNvGrpSpPr/>
          <p:nvPr/>
        </p:nvGrpSpPr>
        <p:grpSpPr>
          <a:xfrm>
            <a:off x="1672032" y="2636912"/>
            <a:ext cx="3949142" cy="1908212"/>
            <a:chOff x="1672032" y="2515505"/>
            <a:chExt cx="3949142" cy="190821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709E762-EDD3-4817-A9CC-C8D59159D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2" y="2515505"/>
              <a:ext cx="3949142" cy="154842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BE2D033-EE65-4235-B8A8-1C9103E0333B}"/>
                </a:ext>
              </a:extLst>
            </p:cNvPr>
            <p:cNvSpPr txBox="1"/>
            <p:nvPr/>
          </p:nvSpPr>
          <p:spPr>
            <a:xfrm flipH="1">
              <a:off x="1796253" y="4085163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CE8CC965-AB56-4248-8573-E92D81A2B66B}"/>
                </a:ext>
              </a:extLst>
            </p:cNvPr>
            <p:cNvSpPr txBox="1"/>
            <p:nvPr/>
          </p:nvSpPr>
          <p:spPr>
            <a:xfrm flipH="1">
              <a:off x="4067944" y="4085163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4319972" y="1939839"/>
            <a:ext cx="1226799" cy="307902"/>
            <a:chOff x="4535877" y="2035940"/>
            <a:chExt cx="1226799" cy="307902"/>
          </a:xfrm>
        </p:grpSpPr>
        <p:pic>
          <p:nvPicPr>
            <p:cNvPr id="35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4104042" y="4206570"/>
            <a:ext cx="15481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00842" y="4201026"/>
            <a:ext cx="133214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35" y="2341764"/>
            <a:ext cx="2082866" cy="20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위쪽으로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뒤집고 시계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돌렸을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="" xmlns:a16="http://schemas.microsoft.com/office/drawing/2014/main" id="{A2C7BE59-5AF0-4125-BC6B-05CDD9D1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3543D324-36C9-4E7E-A536-8F4BA893E06D}"/>
              </a:ext>
            </a:extLst>
          </p:cNvPr>
          <p:cNvSpPr/>
          <p:nvPr/>
        </p:nvSpPr>
        <p:spPr>
          <a:xfrm>
            <a:off x="524960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0E3AECC-7378-4408-9C87-F08C1754487A}"/>
              </a:ext>
            </a:extLst>
          </p:cNvPr>
          <p:cNvSpPr/>
          <p:nvPr/>
        </p:nvSpPr>
        <p:spPr>
          <a:xfrm>
            <a:off x="641552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BA45351-4150-48E6-881A-7DEAFDA7F2C1}"/>
              </a:ext>
            </a:extLst>
          </p:cNvPr>
          <p:cNvSpPr/>
          <p:nvPr/>
        </p:nvSpPr>
        <p:spPr>
          <a:xfrm>
            <a:off x="612404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F502C41F-5AA8-4189-8178-1F143CC33673}"/>
              </a:ext>
            </a:extLst>
          </p:cNvPr>
          <p:cNvSpPr/>
          <p:nvPr/>
        </p:nvSpPr>
        <p:spPr>
          <a:xfrm>
            <a:off x="58325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115EC8-C7F3-4BAB-A205-48432B01A8CF}"/>
              </a:ext>
            </a:extLst>
          </p:cNvPr>
          <p:cNvSpPr/>
          <p:nvPr/>
        </p:nvSpPr>
        <p:spPr>
          <a:xfrm>
            <a:off x="554108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4F5B63D1-1338-42E2-A0BD-BD72280F2A07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22C74899-045B-4036-89A2-CD0483F25E30}"/>
              </a:ext>
            </a:extLst>
          </p:cNvPr>
          <p:cNvGrpSpPr/>
          <p:nvPr/>
        </p:nvGrpSpPr>
        <p:grpSpPr>
          <a:xfrm>
            <a:off x="1672032" y="2636912"/>
            <a:ext cx="3949142" cy="1908212"/>
            <a:chOff x="1672032" y="2515505"/>
            <a:chExt cx="3949142" cy="190821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709E762-EDD3-4817-A9CC-C8D59159D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2032" y="2515505"/>
              <a:ext cx="3949142" cy="154842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BE2D033-EE65-4235-B8A8-1C9103E0333B}"/>
                </a:ext>
              </a:extLst>
            </p:cNvPr>
            <p:cNvSpPr txBox="1"/>
            <p:nvPr/>
          </p:nvSpPr>
          <p:spPr>
            <a:xfrm flipH="1">
              <a:off x="1796253" y="4085163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CE8CC965-AB56-4248-8573-E92D81A2B66B}"/>
                </a:ext>
              </a:extLst>
            </p:cNvPr>
            <p:cNvSpPr txBox="1"/>
            <p:nvPr/>
          </p:nvSpPr>
          <p:spPr>
            <a:xfrm flipH="1">
              <a:off x="4067944" y="4085163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48357E2-0EA0-4435-918C-70FA3879F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594" y="2958885"/>
            <a:ext cx="936872" cy="94023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EC9234EE-9816-471E-8732-40EE3605F108}"/>
              </a:ext>
            </a:extLst>
          </p:cNvPr>
          <p:cNvGrpSpPr/>
          <p:nvPr/>
        </p:nvGrpSpPr>
        <p:grpSpPr>
          <a:xfrm>
            <a:off x="192745" y="4041068"/>
            <a:ext cx="6667165" cy="1196218"/>
            <a:chOff x="192745" y="4077072"/>
            <a:chExt cx="6667165" cy="1196218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8EB05B6-6043-4E39-B7BD-F72AE6CC527B}"/>
                </a:ext>
              </a:extLst>
            </p:cNvPr>
            <p:cNvSpPr/>
            <p:nvPr/>
          </p:nvSpPr>
          <p:spPr>
            <a:xfrm>
              <a:off x="192745" y="4257092"/>
              <a:ext cx="6667165" cy="828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="" xmlns:a16="http://schemas.microsoft.com/office/drawing/2014/main" id="{7EEF5B17-0C69-412C-AEBB-DEC640DA2B4F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9D49BC00-BD7E-43EF-AAAB-179166AE99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DE807F18-2DBB-4B7C-8B2E-CA113C48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9D9AE9-0385-461C-8A01-31F145CCA1BC}"/>
              </a:ext>
            </a:extLst>
          </p:cNvPr>
          <p:cNvSpPr txBox="1"/>
          <p:nvPr/>
        </p:nvSpPr>
        <p:spPr>
          <a:xfrm flipH="1">
            <a:off x="192741" y="4372072"/>
            <a:ext cx="6667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같은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뒤집으면 처음 도형과 같아지므로 처음 도형을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돌렸을 때의 도형을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4319972" y="1939839"/>
            <a:ext cx="1226799" cy="307902"/>
            <a:chOff x="4535877" y="2035940"/>
            <a:chExt cx="1226799" cy="307902"/>
          </a:xfrm>
        </p:grpSpPr>
        <p:pic>
          <p:nvPicPr>
            <p:cNvPr id="34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7" y="2075359"/>
              <a:ext cx="948665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131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8615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43598</TotalTime>
  <Words>1037</Words>
  <Application>Microsoft Office PowerPoint</Application>
  <PresentationFormat>화면 슬라이드 쇼(4:3)</PresentationFormat>
  <Paragraphs>308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7398</cp:revision>
  <dcterms:created xsi:type="dcterms:W3CDTF">2008-07-15T12:19:11Z</dcterms:created>
  <dcterms:modified xsi:type="dcterms:W3CDTF">2022-02-18T09:26:01Z</dcterms:modified>
</cp:coreProperties>
</file>