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87" r:id="rId6"/>
    <p:sldId id="1374" r:id="rId7"/>
    <p:sldId id="1389" r:id="rId8"/>
    <p:sldId id="1388" r:id="rId9"/>
    <p:sldId id="1390" r:id="rId10"/>
    <p:sldId id="1376" r:id="rId11"/>
    <p:sldId id="1378" r:id="rId12"/>
    <p:sldId id="1380" r:id="rId13"/>
    <p:sldId id="139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CE0E0"/>
    <a:srgbClr val="E3EFCD"/>
    <a:srgbClr val="FEECCD"/>
    <a:srgbClr val="FFFFFF"/>
    <a:srgbClr val="CFD3EA"/>
    <a:srgbClr val="007E3B"/>
    <a:srgbClr val="C82A63"/>
    <a:srgbClr val="CFE4AE"/>
    <a:srgbClr val="FCC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6686" autoAdjust="0"/>
  </p:normalViewPr>
  <p:slideViewPr>
    <p:cSldViewPr>
      <p:cViewPr>
        <p:scale>
          <a:sx n="100" d="100"/>
          <a:sy n="100" d="100"/>
        </p:scale>
        <p:origin x="-193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892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573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02~03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밀어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움직인 방법을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xmlns="" id="{FF45CF60-D158-40F8-BBB3-25214AEA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0374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38C21BA-15B4-4F39-BCE4-49DAEE886BB4}"/>
              </a:ext>
            </a:extLst>
          </p:cNvPr>
          <p:cNvGrpSpPr/>
          <p:nvPr/>
        </p:nvGrpSpPr>
        <p:grpSpPr>
          <a:xfrm>
            <a:off x="899592" y="1916832"/>
            <a:ext cx="4752528" cy="2278547"/>
            <a:chOff x="1061188" y="2008927"/>
            <a:chExt cx="4752528" cy="227854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A7EBB98-25CC-4FE3-BE55-4A1B61F7726E}"/>
                </a:ext>
              </a:extLst>
            </p:cNvPr>
            <p:cNvGrpSpPr/>
            <p:nvPr/>
          </p:nvGrpSpPr>
          <p:grpSpPr>
            <a:xfrm>
              <a:off x="1084697" y="2061588"/>
              <a:ext cx="4729019" cy="2225886"/>
              <a:chOff x="1084697" y="2061588"/>
              <a:chExt cx="4729019" cy="222588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8F9FC371-71A0-4CB8-89FC-37A277C1222F}"/>
                  </a:ext>
                </a:extLst>
              </p:cNvPr>
              <p:cNvGrpSpPr/>
              <p:nvPr/>
            </p:nvGrpSpPr>
            <p:grpSpPr>
              <a:xfrm>
                <a:off x="1084697" y="2061588"/>
                <a:ext cx="4729019" cy="2225886"/>
                <a:chOff x="1084697" y="2061588"/>
                <a:chExt cx="4729019" cy="2225886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xmlns="" id="{9F61482B-43E2-478D-BA8C-96C5584491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697" y="2061588"/>
                  <a:ext cx="4729019" cy="2225886"/>
                </a:xfrm>
                <a:prstGeom prst="rect">
                  <a:avLst/>
                </a:prstGeom>
              </p:spPr>
            </p:pic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xmlns="" id="{88EFED15-86A9-4932-9902-E80A35A915B4}"/>
                    </a:ext>
                  </a:extLst>
                </p:cNvPr>
                <p:cNvSpPr/>
                <p:nvPr/>
              </p:nvSpPr>
              <p:spPr>
                <a:xfrm>
                  <a:off x="2447764" y="3140968"/>
                  <a:ext cx="180020" cy="25202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xmlns="" id="{C0F729DC-C164-4EDD-82CE-406103234F8A}"/>
                    </a:ext>
                  </a:extLst>
                </p:cNvPr>
                <p:cNvSpPr/>
                <p:nvPr/>
              </p:nvSpPr>
              <p:spPr>
                <a:xfrm>
                  <a:off x="4682638" y="3140968"/>
                  <a:ext cx="240896" cy="25202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2CD15173-1786-4EB0-AB57-9D92C62985CD}"/>
                    </a:ext>
                  </a:extLst>
                </p:cNvPr>
                <p:cNvSpPr txBox="1"/>
                <p:nvPr/>
              </p:nvSpPr>
              <p:spPr>
                <a:xfrm flipH="1">
                  <a:off x="2352001" y="3074621"/>
                  <a:ext cx="419799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가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96B6B67F-2D2D-49FF-9F8E-89C5B89A8D01}"/>
                    </a:ext>
                  </a:extLst>
                </p:cNvPr>
                <p:cNvSpPr txBox="1"/>
                <p:nvPr/>
              </p:nvSpPr>
              <p:spPr>
                <a:xfrm flipH="1">
                  <a:off x="4593186" y="3074621"/>
                  <a:ext cx="419799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나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xmlns="" id="{4B17E3BD-377D-4551-95D8-B08CAF67B6B9}"/>
                    </a:ext>
                  </a:extLst>
                </p:cNvPr>
                <p:cNvSpPr/>
                <p:nvPr/>
              </p:nvSpPr>
              <p:spPr>
                <a:xfrm>
                  <a:off x="3563888" y="3140968"/>
                  <a:ext cx="288032" cy="25202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Picture 31">
                  <a:extLst>
                    <a:ext uri="{FF2B5EF4-FFF2-40B4-BE49-F238E27FC236}">
                      <a16:creationId xmlns:a16="http://schemas.microsoft.com/office/drawing/2014/main" xmlns="" id="{EEE0FA6E-312D-49ED-9FFB-F93736C0B8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517827" y="3121761"/>
                  <a:ext cx="316017" cy="307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396088AA-DC34-45FE-B830-DB5214598DC6}"/>
                  </a:ext>
                </a:extLst>
              </p:cNvPr>
              <p:cNvSpPr/>
              <p:nvPr/>
            </p:nvSpPr>
            <p:spPr>
              <a:xfrm>
                <a:off x="1151620" y="2456908"/>
                <a:ext cx="432048" cy="14400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xmlns="" id="{F68D7010-1944-480D-B3B2-B6FBEFA9192C}"/>
                  </a:ext>
                </a:extLst>
              </p:cNvPr>
              <p:cNvSpPr/>
              <p:nvPr/>
            </p:nvSpPr>
            <p:spPr>
              <a:xfrm>
                <a:off x="1566376" y="2061588"/>
                <a:ext cx="432048" cy="20013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709FAF9-9F0C-4198-A891-E7C644A15107}"/>
                </a:ext>
              </a:extLst>
            </p:cNvPr>
            <p:cNvSpPr txBox="1"/>
            <p:nvPr/>
          </p:nvSpPr>
          <p:spPr>
            <a:xfrm flipH="1">
              <a:off x="1061188" y="2339324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A63E940-D8BE-49DE-8319-471EC9E16C6C}"/>
                </a:ext>
              </a:extLst>
            </p:cNvPr>
            <p:cNvSpPr txBox="1"/>
            <p:nvPr/>
          </p:nvSpPr>
          <p:spPr>
            <a:xfrm flipH="1">
              <a:off x="1506867" y="2008927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25669" y="4187696"/>
            <a:ext cx="6442575" cy="1003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BA4E5A60-1611-4553-AFD3-9B62E86A3C73}"/>
              </a:ext>
            </a:extLst>
          </p:cNvPr>
          <p:cNvSpPr txBox="1"/>
          <p:nvPr/>
        </p:nvSpPr>
        <p:spPr>
          <a:xfrm>
            <a:off x="487877" y="4223700"/>
            <a:ext cx="653239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도형은 나 도형을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쪽으로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밀었을 때의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775C790-4A63-4085-BFDE-7865D49A15F9}"/>
              </a:ext>
            </a:extLst>
          </p:cNvPr>
          <p:cNvSpPr/>
          <p:nvPr/>
        </p:nvSpPr>
        <p:spPr bwMode="auto">
          <a:xfrm>
            <a:off x="4165599" y="4303740"/>
            <a:ext cx="4680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078853F-E83A-4A18-ABE8-8F8C9A8ED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237" y="4153859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98D17AE-C359-4F64-8508-22E35CE653EF}"/>
              </a:ext>
            </a:extLst>
          </p:cNvPr>
          <p:cNvSpPr/>
          <p:nvPr/>
        </p:nvSpPr>
        <p:spPr bwMode="auto">
          <a:xfrm>
            <a:off x="2900105" y="4303460"/>
            <a:ext cx="46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3FA72DF1-A216-46D8-BF48-F6A5676D7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105" y="4131025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CA4294E-F6D2-4E3C-8695-005B9FCE3386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오른쪽으로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밀고 아래쪽으로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밀었을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77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\lesson04\ops\4\images\4_1\4_1_4_answer.svg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FE033E0-F1BD-4638-B36B-7C247D65BB7E}"/>
              </a:ext>
            </a:extLst>
          </p:cNvPr>
          <p:cNvGrpSpPr/>
          <p:nvPr/>
        </p:nvGrpSpPr>
        <p:grpSpPr>
          <a:xfrm>
            <a:off x="100256" y="2315921"/>
            <a:ext cx="6593860" cy="2502237"/>
            <a:chOff x="100256" y="2315921"/>
            <a:chExt cx="6593860" cy="25022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FB1380CB-1280-4F01-B00D-3E0F676B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38" y="2315921"/>
              <a:ext cx="6543678" cy="250223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B0E992B3-F691-4D6E-9BED-1E5529383AF2}"/>
                </a:ext>
              </a:extLst>
            </p:cNvPr>
            <p:cNvSpPr/>
            <p:nvPr/>
          </p:nvSpPr>
          <p:spPr>
            <a:xfrm>
              <a:off x="251520" y="2849312"/>
              <a:ext cx="439140" cy="1836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6EC95101-94FB-4868-ABBD-B518C4DEED66}"/>
                </a:ext>
              </a:extLst>
            </p:cNvPr>
            <p:cNvSpPr/>
            <p:nvPr/>
          </p:nvSpPr>
          <p:spPr>
            <a:xfrm>
              <a:off x="728842" y="2456892"/>
              <a:ext cx="439140" cy="1836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61746EF-8533-4303-98CA-42F4CA90F808}"/>
                </a:ext>
              </a:extLst>
            </p:cNvPr>
            <p:cNvSpPr txBox="1"/>
            <p:nvPr/>
          </p:nvSpPr>
          <p:spPr>
            <a:xfrm flipH="1">
              <a:off x="634325" y="2375530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C975AD2-4E5A-40B9-9C99-1A763D64B39C}"/>
                </a:ext>
              </a:extLst>
            </p:cNvPr>
            <p:cNvSpPr txBox="1"/>
            <p:nvPr/>
          </p:nvSpPr>
          <p:spPr>
            <a:xfrm flipH="1">
              <a:off x="100256" y="2734761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69" y="1905553"/>
            <a:ext cx="2054324" cy="82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규칙에 따라 정사각형을 밀어서 도형을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그려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491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\lesson04\ops\4\images\4_1\4_1_5.svg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\lesson04\ops\4\images\4_1\4_1_5_answer.svg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4992B5-B577-4552-86B3-E051AA09E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33" y="2098391"/>
            <a:ext cx="5483096" cy="2821562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02" y="2264870"/>
            <a:ext cx="1631766" cy="82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규칙에 따라 정사각형을 밀어서 도형을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그려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4992B5-B577-4552-86B3-E051AA09E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33" y="2098391"/>
            <a:ext cx="5483096" cy="2821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67D6C0-0A5B-42EC-8353-8B6B00397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849" y="3300400"/>
            <a:ext cx="1387311" cy="135273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A3D891A-4E0E-4045-9195-2057F99EA98D}"/>
              </a:ext>
            </a:extLst>
          </p:cNvPr>
          <p:cNvGrpSpPr/>
          <p:nvPr/>
        </p:nvGrpSpPr>
        <p:grpSpPr>
          <a:xfrm>
            <a:off x="192745" y="4257092"/>
            <a:ext cx="6667165" cy="980194"/>
            <a:chOff x="192745" y="4293096"/>
            <a:chExt cx="6667165" cy="98019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AEE8F31A-B416-441B-82F0-E5E27EDD4B34}"/>
                </a:ext>
              </a:extLst>
            </p:cNvPr>
            <p:cNvSpPr/>
            <p:nvPr/>
          </p:nvSpPr>
          <p:spPr>
            <a:xfrm>
              <a:off x="192745" y="4414514"/>
              <a:ext cx="6667165" cy="6706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xmlns="" id="{55AB04E7-9FEE-4932-A05C-DA9B7FEC8B85}"/>
                </a:ext>
              </a:extLst>
            </p:cNvPr>
            <p:cNvSpPr/>
            <p:nvPr/>
          </p:nvSpPr>
          <p:spPr>
            <a:xfrm>
              <a:off x="338478" y="42930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45FDCC62-F340-49B3-9B08-DD3C0CAC99F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D26ADE6C-6F8F-4178-A932-6AC0E5CE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1F8F83-DADE-403E-9FBC-8C78F8C99E9D}"/>
              </a:ext>
            </a:extLst>
          </p:cNvPr>
          <p:cNvSpPr txBox="1"/>
          <p:nvPr/>
        </p:nvSpPr>
        <p:spPr>
          <a:xfrm flipH="1">
            <a:off x="272772" y="4617132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변을 기준으로 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 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8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2100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suhi_h_0401_04_0203.html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5556" y="2348879"/>
            <a:ext cx="5842249" cy="129614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8FCF071B-1A8A-4CF7-A474-9A15F80CB803}"/>
              </a:ext>
            </a:extLst>
          </p:cNvPr>
          <p:cNvSpPr txBox="1"/>
          <p:nvPr/>
        </p:nvSpPr>
        <p:spPr>
          <a:xfrm>
            <a:off x="892388" y="2670970"/>
            <a:ext cx="5356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어느 방향을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밀어도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도형의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모양과 크기는 변하지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않지만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23954F13-A3B6-45C5-AA16-E0C1D4156BDC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C191F96C-8116-49B4-8692-273D82F8C0BB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EDF88597-16B1-48ED-B8B9-606921945701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5345F1D6-2B19-4EDC-AC2D-E6662B498012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587F9BF-CE2C-4380-8641-C2714205506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710C523-D942-4DD8-B6E1-C477F259821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4" y="271429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5EE50EF-6ABF-46EB-AD51-36012FD524E3}"/>
              </a:ext>
            </a:extLst>
          </p:cNvPr>
          <p:cNvGrpSpPr/>
          <p:nvPr/>
        </p:nvGrpSpPr>
        <p:grpSpPr>
          <a:xfrm>
            <a:off x="202304" y="2747230"/>
            <a:ext cx="6630111" cy="1617874"/>
            <a:chOff x="202304" y="2747230"/>
            <a:chExt cx="6630111" cy="1617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2677F9A-34AC-4BFA-9FC9-EFEFA9DB07D3}"/>
                </a:ext>
              </a:extLst>
            </p:cNvPr>
            <p:cNvGrpSpPr/>
            <p:nvPr/>
          </p:nvGrpSpPr>
          <p:grpSpPr>
            <a:xfrm>
              <a:off x="202304" y="2747230"/>
              <a:ext cx="6630111" cy="1617874"/>
              <a:chOff x="202304" y="2747230"/>
              <a:chExt cx="6630111" cy="161787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53101EEA-121C-4AA4-A6E1-78F206FAF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304" y="2747230"/>
                <a:ext cx="6630111" cy="1617874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F3DDA638-8E02-4934-A35C-8ED0B2B93AAC}"/>
                  </a:ext>
                </a:extLst>
              </p:cNvPr>
              <p:cNvSpPr/>
              <p:nvPr/>
            </p:nvSpPr>
            <p:spPr>
              <a:xfrm>
                <a:off x="2139238" y="3422520"/>
                <a:ext cx="360000" cy="30408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B69F29DC-73C0-4672-AC08-CCE3EF265A8D}"/>
                  </a:ext>
                </a:extLst>
              </p:cNvPr>
              <p:cNvSpPr/>
              <p:nvPr/>
            </p:nvSpPr>
            <p:spPr>
              <a:xfrm>
                <a:off x="4519339" y="3429000"/>
                <a:ext cx="360000" cy="30408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Picture 31">
              <a:extLst>
                <a:ext uri="{FF2B5EF4-FFF2-40B4-BE49-F238E27FC236}">
                  <a16:creationId xmlns:a16="http://schemas.microsoft.com/office/drawing/2014/main" xmlns="" id="{23010431-AC16-4523-B1E4-6B02FBD69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439" y="339669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77976C98-41BC-4B53-87B9-30F9199E6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9578" y="339669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좌우로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059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\lesson04\ops\4\images\4_1\4_1_1_01_answer.svg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1617009" y="1916832"/>
            <a:ext cx="1226799" cy="307902"/>
            <a:chOff x="4535877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924F491-9494-4C62-AAFA-1C99EE99214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19339" y="3356992"/>
            <a:ext cx="360000" cy="42835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150112" y="3422520"/>
            <a:ext cx="360000" cy="42835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924F491-9494-4C62-AAFA-1C99EE992146}"/>
              </a:ext>
            </a:extLst>
          </p:cNvPr>
          <p:cNvSpPr/>
          <p:nvPr/>
        </p:nvSpPr>
        <p:spPr>
          <a:xfrm>
            <a:off x="4444396" y="3064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E924F491-9494-4C62-AAFA-1C99EE992146}"/>
              </a:ext>
            </a:extLst>
          </p:cNvPr>
          <p:cNvSpPr/>
          <p:nvPr/>
        </p:nvSpPr>
        <p:spPr>
          <a:xfrm>
            <a:off x="2170039" y="3130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018723"/>
            <a:ext cx="2139238" cy="53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5EE50EF-6ABF-46EB-AD51-36012FD524E3}"/>
              </a:ext>
            </a:extLst>
          </p:cNvPr>
          <p:cNvGrpSpPr/>
          <p:nvPr/>
        </p:nvGrpSpPr>
        <p:grpSpPr>
          <a:xfrm>
            <a:off x="202304" y="2747230"/>
            <a:ext cx="6630111" cy="1617874"/>
            <a:chOff x="202304" y="2747230"/>
            <a:chExt cx="6630111" cy="1617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2677F9A-34AC-4BFA-9FC9-EFEFA9DB07D3}"/>
                </a:ext>
              </a:extLst>
            </p:cNvPr>
            <p:cNvGrpSpPr/>
            <p:nvPr/>
          </p:nvGrpSpPr>
          <p:grpSpPr>
            <a:xfrm>
              <a:off x="202304" y="2747230"/>
              <a:ext cx="6630111" cy="1617874"/>
              <a:chOff x="202304" y="2747230"/>
              <a:chExt cx="6630111" cy="161787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53101EEA-121C-4AA4-A6E1-78F206FAF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304" y="2747230"/>
                <a:ext cx="6630111" cy="1617874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F3DDA638-8E02-4934-A35C-8ED0B2B93AAC}"/>
                  </a:ext>
                </a:extLst>
              </p:cNvPr>
              <p:cNvSpPr/>
              <p:nvPr/>
            </p:nvSpPr>
            <p:spPr>
              <a:xfrm>
                <a:off x="2139238" y="3422520"/>
                <a:ext cx="360000" cy="30408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B69F29DC-73C0-4672-AC08-CCE3EF265A8D}"/>
                  </a:ext>
                </a:extLst>
              </p:cNvPr>
              <p:cNvSpPr/>
              <p:nvPr/>
            </p:nvSpPr>
            <p:spPr>
              <a:xfrm>
                <a:off x="4519339" y="3429000"/>
                <a:ext cx="360000" cy="30408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Picture 31">
              <a:extLst>
                <a:ext uri="{FF2B5EF4-FFF2-40B4-BE49-F238E27FC236}">
                  <a16:creationId xmlns:a16="http://schemas.microsoft.com/office/drawing/2014/main" xmlns="" id="{23010431-AC16-4523-B1E4-6B02FBD69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439" y="339669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77976C98-41BC-4B53-87B9-30F9199E6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9578" y="339669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D0248C6-1FE2-4233-A91F-4B75BC48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039617"/>
            <a:ext cx="1368152" cy="10321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8DB9C9C4-4C7A-4F54-921D-DFF16F249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01" y="3039617"/>
            <a:ext cx="1368152" cy="1032115"/>
          </a:xfrm>
          <a:prstGeom prst="rect">
            <a:avLst/>
          </a:prstGeom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A13FFF2-B761-44B1-804C-5C69053161A1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EDAFBAD-456F-4643-899B-E70959E9A9C8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36444C29-4C61-4440-9743-99FF699E4FEC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98CAC5B0-A269-4763-8DCA-6F45D15041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0240D436-CC85-42DB-974E-3CBC13CE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374513B-9B06-4D79-9D26-B462D6CF2DD2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왼쪽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1617009" y="1916832"/>
            <a:ext cx="1226799" cy="307902"/>
            <a:chOff x="4535877" y="2035940"/>
            <a:chExt cx="1226799" cy="307902"/>
          </a:xfrm>
        </p:grpSpPr>
        <p:pic>
          <p:nvPicPr>
            <p:cNvPr id="48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8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50574B2-2523-44FD-8F5F-9ADA2B868ED8}"/>
              </a:ext>
            </a:extLst>
          </p:cNvPr>
          <p:cNvGrpSpPr/>
          <p:nvPr/>
        </p:nvGrpSpPr>
        <p:grpSpPr>
          <a:xfrm>
            <a:off x="2708086" y="1965689"/>
            <a:ext cx="1476860" cy="3250478"/>
            <a:chOff x="2708086" y="1965689"/>
            <a:chExt cx="1476860" cy="32504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0975CDA-0557-45DC-99B2-319F396C4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8086" y="1965689"/>
              <a:ext cx="1476860" cy="3250478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3074DA93-EF2A-4CBB-9A7D-BB959DE4E816}"/>
                </a:ext>
              </a:extLst>
            </p:cNvPr>
            <p:cNvSpPr/>
            <p:nvPr/>
          </p:nvSpPr>
          <p:spPr>
            <a:xfrm>
              <a:off x="3253601" y="3429000"/>
              <a:ext cx="346291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31">
              <a:extLst>
                <a:ext uri="{FF2B5EF4-FFF2-40B4-BE49-F238E27FC236}">
                  <a16:creationId xmlns:a16="http://schemas.microsoft.com/office/drawing/2014/main" xmlns="" id="{020EB947-8C69-46BC-AFA2-CB91EC474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248746" y="340632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506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\lesson04\ops\4\images\4_1\4_1_2_01_answer.svg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D2817644-BA89-4990-894F-0DFB7F6AF06E}"/>
              </a:ext>
            </a:extLst>
          </p:cNvPr>
          <p:cNvGrpSpPr/>
          <p:nvPr/>
        </p:nvGrpSpPr>
        <p:grpSpPr>
          <a:xfrm>
            <a:off x="1481287" y="1918850"/>
            <a:ext cx="1226799" cy="307902"/>
            <a:chOff x="4535877" y="2035940"/>
            <a:chExt cx="1226799" cy="307902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xmlns="" id="{194E28F8-EAAE-4CDC-ADB3-030941DBA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B4225272-575D-43B6-BF14-A3F8FBD02411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7A5852-90F2-494F-96E6-4AA4D685438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8EE5648-FA0D-4BCF-A8BB-786DBE7D672F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56A0044-2F75-4465-8A34-D66839017DC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99483029-D0F4-4A1E-BDF7-7CDEC863F00B}"/>
              </a:ext>
            </a:extLst>
          </p:cNvPr>
          <p:cNvGrpSpPr/>
          <p:nvPr/>
        </p:nvGrpSpPr>
        <p:grpSpPr>
          <a:xfrm>
            <a:off x="2456964" y="5229200"/>
            <a:ext cx="2005704" cy="316672"/>
            <a:chOff x="319554" y="1245924"/>
            <a:chExt cx="2636592" cy="423864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xmlns="" id="{4EEE3159-B095-487E-8AC1-9C91ABD0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xmlns="" id="{5261AD01-3866-4EF4-87C0-59494FA99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8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F95AB114-C2FA-472B-96CF-819208A39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357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62F5845E-C226-4C37-82CB-E187A98A8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E852B82-87B6-4248-8862-D4E48C615872}"/>
              </a:ext>
            </a:extLst>
          </p:cNvPr>
          <p:cNvSpPr/>
          <p:nvPr/>
        </p:nvSpPr>
        <p:spPr>
          <a:xfrm>
            <a:off x="229240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64" y="2514570"/>
            <a:ext cx="1085623" cy="2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50574B2-2523-44FD-8F5F-9ADA2B868ED8}"/>
              </a:ext>
            </a:extLst>
          </p:cNvPr>
          <p:cNvGrpSpPr/>
          <p:nvPr/>
        </p:nvGrpSpPr>
        <p:grpSpPr>
          <a:xfrm>
            <a:off x="2708086" y="1965689"/>
            <a:ext cx="1476860" cy="3250478"/>
            <a:chOff x="2708086" y="1965689"/>
            <a:chExt cx="1476860" cy="32504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0975CDA-0557-45DC-99B2-319F396C4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8086" y="1965689"/>
              <a:ext cx="1476860" cy="3250478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3074DA93-EF2A-4CBB-9A7D-BB959DE4E816}"/>
                </a:ext>
              </a:extLst>
            </p:cNvPr>
            <p:cNvSpPr/>
            <p:nvPr/>
          </p:nvSpPr>
          <p:spPr>
            <a:xfrm>
              <a:off x="3253601" y="3429000"/>
              <a:ext cx="346291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31">
              <a:extLst>
                <a:ext uri="{FF2B5EF4-FFF2-40B4-BE49-F238E27FC236}">
                  <a16:creationId xmlns:a16="http://schemas.microsoft.com/office/drawing/2014/main" xmlns="" id="{020EB947-8C69-46BC-AFA2-CB91EC474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248746" y="340632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99483029-D0F4-4A1E-BDF7-7CDEC863F00B}"/>
              </a:ext>
            </a:extLst>
          </p:cNvPr>
          <p:cNvGrpSpPr/>
          <p:nvPr/>
        </p:nvGrpSpPr>
        <p:grpSpPr>
          <a:xfrm>
            <a:off x="2456964" y="5229200"/>
            <a:ext cx="2005704" cy="316672"/>
            <a:chOff x="319554" y="1245924"/>
            <a:chExt cx="2636592" cy="423864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xmlns="" id="{4EEE3159-B095-487E-8AC1-9C91ABD0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xmlns="" id="{5261AD01-3866-4EF4-87C0-59494FA99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8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F95AB114-C2FA-472B-96CF-819208A39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357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62F5845E-C226-4C37-82CB-E187A98A8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224BBDD0-AED4-49B9-8DC1-E3A0074C66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2607" y="4041069"/>
            <a:ext cx="905073" cy="9001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3C04DB1-85E1-4209-AF29-EDBCC364ABE5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178A133-463D-4284-B55C-E4196E3DC240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8">
              <a:extLst>
                <a:ext uri="{FF2B5EF4-FFF2-40B4-BE49-F238E27FC236}">
                  <a16:creationId xmlns:a16="http://schemas.microsoft.com/office/drawing/2014/main" xmlns="" id="{8E7F9B39-7195-4EE1-B5AA-F0C9A985D651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7D55D93B-23E5-4E65-8D93-C83AC773326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E938804C-8626-4C00-A807-03E1A0BF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BB301D7-F710-40EC-877C-E960E4595424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아래쪽으로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D2817644-BA89-4990-894F-0DFB7F6AF06E}"/>
              </a:ext>
            </a:extLst>
          </p:cNvPr>
          <p:cNvGrpSpPr/>
          <p:nvPr/>
        </p:nvGrpSpPr>
        <p:grpSpPr>
          <a:xfrm>
            <a:off x="1481287" y="1918850"/>
            <a:ext cx="1226799" cy="307902"/>
            <a:chOff x="4535877" y="2035940"/>
            <a:chExt cx="1226799" cy="307902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xmlns="" id="{194E28F8-EAAE-4CDC-ADB3-030941DBA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xmlns="" id="{B4225272-575D-43B6-BF14-A3F8FBD02411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35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7A5852-90F2-494F-96E6-4AA4D685438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3725C0B-12E2-46C4-A04B-30719B2C6F49}"/>
              </a:ext>
            </a:extLst>
          </p:cNvPr>
          <p:cNvGrpSpPr/>
          <p:nvPr/>
        </p:nvGrpSpPr>
        <p:grpSpPr>
          <a:xfrm>
            <a:off x="2453492" y="5207105"/>
            <a:ext cx="2012647" cy="320779"/>
            <a:chOff x="290979" y="2009759"/>
            <a:chExt cx="2665167" cy="433388"/>
          </a:xfrm>
        </p:grpSpPr>
        <p:pic>
          <p:nvPicPr>
            <p:cNvPr id="25" name="Picture 15">
              <a:extLst>
                <a:ext uri="{FF2B5EF4-FFF2-40B4-BE49-F238E27FC236}">
                  <a16:creationId xmlns:a16="http://schemas.microsoft.com/office/drawing/2014/main" xmlns="" id="{F41BFC4A-7B6C-44D9-AB1D-D3614D287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15D79C86-6636-4132-B5AB-9CBE582AE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4" y="2076435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76874708-96C9-4F4F-B00A-C9E984EF8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058" y="208310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6">
              <a:extLst>
                <a:ext uri="{FF2B5EF4-FFF2-40B4-BE49-F238E27FC236}">
                  <a16:creationId xmlns:a16="http://schemas.microsoft.com/office/drawing/2014/main" xmlns="" id="{FE6E90BC-D67D-41FA-A080-12D6B7101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EEC62780-546D-4F06-A47E-8C40D5C451A3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EB602A-43FF-45E7-8F2E-C8BBD5782124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7EB93AE3-818E-43E4-8288-EFA553D2AE20}"/>
              </a:ext>
            </a:extLst>
          </p:cNvPr>
          <p:cNvSpPr/>
          <p:nvPr/>
        </p:nvSpPr>
        <p:spPr>
          <a:xfrm>
            <a:off x="229240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2908EB8-2984-4EDE-AF8A-4007BAE9E755}"/>
              </a:ext>
            </a:extLst>
          </p:cNvPr>
          <p:cNvGrpSpPr/>
          <p:nvPr/>
        </p:nvGrpSpPr>
        <p:grpSpPr>
          <a:xfrm>
            <a:off x="2735796" y="1988840"/>
            <a:ext cx="1399643" cy="3177934"/>
            <a:chOff x="2735796" y="1988840"/>
            <a:chExt cx="1399643" cy="31779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0528CD-B1B6-43AE-BD83-66D5ACD7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5796" y="1988840"/>
              <a:ext cx="1399643" cy="317793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9FB88FD2-A9E7-4962-9817-767F8FF57730}"/>
                </a:ext>
              </a:extLst>
            </p:cNvPr>
            <p:cNvSpPr/>
            <p:nvPr/>
          </p:nvSpPr>
          <p:spPr>
            <a:xfrm>
              <a:off x="3245241" y="3429000"/>
              <a:ext cx="396044" cy="28294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31">
              <a:extLst>
                <a:ext uri="{FF2B5EF4-FFF2-40B4-BE49-F238E27FC236}">
                  <a16:creationId xmlns:a16="http://schemas.microsoft.com/office/drawing/2014/main" xmlns="" id="{34B02D68-B1F9-4817-AC56-55FF9F30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 flipV="1">
              <a:off x="3271813" y="3403786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052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\lesson04\ops\4\images\4_1\4_1_2_02_answer.svg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D2817644-BA89-4990-894F-0DFB7F6AF06E}"/>
              </a:ext>
            </a:extLst>
          </p:cNvPr>
          <p:cNvGrpSpPr/>
          <p:nvPr/>
        </p:nvGrpSpPr>
        <p:grpSpPr>
          <a:xfrm>
            <a:off x="1481287" y="1918850"/>
            <a:ext cx="1226799" cy="307902"/>
            <a:chOff x="4535877" y="2035940"/>
            <a:chExt cx="1226799" cy="307902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xmlns="" id="{194E28F8-EAAE-4CDC-ADB3-030941DBA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xmlns="" id="{B4225272-575D-43B6-BF14-A3F8FBD02411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528662"/>
            <a:ext cx="1369072" cy="299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1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02~03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3725C0B-12E2-46C4-A04B-30719B2C6F49}"/>
              </a:ext>
            </a:extLst>
          </p:cNvPr>
          <p:cNvGrpSpPr/>
          <p:nvPr/>
        </p:nvGrpSpPr>
        <p:grpSpPr>
          <a:xfrm>
            <a:off x="2453492" y="5207105"/>
            <a:ext cx="2012647" cy="320779"/>
            <a:chOff x="290979" y="2009759"/>
            <a:chExt cx="2665167" cy="433388"/>
          </a:xfrm>
        </p:grpSpPr>
        <p:pic>
          <p:nvPicPr>
            <p:cNvPr id="25" name="Picture 15">
              <a:extLst>
                <a:ext uri="{FF2B5EF4-FFF2-40B4-BE49-F238E27FC236}">
                  <a16:creationId xmlns:a16="http://schemas.microsoft.com/office/drawing/2014/main" xmlns="" id="{F41BFC4A-7B6C-44D9-AB1D-D3614D287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15D79C86-6636-4132-B5AB-9CBE582AE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4" y="2076435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76874708-96C9-4F4F-B00A-C9E984EF8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058" y="208310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6">
              <a:extLst>
                <a:ext uri="{FF2B5EF4-FFF2-40B4-BE49-F238E27FC236}">
                  <a16:creationId xmlns:a16="http://schemas.microsoft.com/office/drawing/2014/main" xmlns="" id="{FE6E90BC-D67D-41FA-A080-12D6B7101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2908EB8-2984-4EDE-AF8A-4007BAE9E755}"/>
              </a:ext>
            </a:extLst>
          </p:cNvPr>
          <p:cNvGrpSpPr/>
          <p:nvPr/>
        </p:nvGrpSpPr>
        <p:grpSpPr>
          <a:xfrm>
            <a:off x="2735796" y="1988840"/>
            <a:ext cx="1399643" cy="3177934"/>
            <a:chOff x="2735796" y="1988840"/>
            <a:chExt cx="1399643" cy="31779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0528CD-B1B6-43AE-BD83-66D5ACD7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5796" y="1988840"/>
              <a:ext cx="1399643" cy="317793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9FB88FD2-A9E7-4962-9817-767F8FF57730}"/>
                </a:ext>
              </a:extLst>
            </p:cNvPr>
            <p:cNvSpPr/>
            <p:nvPr/>
          </p:nvSpPr>
          <p:spPr>
            <a:xfrm>
              <a:off x="3245241" y="3429000"/>
              <a:ext cx="396044" cy="28294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31">
              <a:extLst>
                <a:ext uri="{FF2B5EF4-FFF2-40B4-BE49-F238E27FC236}">
                  <a16:creationId xmlns:a16="http://schemas.microsoft.com/office/drawing/2014/main" xmlns="" id="{34B02D68-B1F9-4817-AC56-55FF9F30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 flipV="1">
              <a:off x="3271813" y="3403786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595B362-03CE-41FF-8F64-34090C42D0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6735" y="2240868"/>
            <a:ext cx="891189" cy="90571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09CF917-E8AE-4E1B-994D-39E4BD8B9392}"/>
              </a:ext>
            </a:extLst>
          </p:cNvPr>
          <p:cNvGrpSpPr/>
          <p:nvPr/>
        </p:nvGrpSpPr>
        <p:grpSpPr>
          <a:xfrm>
            <a:off x="192745" y="4266926"/>
            <a:ext cx="6667165" cy="970360"/>
            <a:chOff x="192745" y="4302930"/>
            <a:chExt cx="6667165" cy="97036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7A69CAC-F3A6-4419-AB51-048D5E89678F}"/>
                </a:ext>
              </a:extLst>
            </p:cNvPr>
            <p:cNvSpPr/>
            <p:nvPr/>
          </p:nvSpPr>
          <p:spPr>
            <a:xfrm>
              <a:off x="192745" y="4464948"/>
              <a:ext cx="6667165" cy="620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5F6BB405-D08E-4D31-B8EF-820F72E4E567}"/>
                </a:ext>
              </a:extLst>
            </p:cNvPr>
            <p:cNvSpPr/>
            <p:nvPr/>
          </p:nvSpPr>
          <p:spPr>
            <a:xfrm>
              <a:off x="338478" y="43029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EFBAFABC-0FF0-4868-B8A2-BD556D27002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7A20ABA8-900B-4FDC-8501-DB19882D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24BCEA7-92A2-4E7D-B659-18C5A69610DC}"/>
              </a:ext>
            </a:extLst>
          </p:cNvPr>
          <p:cNvSpPr txBox="1"/>
          <p:nvPr/>
        </p:nvSpPr>
        <p:spPr>
          <a:xfrm flipH="1">
            <a:off x="251520" y="4617132"/>
            <a:ext cx="65871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위쪽으로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2817644-BA89-4990-894F-0DFB7F6AF06E}"/>
              </a:ext>
            </a:extLst>
          </p:cNvPr>
          <p:cNvGrpSpPr/>
          <p:nvPr/>
        </p:nvGrpSpPr>
        <p:grpSpPr>
          <a:xfrm>
            <a:off x="1481287" y="1918850"/>
            <a:ext cx="1226799" cy="307902"/>
            <a:chOff x="4535877" y="2035940"/>
            <a:chExt cx="1226799" cy="307902"/>
          </a:xfrm>
        </p:grpSpPr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xmlns="" id="{194E28F8-EAAE-4CDC-ADB3-030941DBA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B4225272-575D-43B6-BF14-A3F8FBD02411}"/>
                </a:ext>
              </a:extLst>
            </p:cNvPr>
            <p:cNvSpPr txBox="1"/>
            <p:nvPr/>
          </p:nvSpPr>
          <p:spPr>
            <a:xfrm>
              <a:off x="4757107" y="2075359"/>
              <a:ext cx="930051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10515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42101</TotalTime>
  <Words>803</Words>
  <Application>Microsoft Office PowerPoint</Application>
  <PresentationFormat>화면 슬라이드 쇼(4:3)</PresentationFormat>
  <Paragraphs>279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7377</cp:revision>
  <dcterms:created xsi:type="dcterms:W3CDTF">2008-07-15T12:19:11Z</dcterms:created>
  <dcterms:modified xsi:type="dcterms:W3CDTF">2022-02-18T07:53:06Z</dcterms:modified>
</cp:coreProperties>
</file>