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38" r:id="rId5"/>
    <p:sldId id="1393" r:id="rId6"/>
    <p:sldId id="1392" r:id="rId7"/>
    <p:sldId id="1394" r:id="rId8"/>
    <p:sldId id="1374" r:id="rId9"/>
    <p:sldId id="1395" r:id="rId10"/>
    <p:sldId id="1376" r:id="rId11"/>
    <p:sldId id="1378" r:id="rId12"/>
    <p:sldId id="1380" r:id="rId13"/>
    <p:sldId id="1396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FCE0E0"/>
    <a:srgbClr val="E3EFCD"/>
    <a:srgbClr val="FEECCD"/>
    <a:srgbClr val="FFFFFF"/>
    <a:srgbClr val="CFD3EA"/>
    <a:srgbClr val="007E3B"/>
    <a:srgbClr val="C82A63"/>
    <a:srgbClr val="CFE4AE"/>
    <a:srgbClr val="FCC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6686" autoAdjust="0"/>
  </p:normalViewPr>
  <p:slideViewPr>
    <p:cSldViewPr>
      <p:cViewPr>
        <p:scale>
          <a:sx n="100" d="100"/>
          <a:sy n="100" d="100"/>
        </p:scale>
        <p:origin x="-1932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6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5108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52442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04~05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평면도형을 뒤집어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suhi_h_0401_04_0405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590772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숫자를 오른쪽으로 뒤집고 위쪽으로 뒤집었을 때의 도형을 각각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버튼을 클릭하면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4F5D45A5-5328-40B7-9044-7A41710DDFE8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37F38845-1806-470B-8E21-D47CE809A388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="" xmlns:a16="http://schemas.microsoft.com/office/drawing/2014/main" id="{A204FFC4-C1E9-4D25-9FE0-FBE9B4D90830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62F2D4B3-D600-413A-BCEC-236C6AED231F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FF204741-EC4A-453C-A8A5-13CB06588ED3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B4C573B5-A704-49C8-9FEE-4CDF53B9A5B4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Group 1072">
            <a:extLst>
              <a:ext uri="{FF2B5EF4-FFF2-40B4-BE49-F238E27FC236}">
                <a16:creationId xmlns="" xmlns:a16="http://schemas.microsoft.com/office/drawing/2014/main" id="{FF45CF60-D158-40F8-BBB3-25214AEA5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4360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\lesson04\ops\4\images\4_2\4_2_3.svg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\lesson04\ops\4\images\4_2\4_2_3_01_answer.svg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\lesson04\ops\4\images\4_2\4_2_3_02_answer.svg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FCA4294E-F6D2-4E3C-8695-005B9FCE3386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D53CC66-639F-492A-A9C2-EBCB4C4B8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012" y="2246691"/>
            <a:ext cx="3387862" cy="325552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22" y="2718828"/>
            <a:ext cx="437451" cy="586184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B56A0044-2F75-4465-8A34-D66839017DC6}"/>
              </a:ext>
            </a:extLst>
          </p:cNvPr>
          <p:cNvSpPr/>
          <p:nvPr/>
        </p:nvSpPr>
        <p:spPr>
          <a:xfrm>
            <a:off x="4158053" y="2510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65" y="4568896"/>
            <a:ext cx="437451" cy="586184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883C1CCE-1A99-4A95-A172-41FC770F4224}"/>
              </a:ext>
            </a:extLst>
          </p:cNvPr>
          <p:cNvGrpSpPr/>
          <p:nvPr/>
        </p:nvGrpSpPr>
        <p:grpSpPr>
          <a:xfrm>
            <a:off x="3527884" y="1939839"/>
            <a:ext cx="1226799" cy="307902"/>
            <a:chOff x="4535877" y="2035940"/>
            <a:chExt cx="1226799" cy="307902"/>
          </a:xfrm>
        </p:grpSpPr>
        <p:pic>
          <p:nvPicPr>
            <p:cNvPr id="39" name="Picture 3">
              <a:extLst>
                <a:ext uri="{FF2B5EF4-FFF2-40B4-BE49-F238E27FC236}">
                  <a16:creationId xmlns="" xmlns:a16="http://schemas.microsoft.com/office/drawing/2014/main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3">
              <a:extLst>
                <a:ext uri="{FF2B5EF4-FFF2-40B4-BE49-F238E27FC236}">
                  <a16:creationId xmlns="" xmlns:a16="http://schemas.microsoft.com/office/drawing/2014/main" id="{7AA9E0F3-B961-4898-9796-756031CF7F3C}"/>
                </a:ext>
              </a:extLst>
            </p:cNvPr>
            <p:cNvSpPr txBox="1"/>
            <p:nvPr/>
          </p:nvSpPr>
          <p:spPr>
            <a:xfrm>
              <a:off x="4757108" y="2075359"/>
              <a:ext cx="940822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129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 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975" y="2634052"/>
            <a:ext cx="1812420" cy="181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018371" y="2510309"/>
            <a:ext cx="685977" cy="41463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곰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되도록 뒤집는 방법을 설명해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90" name="Group 1072">
            <a:extLst>
              <a:ext uri="{FF2B5EF4-FFF2-40B4-BE49-F238E27FC236}">
                <a16:creationId xmlns="" xmlns:a16="http://schemas.microsoft.com/office/drawing/2014/main" id="{FB111FB4-AECE-4EFC-8870-647C594C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6191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\lesson04\ops\4\images\4_2\4_2_4.svg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28908E73-0847-45AB-9DCA-E5787B4D3D06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B8232D3F-8CC1-4D0F-A545-EB3A26023694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대체 처리 43">
            <a:extLst>
              <a:ext uri="{FF2B5EF4-FFF2-40B4-BE49-F238E27FC236}">
                <a16:creationId xmlns="" xmlns:a16="http://schemas.microsoft.com/office/drawing/2014/main" id="{D1F09E75-CF74-4913-A685-F651385F39D4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CE977BAE-D09B-45A2-9E7C-41681037FC3B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DDA22907-8F35-4424-ABCE-9F4698F25679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5F7B9491-632E-418F-BAC9-CC5632B81D9E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ACD9F812-9F8E-4EF7-A6CC-530A66947FAC}"/>
              </a:ext>
            </a:extLst>
          </p:cNvPr>
          <p:cNvGrpSpPr/>
          <p:nvPr/>
        </p:nvGrpSpPr>
        <p:grpSpPr>
          <a:xfrm>
            <a:off x="1458593" y="2286805"/>
            <a:ext cx="4091606" cy="2042295"/>
            <a:chOff x="1458593" y="2085299"/>
            <a:chExt cx="4091606" cy="2042295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CC49859D-77E5-4415-BC2F-87AF99B2A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8593" y="2085299"/>
              <a:ext cx="4091606" cy="177177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5167252-4AA5-49CF-8AD1-33E9F9CF2214}"/>
                </a:ext>
              </a:extLst>
            </p:cNvPr>
            <p:cNvSpPr txBox="1"/>
            <p:nvPr/>
          </p:nvSpPr>
          <p:spPr>
            <a:xfrm flipH="1">
              <a:off x="3959932" y="3789040"/>
              <a:ext cx="1548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움직인 글자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9" name="TextBox 53">
            <a:extLst>
              <a:ext uri="{FF2B5EF4-FFF2-40B4-BE49-F238E27FC236}">
                <a16:creationId xmlns="" xmlns:a16="http://schemas.microsoft.com/office/drawing/2014/main" id="{AC5F3777-60A0-4A5C-A5D0-38D5F237E391}"/>
              </a:ext>
            </a:extLst>
          </p:cNvPr>
          <p:cNvSpPr txBox="1"/>
          <p:nvPr/>
        </p:nvSpPr>
        <p:spPr>
          <a:xfrm>
            <a:off x="1481629" y="4499344"/>
            <a:ext cx="53586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글자 </a:t>
            </a:r>
            <a:r>
              <a:rPr lang="en-US" altLang="ko-KR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곰</a:t>
            </a:r>
            <a:r>
              <a:rPr lang="en-US" altLang="ko-KR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위쪽으로 </a:t>
            </a:r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뒤집고 </a:t>
            </a:r>
            <a:r>
              <a:rPr lang="ko-KR" altLang="en-US" sz="19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왼쪽으로 </a:t>
            </a:r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뒤집으면 </a:t>
            </a:r>
            <a:r>
              <a:rPr lang="en-US" altLang="ko-KR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en-US" altLang="ko-KR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lang="en-US" altLang="ko-KR" sz="1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62A9D17E-B45B-4CFA-957B-48C4E190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000" y="4554949"/>
            <a:ext cx="352243" cy="28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1633134" y="4060503"/>
            <a:ext cx="129614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글자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98816" y="4046195"/>
            <a:ext cx="154766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움직</a:t>
            </a:r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글자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48455" y="4547408"/>
            <a:ext cx="792088" cy="366468"/>
          </a:xfrm>
          <a:prstGeom prst="round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37074" y="4499344"/>
            <a:ext cx="5690561" cy="6771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810B952B-644D-42AC-99D5-785DB05AB0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7635" y="433682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도형을 위쪽으로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뒤집었을 때의 도형입니다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 도형을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70" name="Group 1072">
            <a:extLst>
              <a:ext uri="{FF2B5EF4-FFF2-40B4-BE49-F238E27FC236}">
                <a16:creationId xmlns="" xmlns:a16="http://schemas.microsoft.com/office/drawing/2014/main" id="{B7344AA0-23DD-4184-ACF5-234DB4FD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7716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\lesson04\ops\4\images\4_2\4_2_5.svg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\lesson04\ops\4\images\4_2\4_2_5_answer.svg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CA21E3F4-87FE-443A-A46B-59A9EDC294E6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1EF16E87-CF9D-4195-B82D-1832DEA270F4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AB139EE6-1501-4DA2-90F6-0B51A2E485C5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0A4C2383-2C64-49D1-9C24-D695B66CB25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="" xmlns:a16="http://schemas.microsoft.com/office/drawing/2014/main" id="{E78C985C-2CC0-4665-A775-DC5A5DB73FB3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E9E7A09B-93E9-47A9-9175-85A415076861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1DFB4F3-10C1-4C5B-A1DA-7B62839A2935}"/>
              </a:ext>
            </a:extLst>
          </p:cNvPr>
          <p:cNvGrpSpPr/>
          <p:nvPr/>
        </p:nvGrpSpPr>
        <p:grpSpPr>
          <a:xfrm>
            <a:off x="1027370" y="2549086"/>
            <a:ext cx="5000370" cy="2318599"/>
            <a:chOff x="1033323" y="2458898"/>
            <a:chExt cx="5000370" cy="2318599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6334AAEE-1D9C-4A80-A723-FB6E47229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3323" y="2458898"/>
              <a:ext cx="5000370" cy="197197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FC89506B-7AFB-4AC6-BB67-369BD7376FF7}"/>
                </a:ext>
              </a:extLst>
            </p:cNvPr>
            <p:cNvSpPr txBox="1"/>
            <p:nvPr/>
          </p:nvSpPr>
          <p:spPr>
            <a:xfrm flipH="1">
              <a:off x="1352892" y="4392776"/>
              <a:ext cx="13108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처음 도형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E9FC2DF-6EA3-4E24-9234-4427AF738821}"/>
                </a:ext>
              </a:extLst>
            </p:cNvPr>
            <p:cNvSpPr txBox="1"/>
            <p:nvPr/>
          </p:nvSpPr>
          <p:spPr>
            <a:xfrm flipH="1">
              <a:off x="4175955" y="4392776"/>
              <a:ext cx="1728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움직인 도형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6F755E4A-256D-4F92-9BC6-EB7AA661A7F1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149C5AA9-0A93-4860-9186-93DE2185DE29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883C1CCE-1A99-4A95-A172-41FC770F4224}"/>
              </a:ext>
            </a:extLst>
          </p:cNvPr>
          <p:cNvGrpSpPr/>
          <p:nvPr/>
        </p:nvGrpSpPr>
        <p:grpSpPr>
          <a:xfrm>
            <a:off x="3527884" y="1939839"/>
            <a:ext cx="1226799" cy="307902"/>
            <a:chOff x="4535877" y="2035940"/>
            <a:chExt cx="1226799" cy="307902"/>
          </a:xfrm>
        </p:grpSpPr>
        <p:pic>
          <p:nvPicPr>
            <p:cNvPr id="40" name="Picture 3">
              <a:extLst>
                <a:ext uri="{FF2B5EF4-FFF2-40B4-BE49-F238E27FC236}">
                  <a16:creationId xmlns="" xmlns:a16="http://schemas.microsoft.com/office/drawing/2014/main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3">
              <a:extLst>
                <a:ext uri="{FF2B5EF4-FFF2-40B4-BE49-F238E27FC236}">
                  <a16:creationId xmlns="" xmlns:a16="http://schemas.microsoft.com/office/drawing/2014/main" id="{7AA9E0F3-B961-4898-9796-756031CF7F3C}"/>
                </a:ext>
              </a:extLst>
            </p:cNvPr>
            <p:cNvSpPr txBox="1"/>
            <p:nvPr/>
          </p:nvSpPr>
          <p:spPr>
            <a:xfrm>
              <a:off x="4757108" y="2075359"/>
              <a:ext cx="940822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129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 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4260266" y="4482964"/>
            <a:ext cx="154766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움직</a:t>
            </a:r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도형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28555" y="4492090"/>
            <a:ext cx="154766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도형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281227"/>
            <a:ext cx="1299592" cy="126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도형을 위쪽으로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뒤집었을 때의 도형입니다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 도형을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CA21E3F4-87FE-443A-A46B-59A9EDC294E6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1EF16E87-CF9D-4195-B82D-1832DEA270F4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AB139EE6-1501-4DA2-90F6-0B51A2E485C5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0A4C2383-2C64-49D1-9C24-D695B66CB25D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="" xmlns:a16="http://schemas.microsoft.com/office/drawing/2014/main" id="{E78C985C-2CC0-4665-A775-DC5A5DB73FB3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E9E7A09B-93E9-47A9-9175-85A415076861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1DFB4F3-10C1-4C5B-A1DA-7B62839A2935}"/>
              </a:ext>
            </a:extLst>
          </p:cNvPr>
          <p:cNvGrpSpPr/>
          <p:nvPr/>
        </p:nvGrpSpPr>
        <p:grpSpPr>
          <a:xfrm>
            <a:off x="1027370" y="2549086"/>
            <a:ext cx="5000370" cy="2318599"/>
            <a:chOff x="1033323" y="2458898"/>
            <a:chExt cx="5000370" cy="2318599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6334AAEE-1D9C-4A80-A723-FB6E47229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3323" y="2458898"/>
              <a:ext cx="5000370" cy="197197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FC89506B-7AFB-4AC6-BB67-369BD7376FF7}"/>
                </a:ext>
              </a:extLst>
            </p:cNvPr>
            <p:cNvSpPr txBox="1"/>
            <p:nvPr/>
          </p:nvSpPr>
          <p:spPr>
            <a:xfrm flipH="1">
              <a:off x="1352892" y="4392776"/>
              <a:ext cx="13108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처음 도형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E9FC2DF-6EA3-4E24-9234-4427AF738821}"/>
                </a:ext>
              </a:extLst>
            </p:cNvPr>
            <p:cNvSpPr txBox="1"/>
            <p:nvPr/>
          </p:nvSpPr>
          <p:spPr>
            <a:xfrm flipH="1">
              <a:off x="4175955" y="4392776"/>
              <a:ext cx="1728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움직인 도형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ABF378D-830F-4B8D-BF92-EF736F021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648" y="2924944"/>
            <a:ext cx="1206670" cy="1240867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5701BDFD-3336-42FE-8ADA-BB8A0300A629}"/>
              </a:ext>
            </a:extLst>
          </p:cNvPr>
          <p:cNvGrpSpPr/>
          <p:nvPr/>
        </p:nvGrpSpPr>
        <p:grpSpPr>
          <a:xfrm>
            <a:off x="192745" y="3681028"/>
            <a:ext cx="6667165" cy="1556258"/>
            <a:chOff x="192745" y="3717032"/>
            <a:chExt cx="6667165" cy="1556258"/>
          </a:xfrm>
        </p:grpSpPr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C36052A2-F878-4596-ADB8-EAC9AEC436AA}"/>
                </a:ext>
              </a:extLst>
            </p:cNvPr>
            <p:cNvSpPr/>
            <p:nvPr/>
          </p:nvSpPr>
          <p:spPr>
            <a:xfrm>
              <a:off x="192745" y="3844315"/>
              <a:ext cx="6667165" cy="124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="" xmlns:a16="http://schemas.microsoft.com/office/drawing/2014/main" id="{92ABDF80-1B9C-4346-9117-26620D9D64E9}"/>
                </a:ext>
              </a:extLst>
            </p:cNvPr>
            <p:cNvSpPr/>
            <p:nvPr/>
          </p:nvSpPr>
          <p:spPr>
            <a:xfrm>
              <a:off x="338478" y="371703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="" xmlns:a16="http://schemas.microsoft.com/office/drawing/2014/main" id="{B052CA6E-F699-4B4A-9342-47057F0E452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7" name="직사각형 21">
            <a:extLst>
              <a:ext uri="{FF2B5EF4-FFF2-40B4-BE49-F238E27FC236}">
                <a16:creationId xmlns="" xmlns:a16="http://schemas.microsoft.com/office/drawing/2014/main" id="{4F37FC66-56B3-4151-BC15-350B0B86A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6289ADF-0A16-4C21-8CE4-86A75C3E9AB4}"/>
              </a:ext>
            </a:extLst>
          </p:cNvPr>
          <p:cNvSpPr txBox="1"/>
          <p:nvPr/>
        </p:nvSpPr>
        <p:spPr>
          <a:xfrm flipH="1">
            <a:off x="287524" y="4043680"/>
            <a:ext cx="645081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같은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 뒤집으면 처음 도형과 같아지므로 처음 도형을 위쪽으로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 뒤집었을 때의 도형은 위쪽으로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 뒤집었을 때의 도형과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883C1CCE-1A99-4A95-A172-41FC770F4224}"/>
              </a:ext>
            </a:extLst>
          </p:cNvPr>
          <p:cNvGrpSpPr/>
          <p:nvPr/>
        </p:nvGrpSpPr>
        <p:grpSpPr>
          <a:xfrm>
            <a:off x="3527884" y="1939839"/>
            <a:ext cx="1226799" cy="307902"/>
            <a:chOff x="4535877" y="2035940"/>
            <a:chExt cx="1226799" cy="307902"/>
          </a:xfrm>
        </p:grpSpPr>
        <p:pic>
          <p:nvPicPr>
            <p:cNvPr id="37" name="Picture 3">
              <a:extLst>
                <a:ext uri="{FF2B5EF4-FFF2-40B4-BE49-F238E27FC236}">
                  <a16:creationId xmlns="" xmlns:a16="http://schemas.microsoft.com/office/drawing/2014/main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3">
              <a:extLst>
                <a:ext uri="{FF2B5EF4-FFF2-40B4-BE49-F238E27FC236}">
                  <a16:creationId xmlns="" xmlns:a16="http://schemas.microsoft.com/office/drawing/2014/main" id="{7AA9E0F3-B961-4898-9796-756031CF7F3C}"/>
                </a:ext>
              </a:extLst>
            </p:cNvPr>
            <p:cNvSpPr txBox="1"/>
            <p:nvPr/>
          </p:nvSpPr>
          <p:spPr>
            <a:xfrm>
              <a:off x="4757108" y="2075359"/>
              <a:ext cx="940822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129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 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14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95945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suhi_h_0401_04_0405.html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23275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2018" y="2348879"/>
            <a:ext cx="6638234" cy="172819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0E87E52-A885-4292-B55F-2CFB64922BDE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622BC893-73E8-4BE8-BA00-7BE7DC6B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6" name="TextBox 53">
            <a:extLst>
              <a:ext uri="{FF2B5EF4-FFF2-40B4-BE49-F238E27FC236}">
                <a16:creationId xmlns="" xmlns:a16="http://schemas.microsoft.com/office/drawing/2014/main" id="{8FCF071B-1A8A-4CF7-A474-9A15F80CB803}"/>
              </a:ext>
            </a:extLst>
          </p:cNvPr>
          <p:cNvSpPr txBox="1"/>
          <p:nvPr/>
        </p:nvSpPr>
        <p:spPr>
          <a:xfrm>
            <a:off x="395536" y="2514235"/>
            <a:ext cx="62653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위쪽이나 아래쪽으로 뒤집으면 도형의 위쪽과 아래쪽이 서로 바뀝니다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23954F13-A3B6-45C5-AA16-E0C1D4156BDC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C191F96C-8116-49B4-8692-273D82F8C0BB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EDF88597-16B1-48ED-B8B9-606921945701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5345F1D6-2B19-4EDC-AC2D-E6662B498012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6587F9BF-CE2C-4380-8641-C27142055069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1710C523-D942-4DD8-B6E1-C477F2598218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53">
            <a:extLst>
              <a:ext uri="{FF2B5EF4-FFF2-40B4-BE49-F238E27FC236}">
                <a16:creationId xmlns="" xmlns:a16="http://schemas.microsoft.com/office/drawing/2014/main" id="{B79B9D76-B04D-4C00-B9D1-47D7311FF149}"/>
              </a:ext>
            </a:extLst>
          </p:cNvPr>
          <p:cNvSpPr txBox="1"/>
          <p:nvPr/>
        </p:nvSpPr>
        <p:spPr>
          <a:xfrm>
            <a:off x="395536" y="3285450"/>
            <a:ext cx="62653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오른쪽이나 왼쪽으로 뒤집으면 도형의 오른쪽과 왼쪽이 서로 바뀝니다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5852B6E2-DB74-4A30-AD57-C2A8F46AA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8090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232941FA-A731-4979-8DC7-43FB776B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69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2677F9A-34AC-4BFA-9FC9-EFEFA9DB07D3}"/>
              </a:ext>
            </a:extLst>
          </p:cNvPr>
          <p:cNvGrpSpPr/>
          <p:nvPr/>
        </p:nvGrpSpPr>
        <p:grpSpPr>
          <a:xfrm>
            <a:off x="2139238" y="3422520"/>
            <a:ext cx="2740101" cy="310563"/>
            <a:chOff x="2139238" y="3422520"/>
            <a:chExt cx="2740101" cy="31056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F3DDA638-8E02-4934-A35C-8ED0B2B93AAC}"/>
                </a:ext>
              </a:extLst>
            </p:cNvPr>
            <p:cNvSpPr/>
            <p:nvPr/>
          </p:nvSpPr>
          <p:spPr>
            <a:xfrm>
              <a:off x="2139238" y="3422520"/>
              <a:ext cx="360000" cy="304083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="" xmlns:a16="http://schemas.microsoft.com/office/drawing/2014/main" id="{B69F29DC-73C0-4672-AC08-CCE3EF265A8D}"/>
                </a:ext>
              </a:extLst>
            </p:cNvPr>
            <p:cNvSpPr/>
            <p:nvPr/>
          </p:nvSpPr>
          <p:spPr>
            <a:xfrm>
              <a:off x="4519339" y="3429000"/>
              <a:ext cx="360000" cy="304083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0145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주어진 방향으로 뒤집었을 때의 도형을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54" name="Group 1072">
            <a:extLst>
              <a:ext uri="{FF2B5EF4-FFF2-40B4-BE49-F238E27FC236}">
                <a16:creationId xmlns="" xmlns:a16="http://schemas.microsoft.com/office/drawing/2014/main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811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\lesson04\ops\4\images\4_2\4_2_2.svg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\lesson04\ops\4\images\4_2\4_2_2_01_answer.svg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45BA99B6-2A31-485F-8423-3C2EA4A74737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883C1CCE-1A99-4A95-A172-41FC770F4224}"/>
              </a:ext>
            </a:extLst>
          </p:cNvPr>
          <p:cNvGrpSpPr/>
          <p:nvPr/>
        </p:nvGrpSpPr>
        <p:grpSpPr>
          <a:xfrm>
            <a:off x="1547664" y="1939839"/>
            <a:ext cx="1226799" cy="307902"/>
            <a:chOff x="4535877" y="2035940"/>
            <a:chExt cx="1226799" cy="307902"/>
          </a:xfrm>
        </p:grpSpPr>
        <p:pic>
          <p:nvPicPr>
            <p:cNvPr id="36" name="Picture 3">
              <a:extLst>
                <a:ext uri="{FF2B5EF4-FFF2-40B4-BE49-F238E27FC236}">
                  <a16:creationId xmlns="" xmlns:a16="http://schemas.microsoft.com/office/drawing/2014/main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43">
              <a:extLst>
                <a:ext uri="{FF2B5EF4-FFF2-40B4-BE49-F238E27FC236}">
                  <a16:creationId xmlns="" xmlns:a16="http://schemas.microsoft.com/office/drawing/2014/main" id="{7AA9E0F3-B961-4898-9796-756031CF7F3C}"/>
                </a:ext>
              </a:extLst>
            </p:cNvPr>
            <p:cNvSpPr txBox="1"/>
            <p:nvPr/>
          </p:nvSpPr>
          <p:spPr>
            <a:xfrm>
              <a:off x="4757108" y="2075359"/>
              <a:ext cx="940822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129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 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7" name="Picture 12">
            <a:extLst>
              <a:ext uri="{FF2B5EF4-FFF2-40B4-BE49-F238E27FC236}">
                <a16:creationId xmlns="" xmlns:a16="http://schemas.microsoft.com/office/drawing/2014/main" id="{1827961D-E25C-4230-9C63-AF58B858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6057944F-2F76-4617-A24D-A5E25ACBAE55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E924F491-9494-4C62-AAFA-1C99EE992146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76DA94A-A925-4F2E-BEF1-A5C8A9185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374" y="2093503"/>
            <a:ext cx="1308935" cy="3007013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1DE16E09-7BE5-41FF-BDE0-EEEDD88489BC}"/>
              </a:ext>
            </a:extLst>
          </p:cNvPr>
          <p:cNvGrpSpPr/>
          <p:nvPr/>
        </p:nvGrpSpPr>
        <p:grpSpPr>
          <a:xfrm>
            <a:off x="2749729" y="5278249"/>
            <a:ext cx="1540674" cy="269893"/>
            <a:chOff x="7219636" y="456497"/>
            <a:chExt cx="1540674" cy="269893"/>
          </a:xfrm>
        </p:grpSpPr>
        <p:pic>
          <p:nvPicPr>
            <p:cNvPr id="41" name="Picture 11">
              <a:extLst>
                <a:ext uri="{FF2B5EF4-FFF2-40B4-BE49-F238E27FC236}">
                  <a16:creationId xmlns="" xmlns:a16="http://schemas.microsoft.com/office/drawing/2014/main" id="{E44C992A-4328-453C-A960-AC0E62B06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9636" y="45649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="" xmlns:a16="http://schemas.microsoft.com/office/drawing/2014/main" id="{D9B220E9-74F4-4CFF-A7D6-0DDADE39F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3578" y="52996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>
              <a:extLst>
                <a:ext uri="{FF2B5EF4-FFF2-40B4-BE49-F238E27FC236}">
                  <a16:creationId xmlns="" xmlns:a16="http://schemas.microsoft.com/office/drawing/2014/main" id="{28ACEC7D-1B15-40BE-98EE-23A128363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663" y="52368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>
              <a:extLst>
                <a:ext uri="{FF2B5EF4-FFF2-40B4-BE49-F238E27FC236}">
                  <a16:creationId xmlns="" xmlns:a16="http://schemas.microsoft.com/office/drawing/2014/main" id="{06611747-1293-40CF-BA11-D0BC1C3D8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140" y="45649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3130F96-26B1-4C92-9F4C-9F7953DD19DB}"/>
              </a:ext>
            </a:extLst>
          </p:cNvPr>
          <p:cNvSpPr/>
          <p:nvPr/>
        </p:nvSpPr>
        <p:spPr>
          <a:xfrm>
            <a:off x="2555192" y="5117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00" y="2546361"/>
            <a:ext cx="1141354" cy="237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2677F9A-34AC-4BFA-9FC9-EFEFA9DB07D3}"/>
              </a:ext>
            </a:extLst>
          </p:cNvPr>
          <p:cNvGrpSpPr/>
          <p:nvPr/>
        </p:nvGrpSpPr>
        <p:grpSpPr>
          <a:xfrm>
            <a:off x="2139238" y="3422520"/>
            <a:ext cx="2740101" cy="310563"/>
            <a:chOff x="2139238" y="3422520"/>
            <a:chExt cx="2740101" cy="31056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F3DDA638-8E02-4934-A35C-8ED0B2B93AAC}"/>
                </a:ext>
              </a:extLst>
            </p:cNvPr>
            <p:cNvSpPr/>
            <p:nvPr/>
          </p:nvSpPr>
          <p:spPr>
            <a:xfrm>
              <a:off x="2139238" y="3422520"/>
              <a:ext cx="360000" cy="304083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="" xmlns:a16="http://schemas.microsoft.com/office/drawing/2014/main" id="{B69F29DC-73C0-4672-AC08-CCE3EF265A8D}"/>
                </a:ext>
              </a:extLst>
            </p:cNvPr>
            <p:cNvSpPr/>
            <p:nvPr/>
          </p:nvSpPr>
          <p:spPr>
            <a:xfrm>
              <a:off x="4519339" y="3429000"/>
              <a:ext cx="360000" cy="304083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0145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주어진 방향으로 뒤집었을 때의 도형을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45BA99B6-2A31-485F-8423-3C2EA4A74737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="" xmlns:a16="http://schemas.microsoft.com/office/drawing/2014/main" id="{1827961D-E25C-4230-9C63-AF58B858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76DA94A-A925-4F2E-BEF1-A5C8A9185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374" y="2093503"/>
            <a:ext cx="1308935" cy="300701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1E69E157-A78E-45EC-A285-83FA81C1D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259" y="3850263"/>
            <a:ext cx="360000" cy="355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5359F94-F8C1-4C86-9DB0-16B6C03364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8885" y="3985499"/>
            <a:ext cx="914374" cy="919039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0042B340-DDCE-4323-8C82-414B596C3BF3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DC74BB1A-DE2C-468B-8400-21752D91CC74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="" xmlns:a16="http://schemas.microsoft.com/office/drawing/2014/main" id="{C1219C97-9949-4ADB-9E89-672DCF0723B5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="" xmlns:a16="http://schemas.microsoft.com/office/drawing/2014/main" id="{11EDB2CD-80BE-440A-BEB0-1D3F240E61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88E0A522-7C75-4C96-8FA2-3555B150C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DBEEE9F1-B6A6-4A39-A621-876F71081948}"/>
              </a:ext>
            </a:extLst>
          </p:cNvPr>
          <p:cNvSpPr txBox="1"/>
          <p:nvPr/>
        </p:nvSpPr>
        <p:spPr>
          <a:xfrm flipH="1">
            <a:off x="200764" y="4342561"/>
            <a:ext cx="66394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도형을 아래쪽으로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뒤집으면 도형의 위쪽과 아래쪽이 서로 바뀝니다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A2C7C348-9C40-4057-94B2-95BFAC618A2C}"/>
              </a:ext>
            </a:extLst>
          </p:cNvPr>
          <p:cNvGrpSpPr/>
          <p:nvPr/>
        </p:nvGrpSpPr>
        <p:grpSpPr>
          <a:xfrm>
            <a:off x="2749729" y="5278249"/>
            <a:ext cx="1540674" cy="269893"/>
            <a:chOff x="7219636" y="456497"/>
            <a:chExt cx="1540674" cy="269893"/>
          </a:xfrm>
        </p:grpSpPr>
        <p:pic>
          <p:nvPicPr>
            <p:cNvPr id="48" name="Picture 11">
              <a:extLst>
                <a:ext uri="{FF2B5EF4-FFF2-40B4-BE49-F238E27FC236}">
                  <a16:creationId xmlns="" xmlns:a16="http://schemas.microsoft.com/office/drawing/2014/main" id="{7EAD24F9-D685-4593-A69E-D6F9FB6193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9636" y="45649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>
              <a:extLst>
                <a:ext uri="{FF2B5EF4-FFF2-40B4-BE49-F238E27FC236}">
                  <a16:creationId xmlns="" xmlns:a16="http://schemas.microsoft.com/office/drawing/2014/main" id="{50C9DBC7-4FA8-40B3-A497-541F2263C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3578" y="52996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="" xmlns:a16="http://schemas.microsoft.com/office/drawing/2014/main" id="{6D276DFE-19A3-4499-BD81-5806E9003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663" y="52368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4">
              <a:extLst>
                <a:ext uri="{FF2B5EF4-FFF2-40B4-BE49-F238E27FC236}">
                  <a16:creationId xmlns="" xmlns:a16="http://schemas.microsoft.com/office/drawing/2014/main" id="{EB6E7865-E521-495E-A9CC-D574C1170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140" y="45649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883C1CCE-1A99-4A95-A172-41FC770F4224}"/>
              </a:ext>
            </a:extLst>
          </p:cNvPr>
          <p:cNvGrpSpPr/>
          <p:nvPr/>
        </p:nvGrpSpPr>
        <p:grpSpPr>
          <a:xfrm>
            <a:off x="1547664" y="1939839"/>
            <a:ext cx="1226799" cy="307902"/>
            <a:chOff x="4535877" y="2035940"/>
            <a:chExt cx="1226799" cy="307902"/>
          </a:xfrm>
        </p:grpSpPr>
        <p:pic>
          <p:nvPicPr>
            <p:cNvPr id="46" name="Picture 3">
              <a:extLst>
                <a:ext uri="{FF2B5EF4-FFF2-40B4-BE49-F238E27FC236}">
                  <a16:creationId xmlns="" xmlns:a16="http://schemas.microsoft.com/office/drawing/2014/main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43">
              <a:extLst>
                <a:ext uri="{FF2B5EF4-FFF2-40B4-BE49-F238E27FC236}">
                  <a16:creationId xmlns="" xmlns:a16="http://schemas.microsoft.com/office/drawing/2014/main" id="{7AA9E0F3-B961-4898-9796-756031CF7F3C}"/>
                </a:ext>
              </a:extLst>
            </p:cNvPr>
            <p:cNvSpPr txBox="1"/>
            <p:nvPr/>
          </p:nvSpPr>
          <p:spPr>
            <a:xfrm>
              <a:off x="4757108" y="2075359"/>
              <a:ext cx="940822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129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 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86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F700647A-3257-4E6E-8B46-CDA59801F53F}"/>
              </a:ext>
            </a:extLst>
          </p:cNvPr>
          <p:cNvGrpSpPr/>
          <p:nvPr/>
        </p:nvGrpSpPr>
        <p:grpSpPr>
          <a:xfrm>
            <a:off x="2748659" y="5293621"/>
            <a:ext cx="1540674" cy="269893"/>
            <a:chOff x="7219636" y="764704"/>
            <a:chExt cx="1540674" cy="269893"/>
          </a:xfrm>
        </p:grpSpPr>
        <p:pic>
          <p:nvPicPr>
            <p:cNvPr id="52" name="Picture 11">
              <a:extLst>
                <a:ext uri="{FF2B5EF4-FFF2-40B4-BE49-F238E27FC236}">
                  <a16:creationId xmlns="" xmlns:a16="http://schemas.microsoft.com/office/drawing/2014/main" id="{6A97D1D1-195E-4D3A-AEE3-92249105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90417" y="767842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>
              <a:extLst>
                <a:ext uri="{FF2B5EF4-FFF2-40B4-BE49-F238E27FC236}">
                  <a16:creationId xmlns="" xmlns:a16="http://schemas.microsoft.com/office/drawing/2014/main" id="{11B3A462-D925-4C83-8931-3DB15C0C2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20332" y="819119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>
              <a:extLst>
                <a:ext uri="{FF2B5EF4-FFF2-40B4-BE49-F238E27FC236}">
                  <a16:creationId xmlns="" xmlns:a16="http://schemas.microsoft.com/office/drawing/2014/main" id="{2BC25285-0EF5-4218-A8C7-E8B5A183B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39855" y="816521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>
              <a:extLst>
                <a:ext uri="{FF2B5EF4-FFF2-40B4-BE49-F238E27FC236}">
                  <a16:creationId xmlns="" xmlns:a16="http://schemas.microsoft.com/office/drawing/2014/main" id="{434C80CE-57D1-45B9-8124-2E32A3475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19636" y="76470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0145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주어진 방향으로 뒤집었을 때의 도형을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45BA99B6-2A31-485F-8423-3C2EA4A74737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="" xmlns:a16="http://schemas.microsoft.com/office/drawing/2014/main" id="{1827961D-E25C-4230-9C63-AF58B858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6057944F-2F76-4617-A24D-A5E25ACBAE55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E924F491-9494-4C62-AAFA-1C99EE992146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8E00F5E-FCB9-43BF-8914-8E1615A635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9054" y="2052653"/>
            <a:ext cx="1316938" cy="3051006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03719C50-B697-401A-9647-76FE392A6699}"/>
              </a:ext>
            </a:extLst>
          </p:cNvPr>
          <p:cNvSpPr/>
          <p:nvPr/>
        </p:nvSpPr>
        <p:spPr>
          <a:xfrm>
            <a:off x="2555192" y="5117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>
            <a:extLst>
              <a:ext uri="{FF2B5EF4-FFF2-40B4-BE49-F238E27FC236}">
                <a16:creationId xmlns="" xmlns:a16="http://schemas.microsoft.com/office/drawing/2014/main" id="{23306D1E-FB20-42AE-A5D3-8D992B91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88885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\lesson04\ops\4\images\4_2\4_2_2.svg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\lesson04\ops\4\images\4_2\4_2_2_02_answer.svg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883C1CCE-1A99-4A95-A172-41FC770F4224}"/>
              </a:ext>
            </a:extLst>
          </p:cNvPr>
          <p:cNvGrpSpPr/>
          <p:nvPr/>
        </p:nvGrpSpPr>
        <p:grpSpPr>
          <a:xfrm>
            <a:off x="1547664" y="1939839"/>
            <a:ext cx="1226799" cy="307902"/>
            <a:chOff x="4535877" y="2035940"/>
            <a:chExt cx="1226799" cy="307902"/>
          </a:xfrm>
        </p:grpSpPr>
        <p:pic>
          <p:nvPicPr>
            <p:cNvPr id="40" name="Picture 3">
              <a:extLst>
                <a:ext uri="{FF2B5EF4-FFF2-40B4-BE49-F238E27FC236}">
                  <a16:creationId xmlns="" xmlns:a16="http://schemas.microsoft.com/office/drawing/2014/main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3">
              <a:extLst>
                <a:ext uri="{FF2B5EF4-FFF2-40B4-BE49-F238E27FC236}">
                  <a16:creationId xmlns="" xmlns:a16="http://schemas.microsoft.com/office/drawing/2014/main" id="{7AA9E0F3-B961-4898-9796-756031CF7F3C}"/>
                </a:ext>
              </a:extLst>
            </p:cNvPr>
            <p:cNvSpPr txBox="1"/>
            <p:nvPr/>
          </p:nvSpPr>
          <p:spPr>
            <a:xfrm>
              <a:off x="4757108" y="2075359"/>
              <a:ext cx="940822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129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 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2581800"/>
            <a:ext cx="1223103" cy="265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75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0145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주어진 방향으로 뒤집었을 때의 도형을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45BA99B6-2A31-485F-8423-3C2EA4A74737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1A0532DC-29E6-4D3E-BC19-2791AE3465D4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008370BD-A810-4130-865F-0EC2F7829576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7642FE88-6497-4994-A363-4BE1CFB63563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766667C2-24F6-4C60-A09B-9A6A56782A17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730389D6-F97A-4776-A253-BB8AAF436C38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="" xmlns:a16="http://schemas.microsoft.com/office/drawing/2014/main" id="{1827961D-E25C-4230-9C63-AF58B858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8E00F5E-FCB9-43BF-8914-8E1615A63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054" y="2052653"/>
            <a:ext cx="1316938" cy="30510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B11D576-5CB8-4F24-B058-A3933BF3D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5542" y="2279559"/>
            <a:ext cx="868410" cy="900404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9C46BDC3-F45C-4D2A-BD98-50342EE41B76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DCB6FE17-3899-43D5-811A-DE17DB132452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0" name="모서리가 둥근 직사각형 38">
              <a:extLst>
                <a:ext uri="{FF2B5EF4-FFF2-40B4-BE49-F238E27FC236}">
                  <a16:creationId xmlns="" xmlns:a16="http://schemas.microsoft.com/office/drawing/2014/main" id="{FD513795-BBDB-40D8-B334-E07DE644249D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="" xmlns:a16="http://schemas.microsoft.com/office/drawing/2014/main" id="{20D45C86-0FC3-4338-8488-27DB371E6C6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12E00C9F-6A3E-4FC3-8884-1A0A7268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7B7C1D5-24F6-4B33-99D4-EE1A8A89E495}"/>
              </a:ext>
            </a:extLst>
          </p:cNvPr>
          <p:cNvSpPr txBox="1"/>
          <p:nvPr/>
        </p:nvSpPr>
        <p:spPr>
          <a:xfrm flipH="1">
            <a:off x="272772" y="4342561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위쪽으로 뒤집으면 도형의 위쪽과 아래쪽이 서로 바뀝니다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94ADD543-96F1-4D5B-B447-2AA5924C2292}"/>
              </a:ext>
            </a:extLst>
          </p:cNvPr>
          <p:cNvGrpSpPr/>
          <p:nvPr/>
        </p:nvGrpSpPr>
        <p:grpSpPr>
          <a:xfrm>
            <a:off x="2748659" y="5293621"/>
            <a:ext cx="1540674" cy="269893"/>
            <a:chOff x="7219636" y="764704"/>
            <a:chExt cx="1540674" cy="269893"/>
          </a:xfrm>
        </p:grpSpPr>
        <p:pic>
          <p:nvPicPr>
            <p:cNvPr id="48" name="Picture 11">
              <a:extLst>
                <a:ext uri="{FF2B5EF4-FFF2-40B4-BE49-F238E27FC236}">
                  <a16:creationId xmlns="" xmlns:a16="http://schemas.microsoft.com/office/drawing/2014/main" id="{64A8464D-0AE1-413B-9DB2-78F1A6511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90417" y="767842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>
              <a:extLst>
                <a:ext uri="{FF2B5EF4-FFF2-40B4-BE49-F238E27FC236}">
                  <a16:creationId xmlns="" xmlns:a16="http://schemas.microsoft.com/office/drawing/2014/main" id="{FF8C9DD6-6DC5-4FB2-8A75-CA277F65C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20332" y="819119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>
              <a:extLst>
                <a:ext uri="{FF2B5EF4-FFF2-40B4-BE49-F238E27FC236}">
                  <a16:creationId xmlns="" xmlns:a16="http://schemas.microsoft.com/office/drawing/2014/main" id="{0CB953C4-F8D1-4EA7-BCD1-1C92FC48B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39855" y="816521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>
              <a:extLst>
                <a:ext uri="{FF2B5EF4-FFF2-40B4-BE49-F238E27FC236}">
                  <a16:creationId xmlns="" xmlns:a16="http://schemas.microsoft.com/office/drawing/2014/main" id="{AD39149D-D5D8-4B3C-A407-BF90CAE8F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19636" y="76470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883C1CCE-1A99-4A95-A172-41FC770F4224}"/>
              </a:ext>
            </a:extLst>
          </p:cNvPr>
          <p:cNvGrpSpPr/>
          <p:nvPr/>
        </p:nvGrpSpPr>
        <p:grpSpPr>
          <a:xfrm>
            <a:off x="1547664" y="1939839"/>
            <a:ext cx="1226799" cy="307902"/>
            <a:chOff x="4535877" y="2035940"/>
            <a:chExt cx="1226799" cy="307902"/>
          </a:xfrm>
        </p:grpSpPr>
        <p:pic>
          <p:nvPicPr>
            <p:cNvPr id="55" name="Picture 3">
              <a:extLst>
                <a:ext uri="{FF2B5EF4-FFF2-40B4-BE49-F238E27FC236}">
                  <a16:creationId xmlns="" xmlns:a16="http://schemas.microsoft.com/office/drawing/2014/main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TextBox 43">
              <a:extLst>
                <a:ext uri="{FF2B5EF4-FFF2-40B4-BE49-F238E27FC236}">
                  <a16:creationId xmlns="" xmlns:a16="http://schemas.microsoft.com/office/drawing/2014/main" id="{7AA9E0F3-B961-4898-9796-756031CF7F3C}"/>
                </a:ext>
              </a:extLst>
            </p:cNvPr>
            <p:cNvSpPr txBox="1"/>
            <p:nvPr/>
          </p:nvSpPr>
          <p:spPr>
            <a:xfrm>
              <a:off x="4757108" y="2075359"/>
              <a:ext cx="940822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129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 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65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가운데 도형을 왼쪽으로 뒤집었을 때의 도형과 오른쪽으로 뒤집었을 때의 도형을 각각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114" name="Group 1072">
            <a:extLst>
              <a:ext uri="{FF2B5EF4-FFF2-40B4-BE49-F238E27FC236}">
                <a16:creationId xmlns="" xmlns:a16="http://schemas.microsoft.com/office/drawing/2014/main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1203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\lesson04\ops\4\images\4_2\4_2_1.svg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\lesson04\ops\4\images\4_2\4_2_1_answer.svg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CCD77E55-20C3-47AD-8AF2-C34454B8623F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3EAF5A7B-2F10-469C-949B-14164140F6B5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CF05650C-60CA-44A9-B44E-49A6B1964013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1FBED524-654C-4299-9901-838D57DEB9AF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="" xmlns:a16="http://schemas.microsoft.com/office/drawing/2014/main" id="{4F7FBF0C-C92F-420E-8488-177B6BFA8E15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C5CC453A-E4ED-4491-B6FE-8BCF3D62B972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967A5852-90F2-494F-96E6-4AA4D6854382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버튼을 클릭하면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B731BAE7-A544-4751-B076-77AD14C94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08EE5648-FA0D-4BCF-A8BB-786DBE7D672F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B56A0044-2F75-4465-8A34-D66839017DC6}"/>
              </a:ext>
            </a:extLst>
          </p:cNvPr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814E7A6-383F-4DC3-8042-E41A92219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20" y="2875481"/>
            <a:ext cx="6843144" cy="1894237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883C1CCE-1A99-4A95-A172-41FC770F4224}"/>
              </a:ext>
            </a:extLst>
          </p:cNvPr>
          <p:cNvGrpSpPr/>
          <p:nvPr/>
        </p:nvGrpSpPr>
        <p:grpSpPr>
          <a:xfrm>
            <a:off x="5685461" y="1939839"/>
            <a:ext cx="1226799" cy="307902"/>
            <a:chOff x="4535877" y="2035940"/>
            <a:chExt cx="1226799" cy="307902"/>
          </a:xfrm>
        </p:grpSpPr>
        <p:pic>
          <p:nvPicPr>
            <p:cNvPr id="38" name="Picture 3">
              <a:extLst>
                <a:ext uri="{FF2B5EF4-FFF2-40B4-BE49-F238E27FC236}">
                  <a16:creationId xmlns="" xmlns:a16="http://schemas.microsoft.com/office/drawing/2014/main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43">
              <a:extLst>
                <a:ext uri="{FF2B5EF4-FFF2-40B4-BE49-F238E27FC236}">
                  <a16:creationId xmlns="" xmlns:a16="http://schemas.microsoft.com/office/drawing/2014/main" id="{7AA9E0F3-B961-4898-9796-756031CF7F3C}"/>
                </a:ext>
              </a:extLst>
            </p:cNvPr>
            <p:cNvSpPr txBox="1"/>
            <p:nvPr/>
          </p:nvSpPr>
          <p:spPr>
            <a:xfrm>
              <a:off x="4757108" y="2075359"/>
              <a:ext cx="940822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129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 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61" y="3529507"/>
            <a:ext cx="437451" cy="58618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29507"/>
            <a:ext cx="437451" cy="586184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B56A0044-2F75-4465-8A34-D66839017DC6}"/>
              </a:ext>
            </a:extLst>
          </p:cNvPr>
          <p:cNvSpPr/>
          <p:nvPr/>
        </p:nvSpPr>
        <p:spPr>
          <a:xfrm>
            <a:off x="823331" y="33209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179" y="2817827"/>
            <a:ext cx="2250011" cy="64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가운데 도형을 왼쪽으로 뒤집었을 때의 도형과 오른쪽으로 뒤집었을 때의 도형을 각각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16732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CCD77E55-20C3-47AD-8AF2-C34454B8623F}"/>
              </a:ext>
            </a:extLst>
          </p:cNvPr>
          <p:cNvSpPr/>
          <p:nvPr/>
        </p:nvSpPr>
        <p:spPr>
          <a:xfrm>
            <a:off x="4772648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3EAF5A7B-2F10-469C-949B-14164140F6B5}"/>
              </a:ext>
            </a:extLst>
          </p:cNvPr>
          <p:cNvSpPr/>
          <p:nvPr/>
        </p:nvSpPr>
        <p:spPr>
          <a:xfrm>
            <a:off x="555019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CF05650C-60CA-44A9-B44E-49A6B1964013}"/>
              </a:ext>
            </a:extLst>
          </p:cNvPr>
          <p:cNvSpPr/>
          <p:nvPr/>
        </p:nvSpPr>
        <p:spPr>
          <a:xfrm>
            <a:off x="670700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1FBED524-654C-4299-9901-838D57DEB9AF}"/>
              </a:ext>
            </a:extLst>
          </p:cNvPr>
          <p:cNvSpPr/>
          <p:nvPr/>
        </p:nvSpPr>
        <p:spPr>
          <a:xfrm>
            <a:off x="641780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="" xmlns:a16="http://schemas.microsoft.com/office/drawing/2014/main" id="{4F7FBF0C-C92F-420E-8488-177B6BFA8E15}"/>
              </a:ext>
            </a:extLst>
          </p:cNvPr>
          <p:cNvSpPr/>
          <p:nvPr/>
        </p:nvSpPr>
        <p:spPr>
          <a:xfrm>
            <a:off x="612860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C5CC453A-E4ED-4491-B6FE-8BCF3D62B972}"/>
              </a:ext>
            </a:extLst>
          </p:cNvPr>
          <p:cNvSpPr/>
          <p:nvPr/>
        </p:nvSpPr>
        <p:spPr>
          <a:xfrm>
            <a:off x="583940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B731BAE7-A544-4751-B076-77AD14C94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814E7A6-383F-4DC3-8042-E41A92219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20" y="2875481"/>
            <a:ext cx="6843144" cy="18942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CF414C6-20E5-43C2-8FD2-3C1505443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540" y="3240858"/>
            <a:ext cx="1188132" cy="116348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A8EAB605-7679-4EB1-A369-9D311287AF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092" y="3240858"/>
            <a:ext cx="1188132" cy="116348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0513E4C7-1B37-4E61-AFDA-D47AD583E98A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1AF1668B-224B-4F44-9EAB-014788461030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="" xmlns:a16="http://schemas.microsoft.com/office/drawing/2014/main" id="{BE94543B-3CBB-4056-9E56-0378215C8BBF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="" xmlns:a16="http://schemas.microsoft.com/office/drawing/2014/main" id="{5FF0C00A-4BC6-45B5-805D-3F035F5E429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1DA87FEC-492B-40DC-924A-E080BCCB7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E6D7189-B509-430B-9357-9145FC41F6ED}"/>
              </a:ext>
            </a:extLst>
          </p:cNvPr>
          <p:cNvSpPr txBox="1"/>
          <p:nvPr/>
        </p:nvSpPr>
        <p:spPr>
          <a:xfrm flipH="1">
            <a:off x="272772" y="4342561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오른쪽이나 왼쪽으로 뒤집으면 도형의 오른쪽과 왼쪽이 서로 바뀝니다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883C1CCE-1A99-4A95-A172-41FC770F4224}"/>
              </a:ext>
            </a:extLst>
          </p:cNvPr>
          <p:cNvGrpSpPr/>
          <p:nvPr/>
        </p:nvGrpSpPr>
        <p:grpSpPr>
          <a:xfrm>
            <a:off x="5685461" y="1939839"/>
            <a:ext cx="1226799" cy="307902"/>
            <a:chOff x="4535877" y="2035940"/>
            <a:chExt cx="1226799" cy="307902"/>
          </a:xfrm>
        </p:grpSpPr>
        <p:pic>
          <p:nvPicPr>
            <p:cNvPr id="46" name="Picture 3">
              <a:extLst>
                <a:ext uri="{FF2B5EF4-FFF2-40B4-BE49-F238E27FC236}">
                  <a16:creationId xmlns="" xmlns:a16="http://schemas.microsoft.com/office/drawing/2014/main" id="{06B50B32-C604-4C07-8EBE-4B213EDEA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877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3">
              <a:extLst>
                <a:ext uri="{FF2B5EF4-FFF2-40B4-BE49-F238E27FC236}">
                  <a16:creationId xmlns="" xmlns:a16="http://schemas.microsoft.com/office/drawing/2014/main" id="{7AA9E0F3-B961-4898-9796-756031CF7F3C}"/>
                </a:ext>
              </a:extLst>
            </p:cNvPr>
            <p:cNvSpPr txBox="1"/>
            <p:nvPr/>
          </p:nvSpPr>
          <p:spPr>
            <a:xfrm>
              <a:off x="4757108" y="2075359"/>
              <a:ext cx="940822" cy="26161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solidFill>
                    <a:schemeClr val="accent6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129 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 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04217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42149</TotalTime>
  <Words>859</Words>
  <Application>Microsoft Office PowerPoint</Application>
  <PresentationFormat>화면 슬라이드 쇼(4:3)</PresentationFormat>
  <Paragraphs>283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7385</cp:revision>
  <dcterms:created xsi:type="dcterms:W3CDTF">2008-07-15T12:19:11Z</dcterms:created>
  <dcterms:modified xsi:type="dcterms:W3CDTF">2022-02-18T08:10:13Z</dcterms:modified>
</cp:coreProperties>
</file>