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38" r:id="rId4"/>
    <p:sldId id="1392" r:id="rId5"/>
    <p:sldId id="1374" r:id="rId6"/>
    <p:sldId id="1393" r:id="rId7"/>
    <p:sldId id="1376" r:id="rId8"/>
    <p:sldId id="1378" r:id="rId9"/>
    <p:sldId id="1398" r:id="rId10"/>
    <p:sldId id="1397" r:id="rId11"/>
    <p:sldId id="1399" r:id="rId12"/>
    <p:sldId id="1380" r:id="rId13"/>
    <p:sldId id="139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FE3"/>
    <a:srgbClr val="E0E8F5"/>
    <a:srgbClr val="FFFFFF"/>
    <a:srgbClr val="F4F4F4"/>
    <a:srgbClr val="FCE0E0"/>
    <a:srgbClr val="E3EFCD"/>
    <a:srgbClr val="FEECCD"/>
    <a:srgbClr val="CFD3EA"/>
    <a:srgbClr val="007E3B"/>
    <a:srgbClr val="C82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6686" autoAdjust="0"/>
  </p:normalViewPr>
  <p:slideViewPr>
    <p:cSldViewPr>
      <p:cViewPr>
        <p:scale>
          <a:sx n="100" d="100"/>
          <a:sy n="100" d="100"/>
        </p:scale>
        <p:origin x="-1932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510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37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06~07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돌려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suhi_h_0401_04_0607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3825044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알맞은 도형을 골라     안에 기호를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7E00C9CD-2402-4FD3-ADA3-0C522E6D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17" y="1617567"/>
            <a:ext cx="345451" cy="34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1BA7207C-15AE-404A-8A83-7D744E77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0" y="1631962"/>
            <a:ext cx="541884" cy="34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37F8DD5-97A8-4A50-BFFC-F242E9CC5811}"/>
              </a:ext>
            </a:extLst>
          </p:cNvPr>
          <p:cNvGrpSpPr/>
          <p:nvPr/>
        </p:nvGrpSpPr>
        <p:grpSpPr>
          <a:xfrm>
            <a:off x="333135" y="2024844"/>
            <a:ext cx="6373872" cy="1663466"/>
            <a:chOff x="333135" y="2024844"/>
            <a:chExt cx="6373872" cy="1663466"/>
          </a:xfrm>
        </p:grpSpPr>
        <p:sp>
          <p:nvSpPr>
            <p:cNvPr id="20" name="모서리가 둥근 직사각형 5">
              <a:extLst>
                <a:ext uri="{FF2B5EF4-FFF2-40B4-BE49-F238E27FC236}">
                  <a16:creationId xmlns:a16="http://schemas.microsoft.com/office/drawing/2014/main" xmlns="" id="{EBAEC294-BB04-4703-AD89-0CFBD3D8E370}"/>
                </a:ext>
              </a:extLst>
            </p:cNvPr>
            <p:cNvSpPr/>
            <p:nvPr/>
          </p:nvSpPr>
          <p:spPr>
            <a:xfrm>
              <a:off x="333135" y="2210982"/>
              <a:ext cx="6373872" cy="1477328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989A173-8ADF-4420-A506-305273F9A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890" y="2378448"/>
              <a:ext cx="5520333" cy="1263417"/>
            </a:xfrm>
            <a:prstGeom prst="rect">
              <a:avLst/>
            </a:prstGeom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1AD7F93C-6727-4B66-A9A7-F88ACDA22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874" y="2024844"/>
              <a:ext cx="541884" cy="34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8E58D26-770F-4A1B-ABA9-F1D25A23A22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A2C7BE59-5AF0-4125-BC6B-05CDD9D1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974F90C-B00F-48C9-A510-EDD40D28AB92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AAA73E7-2D80-4BC4-8173-79D9DA6A2A1A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900" y="528761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16" y="536108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47" y="535480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04" y="528761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504045" y="3986112"/>
            <a:ext cx="3900860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 rot="16200000" flipH="1" flipV="1">
            <a:off x="4460885" y="4377008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9D5942-A2B5-4A56-8AFD-04F838C1FC52}"/>
              </a:ext>
            </a:extLst>
          </p:cNvPr>
          <p:cNvSpPr txBox="1"/>
          <p:nvPr/>
        </p:nvSpPr>
        <p:spPr>
          <a:xfrm flipH="1">
            <a:off x="504045" y="4041068"/>
            <a:ext cx="37799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도형을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도형이 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699BA210-23A0-42AF-9338-CA235DD2D88C}"/>
              </a:ext>
            </a:extLst>
          </p:cNvPr>
          <p:cNvGrpSpPr/>
          <p:nvPr/>
        </p:nvGrpSpPr>
        <p:grpSpPr>
          <a:xfrm>
            <a:off x="539552" y="3933056"/>
            <a:ext cx="582789" cy="559803"/>
            <a:chOff x="204353" y="2142366"/>
            <a:chExt cx="582789" cy="5598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F9788564-B424-4F71-B893-1DC4C6EC5E19}"/>
                </a:ext>
              </a:extLst>
            </p:cNvPr>
            <p:cNvSpPr/>
            <p:nvPr/>
          </p:nvSpPr>
          <p:spPr bwMode="auto">
            <a:xfrm>
              <a:off x="409491" y="2337039"/>
              <a:ext cx="3776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F87062F2-15FB-4095-90E2-94D4AD74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353" y="2142366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98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3825044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알맞은 도형을 골라     안에 기호를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7E00C9CD-2402-4FD3-ADA3-0C522E6D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17" y="1617567"/>
            <a:ext cx="345451" cy="34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1BA7207C-15AE-404A-8A83-7D744E77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0" y="1631962"/>
            <a:ext cx="541884" cy="34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37F8DD5-97A8-4A50-BFFC-F242E9CC5811}"/>
              </a:ext>
            </a:extLst>
          </p:cNvPr>
          <p:cNvGrpSpPr/>
          <p:nvPr/>
        </p:nvGrpSpPr>
        <p:grpSpPr>
          <a:xfrm>
            <a:off x="333135" y="2024844"/>
            <a:ext cx="6373872" cy="1663466"/>
            <a:chOff x="333135" y="2024844"/>
            <a:chExt cx="6373872" cy="1663466"/>
          </a:xfrm>
        </p:grpSpPr>
        <p:sp>
          <p:nvSpPr>
            <p:cNvPr id="20" name="모서리가 둥근 직사각형 5">
              <a:extLst>
                <a:ext uri="{FF2B5EF4-FFF2-40B4-BE49-F238E27FC236}">
                  <a16:creationId xmlns:a16="http://schemas.microsoft.com/office/drawing/2014/main" xmlns="" id="{EBAEC294-BB04-4703-AD89-0CFBD3D8E370}"/>
                </a:ext>
              </a:extLst>
            </p:cNvPr>
            <p:cNvSpPr/>
            <p:nvPr/>
          </p:nvSpPr>
          <p:spPr>
            <a:xfrm>
              <a:off x="333135" y="2210982"/>
              <a:ext cx="6373872" cy="1477328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989A173-8ADF-4420-A506-305273F9A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890" y="2378448"/>
              <a:ext cx="5520333" cy="1263417"/>
            </a:xfrm>
            <a:prstGeom prst="rect">
              <a:avLst/>
            </a:prstGeom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1AD7F93C-6727-4B66-A9A7-F88ACDA22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874" y="2024844"/>
              <a:ext cx="541884" cy="34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A2C7BE59-5AF0-4125-BC6B-05CDD9D1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900" y="528761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16" y="536108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47" y="535480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04" y="528761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504045" y="3986112"/>
            <a:ext cx="3900860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 rot="16200000" flipH="1" flipV="1">
            <a:off x="4460885" y="4377008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9D5942-A2B5-4A56-8AFD-04F838C1FC52}"/>
              </a:ext>
            </a:extLst>
          </p:cNvPr>
          <p:cNvSpPr txBox="1"/>
          <p:nvPr/>
        </p:nvSpPr>
        <p:spPr>
          <a:xfrm flipH="1">
            <a:off x="504045" y="4041068"/>
            <a:ext cx="37799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도형을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도형이 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699BA210-23A0-42AF-9338-CA235DD2D88C}"/>
              </a:ext>
            </a:extLst>
          </p:cNvPr>
          <p:cNvGrpSpPr/>
          <p:nvPr/>
        </p:nvGrpSpPr>
        <p:grpSpPr>
          <a:xfrm>
            <a:off x="539552" y="3933056"/>
            <a:ext cx="582789" cy="559803"/>
            <a:chOff x="204353" y="2142366"/>
            <a:chExt cx="582789" cy="5598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F9788564-B424-4F71-B893-1DC4C6EC5E19}"/>
                </a:ext>
              </a:extLst>
            </p:cNvPr>
            <p:cNvSpPr/>
            <p:nvPr/>
          </p:nvSpPr>
          <p:spPr bwMode="auto">
            <a:xfrm>
              <a:off x="409491" y="2337039"/>
              <a:ext cx="3776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F87062F2-15FB-4095-90E2-94D4AD74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353" y="2142366"/>
              <a:ext cx="360000" cy="355000"/>
            </a:xfrm>
            <a:prstGeom prst="rect">
              <a:avLst/>
            </a:prstGeom>
          </p:spPr>
        </p:pic>
      </p:grp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02" y="3816812"/>
            <a:ext cx="136800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2650203" y="3986112"/>
            <a:ext cx="3625122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2555776" y="4038072"/>
            <a:ext cx="3814128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도형을 시계 방향으로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˚만큼 돌리면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도형이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돼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 flipV="1">
            <a:off x="2503084" y="4377008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699BA210-23A0-42AF-9338-CA235DD2D88C}"/>
              </a:ext>
            </a:extLst>
          </p:cNvPr>
          <p:cNvGrpSpPr/>
          <p:nvPr/>
        </p:nvGrpSpPr>
        <p:grpSpPr>
          <a:xfrm>
            <a:off x="4349251" y="4374075"/>
            <a:ext cx="582789" cy="559803"/>
            <a:chOff x="204353" y="2142366"/>
            <a:chExt cx="582789" cy="55980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F9788564-B424-4F71-B893-1DC4C6EC5E19}"/>
                </a:ext>
              </a:extLst>
            </p:cNvPr>
            <p:cNvSpPr/>
            <p:nvPr/>
          </p:nvSpPr>
          <p:spPr bwMode="auto">
            <a:xfrm>
              <a:off x="409491" y="2337039"/>
              <a:ext cx="3776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F87062F2-15FB-4095-90E2-94D4AD74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353" y="2142366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A7171846-8242-46F5-8C6C-B4027B861571}"/>
              </a:ext>
            </a:extLst>
          </p:cNvPr>
          <p:cNvGrpSpPr/>
          <p:nvPr/>
        </p:nvGrpSpPr>
        <p:grpSpPr>
          <a:xfrm>
            <a:off x="2641350" y="4443891"/>
            <a:ext cx="609308" cy="546433"/>
            <a:chOff x="409491" y="2337039"/>
            <a:chExt cx="609308" cy="54643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0B82597F-ECD4-4660-B1B8-0614CB012D64}"/>
                </a:ext>
              </a:extLst>
            </p:cNvPr>
            <p:cNvSpPr/>
            <p:nvPr/>
          </p:nvSpPr>
          <p:spPr bwMode="auto">
            <a:xfrm>
              <a:off x="409491" y="2337039"/>
              <a:ext cx="3776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380C3D7C-44FA-4305-AA0E-9CD467DD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8799" y="2528472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699BA210-23A0-42AF-9338-CA235DD2D88C}"/>
              </a:ext>
            </a:extLst>
          </p:cNvPr>
          <p:cNvGrpSpPr/>
          <p:nvPr/>
        </p:nvGrpSpPr>
        <p:grpSpPr>
          <a:xfrm>
            <a:off x="3698469" y="3957400"/>
            <a:ext cx="582789" cy="559803"/>
            <a:chOff x="204353" y="2142366"/>
            <a:chExt cx="582789" cy="55980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9788564-B424-4F71-B893-1DC4C6EC5E19}"/>
                </a:ext>
              </a:extLst>
            </p:cNvPr>
            <p:cNvSpPr/>
            <p:nvPr/>
          </p:nvSpPr>
          <p:spPr bwMode="auto">
            <a:xfrm>
              <a:off x="409491" y="2337039"/>
              <a:ext cx="3776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F87062F2-15FB-4095-90E2-94D4AD74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353" y="2142366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D298088-F22E-4D54-9BF4-995411F8910E}"/>
              </a:ext>
            </a:extLst>
          </p:cNvPr>
          <p:cNvGrpSpPr/>
          <p:nvPr/>
        </p:nvGrpSpPr>
        <p:grpSpPr>
          <a:xfrm>
            <a:off x="192745" y="3320988"/>
            <a:ext cx="6667165" cy="1916298"/>
            <a:chOff x="192745" y="3356992"/>
            <a:chExt cx="6667165" cy="191629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EFBA8F0E-D38E-4CDF-A54F-4779287049AB}"/>
                </a:ext>
              </a:extLst>
            </p:cNvPr>
            <p:cNvSpPr/>
            <p:nvPr/>
          </p:nvSpPr>
          <p:spPr>
            <a:xfrm>
              <a:off x="192745" y="3500672"/>
              <a:ext cx="6667165" cy="1584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xmlns="" id="{3A162453-D543-46D1-A37F-9C7B4DE67E79}"/>
                </a:ext>
              </a:extLst>
            </p:cNvPr>
            <p:cNvSpPr/>
            <p:nvPr/>
          </p:nvSpPr>
          <p:spPr>
            <a:xfrm>
              <a:off x="338478" y="335699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xmlns="" id="{3090D8F1-CB64-4EB6-A1A2-F979D329975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3BE5989-836C-4385-A724-FC7F1D200F10}"/>
              </a:ext>
            </a:extLst>
          </p:cNvPr>
          <p:cNvSpPr txBox="1"/>
          <p:nvPr/>
        </p:nvSpPr>
        <p:spPr>
          <a:xfrm flipH="1">
            <a:off x="192744" y="4077072"/>
            <a:ext cx="66671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 도형을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돌리면 라 도형이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8E58D26-770F-4A1B-ABA9-F1D25A23A22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0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수가 적힌 카드를 시계 반대 방향으로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돌렸을 때의 수를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xmlns="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495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A6C6D5-17EB-439B-BCA1-F4651AC58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566" y="2494228"/>
            <a:ext cx="2386073" cy="158725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5AE94AC7-B289-4E40-82E4-EA9BA3166450}"/>
              </a:ext>
            </a:extLst>
          </p:cNvPr>
          <p:cNvGrpSpPr/>
          <p:nvPr/>
        </p:nvGrpSpPr>
        <p:grpSpPr>
          <a:xfrm>
            <a:off x="3304100" y="4346463"/>
            <a:ext cx="840546" cy="537565"/>
            <a:chOff x="414637" y="2176445"/>
            <a:chExt cx="840546" cy="5375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656DAB7-5FEF-4315-950C-1D1FC95E225F}"/>
                </a:ext>
              </a:extLst>
            </p:cNvPr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33E85706-0704-4642-B0BA-AE684F443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F985CE5-257C-4D64-8AC5-6FB3C8DD0BB2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273E29CA-9B16-459B-82EB-0A798CBBF756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수가 적힌 카드를 시계 반대 방향으로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돌렸을 때의 수를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A6C6D5-17EB-439B-BCA1-F4651AC58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566" y="2494228"/>
            <a:ext cx="2386073" cy="158725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5AE94AC7-B289-4E40-82E4-EA9BA3166450}"/>
              </a:ext>
            </a:extLst>
          </p:cNvPr>
          <p:cNvGrpSpPr/>
          <p:nvPr/>
        </p:nvGrpSpPr>
        <p:grpSpPr>
          <a:xfrm>
            <a:off x="3304100" y="4346463"/>
            <a:ext cx="840546" cy="537565"/>
            <a:chOff x="414637" y="2176445"/>
            <a:chExt cx="840546" cy="5375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656DAB7-5FEF-4315-950C-1D1FC95E225F}"/>
                </a:ext>
              </a:extLst>
            </p:cNvPr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33E85706-0704-4642-B0BA-AE684F443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6A4216F0-A52E-4B3F-861E-2328A2834A8F}"/>
              </a:ext>
            </a:extLst>
          </p:cNvPr>
          <p:cNvGrpSpPr/>
          <p:nvPr/>
        </p:nvGrpSpPr>
        <p:grpSpPr>
          <a:xfrm>
            <a:off x="192745" y="3176972"/>
            <a:ext cx="6667165" cy="2060314"/>
            <a:chOff x="192745" y="3212976"/>
            <a:chExt cx="6667165" cy="206031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DB7A26E6-31CA-4C67-8E5F-D38744599F10}"/>
                </a:ext>
              </a:extLst>
            </p:cNvPr>
            <p:cNvSpPr/>
            <p:nvPr/>
          </p:nvSpPr>
          <p:spPr>
            <a:xfrm>
              <a:off x="192745" y="3338548"/>
              <a:ext cx="6667165" cy="17466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모서리가 둥근 직사각형 38">
              <a:extLst>
                <a:ext uri="{FF2B5EF4-FFF2-40B4-BE49-F238E27FC236}">
                  <a16:creationId xmlns:a16="http://schemas.microsoft.com/office/drawing/2014/main" xmlns="" id="{04D0030B-324F-486A-94AB-4616D7ED3141}"/>
                </a:ext>
              </a:extLst>
            </p:cNvPr>
            <p:cNvSpPr/>
            <p:nvPr/>
          </p:nvSpPr>
          <p:spPr>
            <a:xfrm>
              <a:off x="338478" y="32129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45FD397D-6D4C-431C-95CE-F68A7AB35C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CD609B52-2F7C-40E1-BE1C-55D9AB079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EE48F39C-53B9-49E9-8088-3BA46D8EF108}"/>
              </a:ext>
            </a:extLst>
          </p:cNvPr>
          <p:cNvGrpSpPr/>
          <p:nvPr/>
        </p:nvGrpSpPr>
        <p:grpSpPr>
          <a:xfrm>
            <a:off x="192744" y="3419617"/>
            <a:ext cx="6667165" cy="1568507"/>
            <a:chOff x="192744" y="3419617"/>
            <a:chExt cx="6667165" cy="156850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5218391-21F4-4EF4-B638-63BA9F49CA36}"/>
                </a:ext>
              </a:extLst>
            </p:cNvPr>
            <p:cNvSpPr txBox="1"/>
            <p:nvPr/>
          </p:nvSpPr>
          <p:spPr>
            <a:xfrm flipH="1">
              <a:off x="192744" y="4311016"/>
              <a:ext cx="666716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251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 적힌 카드를 시계 반대 방향으로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˚만큼 돌리면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152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 됩니다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EA4FD97-85F3-48A9-B5E3-CACB9C6DF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25659" y="3419617"/>
              <a:ext cx="2868314" cy="850055"/>
            </a:xfrm>
            <a:prstGeom prst="rect">
              <a:avLst/>
            </a:prstGeom>
          </p:spPr>
        </p:pic>
      </p:grpSp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xmlns="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5940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\lesson04\ops\4\images\4_3\4_3_5_solve.svg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98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7332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suhi_h_0401_04_0607.html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49AFB32-263E-4BC1-9EA5-FC7E104C9AAE}"/>
              </a:ext>
            </a:extLst>
          </p:cNvPr>
          <p:cNvGrpSpPr/>
          <p:nvPr/>
        </p:nvGrpSpPr>
        <p:grpSpPr>
          <a:xfrm>
            <a:off x="3082947" y="2600908"/>
            <a:ext cx="3598358" cy="1972533"/>
            <a:chOff x="3226899" y="2497225"/>
            <a:chExt cx="3598358" cy="197253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EC4886FB-BACF-4870-82BA-EC50A0E44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5478"/>
            <a:stretch/>
          </p:blipFill>
          <p:spPr>
            <a:xfrm>
              <a:off x="3226899" y="2497225"/>
              <a:ext cx="1556187" cy="197253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2EDBF196-887C-4616-B584-ED8366B82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649"/>
            <a:stretch/>
          </p:blipFill>
          <p:spPr>
            <a:xfrm>
              <a:off x="5186610" y="2497225"/>
              <a:ext cx="1638647" cy="1972533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593417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 조각을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돌린 모양으로 알맞은 것을 찾아     표 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7281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4175956" y="1939839"/>
            <a:ext cx="1226799" cy="307902"/>
            <a:chOff x="4535877" y="2035940"/>
            <a:chExt cx="1226799" cy="307902"/>
          </a:xfrm>
        </p:grpSpPr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2255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1827961D-E25C-4230-9C63-AF58B858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057944F-2F76-4617-A24D-A5E25ACBAE55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924F491-9494-4C62-AAFA-1C99EE992146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5">
            <a:extLst>
              <a:ext uri="{FF2B5EF4-FFF2-40B4-BE49-F238E27FC236}">
                <a16:creationId xmlns:a16="http://schemas.microsoft.com/office/drawing/2014/main" xmlns="" id="{C900220D-9F63-40AC-A69D-CB151B17A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916874"/>
            <a:ext cx="360040" cy="35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D64602E-843C-4760-81E6-81FF008578E5}"/>
              </a:ext>
            </a:extLst>
          </p:cNvPr>
          <p:cNvGrpSpPr/>
          <p:nvPr/>
        </p:nvGrpSpPr>
        <p:grpSpPr>
          <a:xfrm>
            <a:off x="241676" y="2482261"/>
            <a:ext cx="2431621" cy="2225732"/>
            <a:chOff x="285003" y="2583461"/>
            <a:chExt cx="2682424" cy="2455299"/>
          </a:xfrm>
        </p:grpSpPr>
        <p:sp>
          <p:nvSpPr>
            <p:cNvPr id="56" name="모서리가 둥근 직사각형 5">
              <a:extLst>
                <a:ext uri="{FF2B5EF4-FFF2-40B4-BE49-F238E27FC236}">
                  <a16:creationId xmlns:a16="http://schemas.microsoft.com/office/drawing/2014/main" xmlns="" id="{6C93C8B2-C6AA-4A7D-AC04-3A59A4147AE0}"/>
                </a:ext>
              </a:extLst>
            </p:cNvPr>
            <p:cNvSpPr/>
            <p:nvPr/>
          </p:nvSpPr>
          <p:spPr>
            <a:xfrm>
              <a:off x="285003" y="2583461"/>
              <a:ext cx="2682424" cy="2455299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58D7D52A-82D8-49CE-9B9B-244F6295E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569" t="7335" r="7935" b="10093"/>
            <a:stretch/>
          </p:blipFill>
          <p:spPr>
            <a:xfrm>
              <a:off x="542234" y="2899902"/>
              <a:ext cx="2180665" cy="1744689"/>
            </a:xfrm>
            <a:prstGeom prst="rect">
              <a:avLst/>
            </a:prstGeom>
          </p:spPr>
        </p:pic>
      </p:grpSp>
      <p:sp>
        <p:nvSpPr>
          <p:cNvPr id="39" name="타원 38"/>
          <p:cNvSpPr/>
          <p:nvPr/>
        </p:nvSpPr>
        <p:spPr bwMode="auto">
          <a:xfrm>
            <a:off x="5579686" y="3353609"/>
            <a:ext cx="641791" cy="641791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40" name="그룹 39"/>
          <p:cNvGrpSpPr/>
          <p:nvPr/>
        </p:nvGrpSpPr>
        <p:grpSpPr>
          <a:xfrm>
            <a:off x="3589513" y="3402977"/>
            <a:ext cx="543053" cy="543055"/>
            <a:chOff x="5302260" y="5072084"/>
            <a:chExt cx="401643" cy="401644"/>
          </a:xfrm>
        </p:grpSpPr>
        <p:cxnSp>
          <p:nvCxnSpPr>
            <p:cNvPr id="41" name="직선 연결선 4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057944F-2F76-4617-A24D-A5E25ACBAE55}"/>
              </a:ext>
            </a:extLst>
          </p:cNvPr>
          <p:cNvSpPr/>
          <p:nvPr/>
        </p:nvSpPr>
        <p:spPr>
          <a:xfrm>
            <a:off x="4170139" y="25804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3CBB58F-431A-48E1-B672-4277480B8F02}"/>
              </a:ext>
            </a:extLst>
          </p:cNvPr>
          <p:cNvGrpSpPr/>
          <p:nvPr/>
        </p:nvGrpSpPr>
        <p:grpSpPr>
          <a:xfrm>
            <a:off x="3082947" y="2521530"/>
            <a:ext cx="3649357" cy="2274258"/>
            <a:chOff x="3226899" y="2497225"/>
            <a:chExt cx="3649357" cy="2274258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66EDA7DC-3A67-4037-B3E6-FBA56F412675}"/>
                </a:ext>
              </a:extLst>
            </p:cNvPr>
            <p:cNvGrpSpPr/>
            <p:nvPr/>
          </p:nvGrpSpPr>
          <p:grpSpPr>
            <a:xfrm>
              <a:off x="3275856" y="4386762"/>
              <a:ext cx="3600400" cy="384721"/>
              <a:chOff x="3397567" y="3711824"/>
              <a:chExt cx="3600400" cy="384721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2A75BAD5-DE8D-4C71-8E19-38E74CD53EB7}"/>
                  </a:ext>
                </a:extLst>
              </p:cNvPr>
              <p:cNvSpPr txBox="1"/>
              <p:nvPr/>
            </p:nvSpPr>
            <p:spPr>
              <a:xfrm>
                <a:off x="3397567" y="3711824"/>
                <a:ext cx="167300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(          )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EAD7E7B8-CE0F-45BF-B572-3491B2270061}"/>
                  </a:ext>
                </a:extLst>
              </p:cNvPr>
              <p:cNvSpPr txBox="1"/>
              <p:nvPr/>
            </p:nvSpPr>
            <p:spPr>
              <a:xfrm>
                <a:off x="5324963" y="3711824"/>
                <a:ext cx="167300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(          )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F49AFB32-263E-4BC1-9EA5-FC7E104C9AAE}"/>
                </a:ext>
              </a:extLst>
            </p:cNvPr>
            <p:cNvGrpSpPr/>
            <p:nvPr/>
          </p:nvGrpSpPr>
          <p:grpSpPr>
            <a:xfrm>
              <a:off x="3226899" y="2497225"/>
              <a:ext cx="3598358" cy="1972533"/>
              <a:chOff x="3226899" y="2497225"/>
              <a:chExt cx="3598358" cy="197253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xmlns="" id="{EC4886FB-BACF-4870-82BA-EC50A0E44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5478"/>
              <a:stretch/>
            </p:blipFill>
            <p:spPr>
              <a:xfrm>
                <a:off x="3226899" y="2497225"/>
                <a:ext cx="1556187" cy="197253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xmlns="" id="{2EDBF196-887C-4616-B584-ED8366B82B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649"/>
              <a:stretch/>
            </p:blipFill>
            <p:spPr>
              <a:xfrm>
                <a:off x="5186610" y="2497225"/>
                <a:ext cx="1638647" cy="1972533"/>
              </a:xfrm>
              <a:prstGeom prst="rect">
                <a:avLst/>
              </a:prstGeom>
            </p:spPr>
          </p:pic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593417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 조각을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돌린 모양으로 알맞은 것을 찾아     표 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1827961D-E25C-4230-9C63-AF58B858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">
            <a:extLst>
              <a:ext uri="{FF2B5EF4-FFF2-40B4-BE49-F238E27FC236}">
                <a16:creationId xmlns:a16="http://schemas.microsoft.com/office/drawing/2014/main" xmlns="" id="{C900220D-9F63-40AC-A69D-CB151B17A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916874"/>
            <a:ext cx="360040" cy="35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>
            <a:extLst>
              <a:ext uri="{FF2B5EF4-FFF2-40B4-BE49-F238E27FC236}">
                <a16:creationId xmlns:a16="http://schemas.microsoft.com/office/drawing/2014/main" xmlns="" id="{4630A604-9794-42DC-BFAE-F64EDF638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37" y="4415896"/>
            <a:ext cx="39147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5BD8710B-C2D1-4D03-BBB5-474C6265F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9331" y="4236918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D64602E-843C-4760-81E6-81FF008578E5}"/>
              </a:ext>
            </a:extLst>
          </p:cNvPr>
          <p:cNvGrpSpPr/>
          <p:nvPr/>
        </p:nvGrpSpPr>
        <p:grpSpPr>
          <a:xfrm>
            <a:off x="241676" y="2482261"/>
            <a:ext cx="2431621" cy="2225732"/>
            <a:chOff x="285003" y="2583461"/>
            <a:chExt cx="2682424" cy="2455299"/>
          </a:xfrm>
        </p:grpSpPr>
        <p:sp>
          <p:nvSpPr>
            <p:cNvPr id="56" name="모서리가 둥근 직사각형 5">
              <a:extLst>
                <a:ext uri="{FF2B5EF4-FFF2-40B4-BE49-F238E27FC236}">
                  <a16:creationId xmlns:a16="http://schemas.microsoft.com/office/drawing/2014/main" xmlns="" id="{6C93C8B2-C6AA-4A7D-AC04-3A59A4147AE0}"/>
                </a:ext>
              </a:extLst>
            </p:cNvPr>
            <p:cNvSpPr/>
            <p:nvPr/>
          </p:nvSpPr>
          <p:spPr>
            <a:xfrm>
              <a:off x="285003" y="2583461"/>
              <a:ext cx="2682424" cy="2455299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58D7D52A-82D8-49CE-9B9B-244F6295E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569" t="7335" r="7935" b="10093"/>
            <a:stretch/>
          </p:blipFill>
          <p:spPr>
            <a:xfrm>
              <a:off x="542234" y="2899902"/>
              <a:ext cx="2180665" cy="1744689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24D36BE7-34F7-4785-8CB4-CFEF42CBEE68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5BF938B7-56A4-4365-AC3B-42D8AC6CA3AD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194E1E89-9BC8-46F2-922E-1FDEEECC3548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D145AFE9-DA4F-4263-A66B-6AC483656D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6DBDAA21-44CB-4CBB-AC15-729D6B86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EE34A32-CA40-4815-9AE6-994870DC7F48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 조각을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돌리면 도형의 위쪽이 오른쪽으로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4175956" y="1939839"/>
            <a:ext cx="1226799" cy="307902"/>
            <a:chOff x="4535877" y="2035940"/>
            <a:chExt cx="1226799" cy="307902"/>
          </a:xfrm>
        </p:grpSpPr>
        <p:pic>
          <p:nvPicPr>
            <p:cNvPr id="48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3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2255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78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0145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방향으로 주어진 각도만큼 돌렸을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74503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\lesson04\ops\4\images\4_3\4_3_2_01.svg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\lesson04\ops\4\images\4_3\4_3_2_answer​.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67A5852-90F2-494F-96E6-4AA4D6854382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버튼을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B731BAE7-A544-4751-B076-77AD14C9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08EE5648-FA0D-4BCF-A8BB-786DBE7D672F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6B9531A-AD35-4E0D-AC60-D74D072F2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94" y="2253865"/>
            <a:ext cx="3257918" cy="3257918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3491880" y="1939839"/>
            <a:ext cx="1226799" cy="307902"/>
            <a:chOff x="4535877" y="2035940"/>
            <a:chExt cx="1226799" cy="307902"/>
          </a:xfrm>
        </p:grpSpPr>
        <p:pic>
          <p:nvPicPr>
            <p:cNvPr id="42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2255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B56A0044-2F75-4465-8A34-D66839017DC6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327" y="2420888"/>
            <a:ext cx="437451" cy="58618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45" y="3589732"/>
            <a:ext cx="437451" cy="58618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661" y="3605406"/>
            <a:ext cx="437451" cy="58618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327" y="4752016"/>
            <a:ext cx="437451" cy="586184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B56A0044-2F75-4465-8A34-D66839017DC6}"/>
              </a:ext>
            </a:extLst>
          </p:cNvPr>
          <p:cNvSpPr/>
          <p:nvPr/>
        </p:nvSpPr>
        <p:spPr>
          <a:xfrm>
            <a:off x="2684058" y="2281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08" y="2713980"/>
            <a:ext cx="1957784" cy="196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0145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방향으로 주어진 각도만큼 돌렸을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B731BAE7-A544-4751-B076-77AD14C9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6B9531A-AD35-4E0D-AC60-D74D072F2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13" y="2253865"/>
            <a:ext cx="3257918" cy="32579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3374974-B089-42DE-88CC-91D4E53F2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3336" y="2384884"/>
            <a:ext cx="648072" cy="64807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5BB93B5-2414-4139-A424-D2033C082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515" y="2151838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B136067-6259-4C0F-8462-6A686A3C1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2473336" y="4733686"/>
            <a:ext cx="648072" cy="64807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E01BBA2-28A1-49D2-903F-CC22A433F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515" y="4493101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E9A73A43-826F-41E6-8F05-68373D133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H="1" flipV="1">
            <a:off x="1295636" y="3550021"/>
            <a:ext cx="648072" cy="64807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E65BF09-AED2-4902-B0B3-1431483BF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3815" y="3309436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35FCAD17-1BBB-4B32-A4EA-89CFF5A7A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V="1">
            <a:off x="3669002" y="3550021"/>
            <a:ext cx="648072" cy="64807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5B168F2C-E73A-4DF6-87E2-93745293B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960" y="3309436"/>
            <a:ext cx="360000" cy="3550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3A005928-AEF7-4BE3-9CC6-D9D3AE493914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171315A-F9A4-437C-91AE-A18846B0772B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xmlns="" id="{808CFCA6-44AC-4971-8E55-7A58D254C480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D0153AE9-F5A4-4590-BA9A-754C9E7E16B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78561FD4-1BB4-46E0-8609-89F6F19E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1109894-9DE3-491B-89FC-EE602D515EF0}"/>
              </a:ext>
            </a:extLst>
          </p:cNvPr>
          <p:cNvSpPr txBox="1"/>
          <p:nvPr/>
        </p:nvSpPr>
        <p:spPr>
          <a:xfrm flipH="1">
            <a:off x="192744" y="4342561"/>
            <a:ext cx="66671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위쪽이 어느 쪽으로 바뀌는지 생각하며 주어진 각도만큼 돌렸을 때의 도형을 각각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3491880" y="1939839"/>
            <a:ext cx="1226799" cy="307902"/>
            <a:chOff x="4535877" y="2035940"/>
            <a:chExt cx="1226799" cy="307902"/>
          </a:xfrm>
        </p:grpSpPr>
        <p:pic>
          <p:nvPicPr>
            <p:cNvPr id="49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2255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1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114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 조각을 시계 반대 방향으로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돌렸을 때의 도형을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7F38845-1806-470B-8E21-D47CE809A388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A204FFC4-C1E9-4D25-9FE0-FBE9B4D90830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2F2D4B3-D600-413A-BCEC-236C6AED231F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FF204741-EC4A-453C-A8A5-13CB06588ED3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B4C573B5-A704-49C8-9FEE-4CDF53B9A5B4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xmlns="" id="{FF45CF60-D158-40F8-BBB3-25214AEA5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094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\lesson04\ops\4\images\4_3\4_3_3.svg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\lesson04\ops\4\images\4_3\4_3_3_answer.svg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CA4294E-F6D2-4E3C-8695-005B9FCE3386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89796A2-982E-4C7B-B265-D48AFB623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90" y="2591907"/>
            <a:ext cx="5314695" cy="2343418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883C1CCE-1A99-4A95-A172-41FC770F4224}"/>
              </a:ext>
            </a:extLst>
          </p:cNvPr>
          <p:cNvGrpSpPr/>
          <p:nvPr/>
        </p:nvGrpSpPr>
        <p:grpSpPr>
          <a:xfrm>
            <a:off x="2951820" y="1939839"/>
            <a:ext cx="1226799" cy="307902"/>
            <a:chOff x="4535877" y="2035940"/>
            <a:chExt cx="1226799" cy="307902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xmlns="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2255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999265"/>
            <a:ext cx="2229445" cy="96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알맞은 도형을 골라     안에 기호를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xmlns="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0009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\lesson04\ops\4\images\4_3\4_3_4.svg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\lesson04\ops\4\images\4_3\4_3_4_02.svg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7E00C9CD-2402-4FD3-ADA3-0C522E6D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17" y="1617567"/>
            <a:ext cx="345451" cy="34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1BA7207C-15AE-404A-8A83-7D744E77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0" y="1631962"/>
            <a:ext cx="541884" cy="34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37F8DD5-97A8-4A50-BFFC-F242E9CC5811}"/>
              </a:ext>
            </a:extLst>
          </p:cNvPr>
          <p:cNvGrpSpPr/>
          <p:nvPr/>
        </p:nvGrpSpPr>
        <p:grpSpPr>
          <a:xfrm>
            <a:off x="333135" y="2024844"/>
            <a:ext cx="6373872" cy="1663466"/>
            <a:chOff x="333135" y="2024844"/>
            <a:chExt cx="6373872" cy="1663466"/>
          </a:xfrm>
        </p:grpSpPr>
        <p:sp>
          <p:nvSpPr>
            <p:cNvPr id="20" name="모서리가 둥근 직사각형 5">
              <a:extLst>
                <a:ext uri="{FF2B5EF4-FFF2-40B4-BE49-F238E27FC236}">
                  <a16:creationId xmlns:a16="http://schemas.microsoft.com/office/drawing/2014/main" xmlns="" id="{EBAEC294-BB04-4703-AD89-0CFBD3D8E370}"/>
                </a:ext>
              </a:extLst>
            </p:cNvPr>
            <p:cNvSpPr/>
            <p:nvPr/>
          </p:nvSpPr>
          <p:spPr>
            <a:xfrm>
              <a:off x="333135" y="2210982"/>
              <a:ext cx="6373872" cy="1477328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989A173-8ADF-4420-A506-305273F9A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890" y="2378448"/>
              <a:ext cx="5520333" cy="1263417"/>
            </a:xfrm>
            <a:prstGeom prst="rect">
              <a:avLst/>
            </a:prstGeom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1AD7F93C-6727-4B66-A9A7-F88ACDA22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874" y="2024844"/>
              <a:ext cx="541884" cy="34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8E58D26-770F-4A1B-ABA9-F1D25A23A22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A2C7BE59-5AF0-4125-BC6B-05CDD9D1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974F90C-B00F-48C9-A510-EDD40D28AB92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AAA73E7-2D80-4BC4-8173-79D9DA6A2A1A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900" y="528761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16" y="536108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47" y="535480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04" y="528761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02" y="3816812"/>
            <a:ext cx="136800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2650203" y="3986112"/>
            <a:ext cx="3625122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2555776" y="4038072"/>
            <a:ext cx="3814128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도형을 시계 방향으로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˚만큼 돌리면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도형이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돼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이등변 삼각형 61"/>
          <p:cNvSpPr/>
          <p:nvPr/>
        </p:nvSpPr>
        <p:spPr>
          <a:xfrm rot="5400000" flipV="1">
            <a:off x="2503084" y="4377008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699BA210-23A0-42AF-9338-CA235DD2D88C}"/>
              </a:ext>
            </a:extLst>
          </p:cNvPr>
          <p:cNvGrpSpPr/>
          <p:nvPr/>
        </p:nvGrpSpPr>
        <p:grpSpPr>
          <a:xfrm>
            <a:off x="4349251" y="4374075"/>
            <a:ext cx="582789" cy="559803"/>
            <a:chOff x="204353" y="2142366"/>
            <a:chExt cx="582789" cy="5598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F9788564-B424-4F71-B893-1DC4C6EC5E19}"/>
                </a:ext>
              </a:extLst>
            </p:cNvPr>
            <p:cNvSpPr/>
            <p:nvPr/>
          </p:nvSpPr>
          <p:spPr bwMode="auto">
            <a:xfrm>
              <a:off x="409491" y="2337039"/>
              <a:ext cx="3776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F87062F2-15FB-4095-90E2-94D4AD74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353" y="2142366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AAA73E7-2D80-4BC4-8173-79D9DA6A2A1A}"/>
              </a:ext>
            </a:extLst>
          </p:cNvPr>
          <p:cNvSpPr/>
          <p:nvPr/>
        </p:nvSpPr>
        <p:spPr>
          <a:xfrm>
            <a:off x="2892336" y="5091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알맞은 도형을 골라     안에 기호를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06~07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xmlns="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393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\lesson04\ops\4\images\4_3\4_3_4.svg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\lesson04\ops\4\images\4_3\4_3_4_02.svg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7E00C9CD-2402-4FD3-ADA3-0C522E6D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17" y="1617567"/>
            <a:ext cx="345451" cy="34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1BA7207C-15AE-404A-8A83-7D744E77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0" y="1631962"/>
            <a:ext cx="541884" cy="34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37F8DD5-97A8-4A50-BFFC-F242E9CC5811}"/>
              </a:ext>
            </a:extLst>
          </p:cNvPr>
          <p:cNvGrpSpPr/>
          <p:nvPr/>
        </p:nvGrpSpPr>
        <p:grpSpPr>
          <a:xfrm>
            <a:off x="333135" y="2024844"/>
            <a:ext cx="6373872" cy="1663466"/>
            <a:chOff x="333135" y="2024844"/>
            <a:chExt cx="6373872" cy="1663466"/>
          </a:xfrm>
        </p:grpSpPr>
        <p:sp>
          <p:nvSpPr>
            <p:cNvPr id="20" name="모서리가 둥근 직사각형 5">
              <a:extLst>
                <a:ext uri="{FF2B5EF4-FFF2-40B4-BE49-F238E27FC236}">
                  <a16:creationId xmlns:a16="http://schemas.microsoft.com/office/drawing/2014/main" xmlns="" id="{EBAEC294-BB04-4703-AD89-0CFBD3D8E370}"/>
                </a:ext>
              </a:extLst>
            </p:cNvPr>
            <p:cNvSpPr/>
            <p:nvPr/>
          </p:nvSpPr>
          <p:spPr>
            <a:xfrm>
              <a:off x="333135" y="2210982"/>
              <a:ext cx="6373872" cy="1477328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989A173-8ADF-4420-A506-305273F9A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890" y="2378448"/>
              <a:ext cx="5520333" cy="1263417"/>
            </a:xfrm>
            <a:prstGeom prst="rect">
              <a:avLst/>
            </a:prstGeom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1AD7F93C-6727-4B66-A9A7-F88ACDA22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874" y="2024844"/>
              <a:ext cx="541884" cy="34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8E58D26-770F-4A1B-ABA9-F1D25A23A22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A2C7BE59-5AF0-4125-BC6B-05CDD9D1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900" y="528761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16" y="536108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47" y="535480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04" y="528761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02" y="3816812"/>
            <a:ext cx="136800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2650203" y="3986112"/>
            <a:ext cx="3625122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2555776" y="4038072"/>
            <a:ext cx="3814128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도형을 시계 방향으로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˚만큼 돌리면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도형이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돼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이등변 삼각형 61"/>
          <p:cNvSpPr/>
          <p:nvPr/>
        </p:nvSpPr>
        <p:spPr>
          <a:xfrm rot="5400000" flipV="1">
            <a:off x="2503084" y="4377008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699BA210-23A0-42AF-9338-CA235DD2D88C}"/>
              </a:ext>
            </a:extLst>
          </p:cNvPr>
          <p:cNvGrpSpPr/>
          <p:nvPr/>
        </p:nvGrpSpPr>
        <p:grpSpPr>
          <a:xfrm>
            <a:off x="4349251" y="4374075"/>
            <a:ext cx="582789" cy="559803"/>
            <a:chOff x="204353" y="2142366"/>
            <a:chExt cx="582789" cy="5598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F9788564-B424-4F71-B893-1DC4C6EC5E19}"/>
                </a:ext>
              </a:extLst>
            </p:cNvPr>
            <p:cNvSpPr/>
            <p:nvPr/>
          </p:nvSpPr>
          <p:spPr bwMode="auto">
            <a:xfrm>
              <a:off x="409491" y="2337039"/>
              <a:ext cx="3776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F87062F2-15FB-4095-90E2-94D4AD74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353" y="2142366"/>
              <a:ext cx="360000" cy="355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A7171846-8242-46F5-8C6C-B4027B861571}"/>
              </a:ext>
            </a:extLst>
          </p:cNvPr>
          <p:cNvGrpSpPr/>
          <p:nvPr/>
        </p:nvGrpSpPr>
        <p:grpSpPr>
          <a:xfrm>
            <a:off x="2641350" y="4443891"/>
            <a:ext cx="609308" cy="546433"/>
            <a:chOff x="409491" y="2337039"/>
            <a:chExt cx="609308" cy="54643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B82597F-ECD4-4660-B1B8-0614CB012D64}"/>
                </a:ext>
              </a:extLst>
            </p:cNvPr>
            <p:cNvSpPr/>
            <p:nvPr/>
          </p:nvSpPr>
          <p:spPr bwMode="auto">
            <a:xfrm>
              <a:off x="409491" y="2337039"/>
              <a:ext cx="3776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380C3D7C-44FA-4305-AA0E-9CD467DD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8799" y="2528472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699BA210-23A0-42AF-9338-CA235DD2D88C}"/>
              </a:ext>
            </a:extLst>
          </p:cNvPr>
          <p:cNvGrpSpPr/>
          <p:nvPr/>
        </p:nvGrpSpPr>
        <p:grpSpPr>
          <a:xfrm>
            <a:off x="3698469" y="3957400"/>
            <a:ext cx="582789" cy="559803"/>
            <a:chOff x="204353" y="2142366"/>
            <a:chExt cx="582789" cy="55980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F9788564-B424-4F71-B893-1DC4C6EC5E19}"/>
                </a:ext>
              </a:extLst>
            </p:cNvPr>
            <p:cNvSpPr/>
            <p:nvPr/>
          </p:nvSpPr>
          <p:spPr bwMode="auto">
            <a:xfrm>
              <a:off x="409491" y="2337039"/>
              <a:ext cx="3776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F87062F2-15FB-4095-90E2-94D4AD74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353" y="2142366"/>
              <a:ext cx="360000" cy="355000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D298088-F22E-4D54-9BF4-995411F8910E}"/>
              </a:ext>
            </a:extLst>
          </p:cNvPr>
          <p:cNvGrpSpPr/>
          <p:nvPr/>
        </p:nvGrpSpPr>
        <p:grpSpPr>
          <a:xfrm>
            <a:off x="192745" y="3320988"/>
            <a:ext cx="6667165" cy="1916298"/>
            <a:chOff x="192745" y="3356992"/>
            <a:chExt cx="6667165" cy="191629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EFBA8F0E-D38E-4CDF-A54F-4779287049AB}"/>
                </a:ext>
              </a:extLst>
            </p:cNvPr>
            <p:cNvSpPr/>
            <p:nvPr/>
          </p:nvSpPr>
          <p:spPr>
            <a:xfrm>
              <a:off x="192745" y="3500672"/>
              <a:ext cx="6667165" cy="1584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xmlns="" id="{3A162453-D543-46D1-A37F-9C7B4DE67E79}"/>
                </a:ext>
              </a:extLst>
            </p:cNvPr>
            <p:cNvSpPr/>
            <p:nvPr/>
          </p:nvSpPr>
          <p:spPr>
            <a:xfrm>
              <a:off x="338478" y="335699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xmlns="" id="{3090D8F1-CB64-4EB6-A1A2-F979D329975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03BE5989-836C-4385-A724-FC7F1D200F10}"/>
              </a:ext>
            </a:extLst>
          </p:cNvPr>
          <p:cNvSpPr txBox="1"/>
          <p:nvPr/>
        </p:nvSpPr>
        <p:spPr>
          <a:xfrm flipH="1">
            <a:off x="192744" y="4077072"/>
            <a:ext cx="66671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돌리면 나 도형이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59547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43544</TotalTime>
  <Words>895</Words>
  <Application>Microsoft Office PowerPoint</Application>
  <PresentationFormat>화면 슬라이드 쇼(4:3)</PresentationFormat>
  <Paragraphs>280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7386</cp:revision>
  <dcterms:created xsi:type="dcterms:W3CDTF">2008-07-15T12:19:11Z</dcterms:created>
  <dcterms:modified xsi:type="dcterms:W3CDTF">2022-02-18T09:02:21Z</dcterms:modified>
</cp:coreProperties>
</file>