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9" r:id="rId9"/>
    <p:sldId id="1175" r:id="rId10"/>
    <p:sldId id="1178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00A0FF"/>
    <a:srgbClr val="FCD5B5"/>
    <a:srgbClr val="A46B5B"/>
    <a:srgbClr val="F2F2F2"/>
    <a:srgbClr val="FDEADA"/>
    <a:srgbClr val="FF9999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82641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19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4C85A32-C4D5-4FF7-BF6F-9987DB9F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450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3169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200" y="3320988"/>
            <a:ext cx="363638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DE2892-7931-41D6-B6E0-F147C544CF38}"/>
              </a:ext>
            </a:extLst>
          </p:cNvPr>
          <p:cNvSpPr/>
          <p:nvPr/>
        </p:nvSpPr>
        <p:spPr>
          <a:xfrm>
            <a:off x="286407" y="454294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D2086D-DCA8-4975-9DD6-A5CBE7085B94}"/>
              </a:ext>
            </a:extLst>
          </p:cNvPr>
          <p:cNvSpPr/>
          <p:nvPr/>
        </p:nvSpPr>
        <p:spPr>
          <a:xfrm>
            <a:off x="365244" y="4323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9">
            <a:extLst>
              <a:ext uri="{FF2B5EF4-FFF2-40B4-BE49-F238E27FC236}">
                <a16:creationId xmlns:a16="http://schemas.microsoft.com/office/drawing/2014/main" id="{1CF1187B-18F0-4BDF-9E0A-DDBEF000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32" y="399566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8896"/>
              </p:ext>
            </p:extLst>
          </p:nvPr>
        </p:nvGraphicFramePr>
        <p:xfrm>
          <a:off x="153927" y="224644"/>
          <a:ext cx="8836146" cy="26331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알뜰 시장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무엇을 배울까요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7C68DA-A401-4298-85BE-62B371F6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00708"/>
            <a:ext cx="6026978" cy="3863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E81048-9D76-4445-81A1-85A7463D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72553"/>
            <a:ext cx="4116507" cy="269672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09096" y="5614169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563044" y="57602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94667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5E22EEE-E962-4E8B-A0E7-78105E05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44" y="5764565"/>
            <a:ext cx="312778" cy="25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717F4-EA5F-47A1-95F5-E77113FE150A}"/>
              </a:ext>
            </a:extLst>
          </p:cNvPr>
          <p:cNvSpPr/>
          <p:nvPr/>
        </p:nvSpPr>
        <p:spPr>
          <a:xfrm>
            <a:off x="5510140" y="5614169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9194B9-5E06-4EFD-ABDE-2D513137BED2}"/>
              </a:ext>
            </a:extLst>
          </p:cNvPr>
          <p:cNvSpPr/>
          <p:nvPr/>
        </p:nvSpPr>
        <p:spPr>
          <a:xfrm>
            <a:off x="5364088" y="57602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1">
            <a:extLst>
              <a:ext uri="{FF2B5EF4-FFF2-40B4-BE49-F238E27FC236}">
                <a16:creationId xmlns:a16="http://schemas.microsoft.com/office/drawing/2014/main" id="{A115D892-B97A-431C-82F7-61B47BF7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91" y="5755085"/>
            <a:ext cx="310841" cy="30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84DE8A-D6D8-4F89-8BF3-70ADAA1F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96423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9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suh_0601_04_0001_202_1.html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suh_0601_04_0001_201_1.html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97411"/>
            <a:ext cx="6703073" cy="406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DF4B96-0219-4B99-AC48-BA58EC67E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10"/>
          <a:stretch/>
        </p:blipFill>
        <p:spPr>
          <a:xfrm>
            <a:off x="175812" y="1624488"/>
            <a:ext cx="3242386" cy="364071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어떤 행사가 열리고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211960" y="2261193"/>
            <a:ext cx="2340260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2661" y="2303584"/>
            <a:ext cx="188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알뜰 시장입니다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629922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889524" y="4638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59" y="4893959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F85FF141-DB79-41AA-8E9E-D9EA6282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E15D5D3-300B-4F4C-A6CA-354C22B71540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48D845A-E6F2-4E51-8C3F-C8B55951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0" y="2365889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9C2007-A017-4706-B440-4301685E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3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450FAB7-4A10-40DE-9A3B-6B371E3C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10"/>
          <a:stretch/>
        </p:blipFill>
        <p:spPr>
          <a:xfrm>
            <a:off x="175812" y="1624488"/>
            <a:ext cx="3242386" cy="364071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알뜰 시장은 어떤 행사인가요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2803701" y="50874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40" y="4972042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141229-199F-4307-99A9-679C16B73707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7A1F6-454E-4E21-97F0-993EF61FA199}"/>
              </a:ext>
            </a:extLst>
          </p:cNvPr>
          <p:cNvSpPr/>
          <p:nvPr/>
        </p:nvSpPr>
        <p:spPr bwMode="auto">
          <a:xfrm>
            <a:off x="3851920" y="2066559"/>
            <a:ext cx="3096344" cy="965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A0A6EF-5136-435C-955E-34E6D67C2596}"/>
              </a:ext>
            </a:extLst>
          </p:cNvPr>
          <p:cNvSpPr txBox="1"/>
          <p:nvPr/>
        </p:nvSpPr>
        <p:spPr>
          <a:xfrm>
            <a:off x="4120139" y="2108950"/>
            <a:ext cx="282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사용하지 않는 물건을 가져와 필요한 사람들과 나누는 행사입니다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14C9349-FA2D-4B3A-9F38-C01EB842A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266" y="2743667"/>
            <a:ext cx="360000" cy="3550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C891DA8-BC9A-4453-B652-BDE4182E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59" y="2171928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1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D28285-CFEA-43AC-89D0-1D9A7604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664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7643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77070" y="2998919"/>
            <a:ext cx="2954970" cy="214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73361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0814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47120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460402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05A67D0F-512C-418B-B8C1-ABD88523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0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B3CABC-CE41-4410-B7DB-BEAA1831B5C2}"/>
              </a:ext>
            </a:extLst>
          </p:cNvPr>
          <p:cNvSpPr/>
          <p:nvPr/>
        </p:nvSpPr>
        <p:spPr>
          <a:xfrm>
            <a:off x="4984386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D68EB6B-2817-4295-A9A7-8F49E9435266}"/>
              </a:ext>
            </a:extLst>
          </p:cNvPr>
          <p:cNvSpPr/>
          <p:nvPr/>
        </p:nvSpPr>
        <p:spPr>
          <a:xfrm>
            <a:off x="4997668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1505FA5-CF61-412B-9B52-9471C7BD2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960" y="3092965"/>
            <a:ext cx="832448" cy="11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53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544013" y="2122180"/>
            <a:ext cx="2222104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두 수의 크기를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비교하는 방법을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공부할 것 같아요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5744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82C34739-A04E-446B-B530-1724F97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6F46E8-A8D5-4BF0-99FB-463951BF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21" y="3337946"/>
            <a:ext cx="1368152" cy="1913276"/>
          </a:xfrm>
          <a:prstGeom prst="rect">
            <a:avLst/>
          </a:prstGeom>
        </p:spPr>
      </p:pic>
      <p:sp>
        <p:nvSpPr>
          <p:cNvPr id="19" name="모서리가 둥근 사각형 설명선 3">
            <a:extLst>
              <a:ext uri="{FF2B5EF4-FFF2-40B4-BE49-F238E27FC236}">
                <a16:creationId xmlns:a16="http://schemas.microsoft.com/office/drawing/2014/main" id="{98AB0EC3-6D48-4A16-87BA-614A3EA97BC4}"/>
              </a:ext>
            </a:extLst>
          </p:cNvPr>
          <p:cNvSpPr/>
          <p:nvPr/>
        </p:nvSpPr>
        <p:spPr>
          <a:xfrm flipH="1">
            <a:off x="3838694" y="2122180"/>
            <a:ext cx="2370373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비율을 실생활에서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어떻게 사용하는지에 대해 공부할 것 같아요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DE05F6-B6E5-4235-B35A-E8D26FEC5A9F}"/>
              </a:ext>
            </a:extLst>
          </p:cNvPr>
          <p:cNvSpPr/>
          <p:nvPr/>
        </p:nvSpPr>
        <p:spPr>
          <a:xfrm flipH="1">
            <a:off x="6060798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39297</TotalTime>
  <Words>590</Words>
  <Application>Microsoft Office PowerPoint</Application>
  <PresentationFormat>화면 슬라이드 쇼(4:3)</PresentationFormat>
  <Paragraphs>227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Arial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6222</cp:revision>
  <dcterms:created xsi:type="dcterms:W3CDTF">2008-07-15T12:19:11Z</dcterms:created>
  <dcterms:modified xsi:type="dcterms:W3CDTF">2022-02-18T06:36:57Z</dcterms:modified>
</cp:coreProperties>
</file>