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171" r:id="rId4"/>
    <p:sldId id="1173" r:id="rId5"/>
    <p:sldId id="1130" r:id="rId6"/>
    <p:sldId id="1178" r:id="rId7"/>
    <p:sldId id="1257" r:id="rId8"/>
    <p:sldId id="1258" r:id="rId9"/>
    <p:sldId id="1259" r:id="rId10"/>
    <p:sldId id="1158" r:id="rId11"/>
    <p:sldId id="1134" r:id="rId12"/>
    <p:sldId id="1263" r:id="rId13"/>
    <p:sldId id="1261" r:id="rId14"/>
    <p:sldId id="1262" r:id="rId15"/>
    <p:sldId id="1260" r:id="rId16"/>
    <p:sldId id="1146" r:id="rId17"/>
    <p:sldId id="1149" r:id="rId18"/>
    <p:sldId id="1150" r:id="rId19"/>
    <p:sldId id="1163" r:id="rId20"/>
    <p:sldId id="1264" r:id="rId21"/>
    <p:sldId id="1252" r:id="rId22"/>
    <p:sldId id="1232" r:id="rId23"/>
    <p:sldId id="1166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1C9"/>
    <a:srgbClr val="984807"/>
    <a:srgbClr val="A46B5B"/>
    <a:srgbClr val="FCD5B5"/>
    <a:srgbClr val="F6E7D4"/>
    <a:srgbClr val="E6E6E6"/>
    <a:srgbClr val="FF3399"/>
    <a:srgbClr val="FF9999"/>
    <a:srgbClr val="000000"/>
    <a:srgbClr val="0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4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4850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972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수를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DCB891-436A-4765-A301-4FD0B369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856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1498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199401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08737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192826" y="2862281"/>
            <a:ext cx="6539413" cy="1872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19043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164409" y="279339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2B7079-2109-475C-88B2-39900EE8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2739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5472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453603" y="19485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03815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315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5690392" y="4798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08779F-0941-4595-914E-7A35E8BB5BDA}"/>
              </a:ext>
            </a:extLst>
          </p:cNvPr>
          <p:cNvSpPr/>
          <p:nvPr/>
        </p:nvSpPr>
        <p:spPr>
          <a:xfrm>
            <a:off x="-16373" y="337788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0822E1-4944-4D1F-9E15-C7A0694DB949}"/>
              </a:ext>
            </a:extLst>
          </p:cNvPr>
          <p:cNvSpPr/>
          <p:nvPr/>
        </p:nvSpPr>
        <p:spPr>
          <a:xfrm>
            <a:off x="551474" y="328824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08E7C7D-B4A8-422A-9987-816508D6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76" y="350730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BF10BE-3481-46AD-B0BC-F1AF0542C57C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BFD1FE-5B07-488E-9127-CF8D5398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2613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graphicFrame>
        <p:nvGraphicFramePr>
          <p:cNvPr id="19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453603" y="19485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03815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315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5690392" y="4798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08779F-0941-4595-914E-7A35E8BB5BDA}"/>
              </a:ext>
            </a:extLst>
          </p:cNvPr>
          <p:cNvSpPr/>
          <p:nvPr/>
        </p:nvSpPr>
        <p:spPr>
          <a:xfrm>
            <a:off x="-16373" y="337788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0822E1-4944-4D1F-9E15-C7A0694DB949}"/>
              </a:ext>
            </a:extLst>
          </p:cNvPr>
          <p:cNvSpPr/>
          <p:nvPr/>
        </p:nvSpPr>
        <p:spPr>
          <a:xfrm>
            <a:off x="551474" y="328824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08E7C7D-B4A8-422A-9987-816508D6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76" y="350730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BF10BE-3481-46AD-B0BC-F1AF0542C57C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5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F0E545-DDFF-48D3-8318-95014CB8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7548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graphicFrame>
        <p:nvGraphicFramePr>
          <p:cNvPr id="19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453603" y="19485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03815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315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5690392" y="4798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08779F-0941-4595-914E-7A35E8BB5BDA}"/>
              </a:ext>
            </a:extLst>
          </p:cNvPr>
          <p:cNvSpPr/>
          <p:nvPr/>
        </p:nvSpPr>
        <p:spPr>
          <a:xfrm>
            <a:off x="-16373" y="288782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0822E1-4944-4D1F-9E15-C7A0694DB949}"/>
              </a:ext>
            </a:extLst>
          </p:cNvPr>
          <p:cNvSpPr/>
          <p:nvPr/>
        </p:nvSpPr>
        <p:spPr>
          <a:xfrm>
            <a:off x="551474" y="279819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08E7C7D-B4A8-422A-9987-816508D6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76" y="301724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BF10BE-3481-46AD-B0BC-F1AF0542C57C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4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642CC-BDBB-4769-AA9A-7F3007EF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10025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4896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250104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594397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4938697" y="2922979"/>
            <a:ext cx="1888250" cy="332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2411407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4910280" y="285408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16363B7-F315-49CA-B4EE-B3A29CC662D0}"/>
              </a:ext>
            </a:extLst>
          </p:cNvPr>
          <p:cNvGrpSpPr/>
          <p:nvPr/>
        </p:nvGrpSpPr>
        <p:grpSpPr>
          <a:xfrm>
            <a:off x="4686442" y="3026669"/>
            <a:ext cx="2140505" cy="338684"/>
            <a:chOff x="7544063" y="2555644"/>
            <a:chExt cx="2140505" cy="33868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71B6013-27C2-43B3-B2FE-037C5477FBD7}"/>
                </a:ext>
              </a:extLst>
            </p:cNvPr>
            <p:cNvGrpSpPr/>
            <p:nvPr/>
          </p:nvGrpSpPr>
          <p:grpSpPr>
            <a:xfrm>
              <a:off x="7544063" y="2555644"/>
              <a:ext cx="2140505" cy="338684"/>
              <a:chOff x="7544063" y="2555644"/>
              <a:chExt cx="2322777" cy="338684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2D2971F-8134-4713-AC5F-A93F1F142D2C}"/>
                  </a:ext>
                </a:extLst>
              </p:cNvPr>
              <p:cNvGrpSpPr/>
              <p:nvPr/>
            </p:nvGrpSpPr>
            <p:grpSpPr>
              <a:xfrm>
                <a:off x="7544063" y="2555644"/>
                <a:ext cx="2322777" cy="338684"/>
                <a:chOff x="5841786" y="1775993"/>
                <a:chExt cx="2834670" cy="390525"/>
              </a:xfrm>
            </p:grpSpPr>
            <p:pic>
              <p:nvPicPr>
                <p:cNvPr id="30" name="Picture 5">
                  <a:extLst>
                    <a:ext uri="{FF2B5EF4-FFF2-40B4-BE49-F238E27FC236}">
                      <a16:creationId xmlns:a16="http://schemas.microsoft.com/office/drawing/2014/main" id="{6A99DF50-6AE8-4A86-B767-C09A8748AE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41786" y="1775993"/>
                  <a:ext cx="2834670" cy="390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975136D9-58EB-4000-9D5F-5B1E4DD990CC}"/>
                    </a:ext>
                  </a:extLst>
                </p:cNvPr>
                <p:cNvSpPr/>
                <p:nvPr/>
              </p:nvSpPr>
              <p:spPr>
                <a:xfrm>
                  <a:off x="6156176" y="1844799"/>
                  <a:ext cx="2160239" cy="280137"/>
                </a:xfrm>
                <a:prstGeom prst="rect">
                  <a:avLst/>
                </a:prstGeom>
                <a:solidFill>
                  <a:srgbClr val="F4F4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EE5400-5630-4A5B-ABD4-553BB481E071}"/>
                  </a:ext>
                </a:extLst>
              </p:cNvPr>
              <p:cNvSpPr txBox="1"/>
              <p:nvPr/>
            </p:nvSpPr>
            <p:spPr>
              <a:xfrm>
                <a:off x="7830315" y="2601363"/>
                <a:ext cx="2005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그림</a:t>
                </a:r>
                <a:r>
                  <a:rPr lang="ko-KR" altLang="en-US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각각 클릭</a:t>
                </a:r>
                <a:r>
                  <a:rPr lang="ko-KR" altLang="en-US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하세요</a:t>
                </a:r>
                <a:r>
                  <a:rPr lang="en-US" altLang="ko-KR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D4D8B48-EDB2-4757-9B3B-1B3692648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5971" y="2605711"/>
              <a:ext cx="232790" cy="240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89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96E999-A9AF-490A-BB09-041E9947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8520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4177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기존의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하나를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개로 나눠서 작성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453603" y="23852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47490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56825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EE0971-83F7-478B-8A60-1CE5B435C752}"/>
              </a:ext>
            </a:extLst>
          </p:cNvPr>
          <p:cNvSpPr/>
          <p:nvPr/>
        </p:nvSpPr>
        <p:spPr bwMode="auto">
          <a:xfrm>
            <a:off x="291733" y="3002143"/>
            <a:ext cx="6531527" cy="20997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A5BFB-61FC-4A0B-8715-2D4459A81B09}"/>
              </a:ext>
            </a:extLst>
          </p:cNvPr>
          <p:cNvSpPr txBox="1"/>
          <p:nvPr/>
        </p:nvSpPr>
        <p:spPr>
          <a:xfrm>
            <a:off x="377701" y="3104304"/>
            <a:ext cx="6318535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76FF0BCB-6EEF-435E-BF36-316D8964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3801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434A43B0-ECDE-440E-A61A-ECB451FBA101}"/>
              </a:ext>
            </a:extLst>
          </p:cNvPr>
          <p:cNvSpPr txBox="1"/>
          <p:nvPr/>
        </p:nvSpPr>
        <p:spPr>
          <a:xfrm>
            <a:off x="664810" y="3050856"/>
            <a:ext cx="6031425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나무의 높이는 그림자 길이보다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 cm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 깁니다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9182FA4-B2BB-4BC6-9868-E7BC17C1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5" y="3243712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6D3FF9B-6C37-45C4-8056-850DD2D317E5}"/>
              </a:ext>
            </a:extLst>
          </p:cNvPr>
          <p:cNvSpPr txBox="1"/>
          <p:nvPr/>
        </p:nvSpPr>
        <p:spPr>
          <a:xfrm>
            <a:off x="384507" y="3635298"/>
            <a:ext cx="6318535" cy="753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7A35E19A-7208-4908-9E85-7283DB8E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09" y="401201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5DC2A7AC-AF16-4A7B-A84F-09DCDF357A96}"/>
              </a:ext>
            </a:extLst>
          </p:cNvPr>
          <p:cNvSpPr txBox="1"/>
          <p:nvPr/>
        </p:nvSpPr>
        <p:spPr>
          <a:xfrm>
            <a:off x="671616" y="3724709"/>
            <a:ext cx="6031425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나무의 그림자 길이는 높이의     배입니다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33A79C9F-A6AE-411B-BA31-2C837B65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1" y="3917565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481B1C1-C1FC-4649-8177-A7B66322B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14036"/>
              </p:ext>
            </p:extLst>
          </p:nvPr>
        </p:nvGraphicFramePr>
        <p:xfrm>
          <a:off x="4211960" y="3681028"/>
          <a:ext cx="314662" cy="671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36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2C10C44-B7CD-4E4D-84D7-BE5EBBAFADC3}"/>
              </a:ext>
            </a:extLst>
          </p:cNvPr>
          <p:cNvSpPr txBox="1"/>
          <p:nvPr/>
        </p:nvSpPr>
        <p:spPr>
          <a:xfrm>
            <a:off x="395536" y="4498237"/>
            <a:ext cx="6318535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8358A2-67BA-4B70-8BA1-5A06E3EB0E2C}"/>
              </a:ext>
            </a:extLst>
          </p:cNvPr>
          <p:cNvSpPr txBox="1"/>
          <p:nvPr/>
        </p:nvSpPr>
        <p:spPr>
          <a:xfrm>
            <a:off x="682645" y="4444789"/>
            <a:ext cx="6031425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나무의 높이는 그림자 길이의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01ECA450-AF5E-4A39-88B2-B0D672C8C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0" y="4637645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437D9925-DA35-40CD-ABD3-E6BCB4B4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09" y="461786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FE96A876-E945-4474-987C-505443D2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2" y="5298563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79A8250-8A93-41E4-A4A7-5C2393688ABC}"/>
              </a:ext>
            </a:extLst>
          </p:cNvPr>
          <p:cNvSpPr/>
          <p:nvPr/>
        </p:nvSpPr>
        <p:spPr>
          <a:xfrm>
            <a:off x="204454" y="3478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9DB3FC-8149-4E4B-94ED-9963EC3EE456}"/>
              </a:ext>
            </a:extLst>
          </p:cNvPr>
          <p:cNvSpPr/>
          <p:nvPr/>
        </p:nvSpPr>
        <p:spPr>
          <a:xfrm>
            <a:off x="5553000" y="5260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60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D11CC2-FA18-4735-8E78-6ED80C7F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1008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4783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https://cdata2.tsherpa.co.kr/tsherpa/MultiMedia/Flash/2020/curri/index.html?flashxmlnum=yuni4856&amp;classa=A8-C1-41-㎜-㎜-04-03-04-0-0-0-0&amp;classno=㎜_41_04/suh_0404_02_0002/suh_0404_02_0002_301_1.html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B51C9B-9EF3-4D5A-898D-E1E408E3F797}"/>
              </a:ext>
            </a:extLst>
          </p:cNvPr>
          <p:cNvSpPr/>
          <p:nvPr/>
        </p:nvSpPr>
        <p:spPr>
          <a:xfrm>
            <a:off x="340698" y="2285995"/>
            <a:ext cx="617770" cy="387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908545" y="219635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EF18C2B-1484-44C4-94FB-5C2674E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1" y="229029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BC6B44-2057-495F-B87C-28B23C702F1D}"/>
              </a:ext>
            </a:extLst>
          </p:cNvPr>
          <p:cNvSpPr/>
          <p:nvPr/>
        </p:nvSpPr>
        <p:spPr>
          <a:xfrm>
            <a:off x="472459" y="2721086"/>
            <a:ext cx="436086" cy="1103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1ADEF9-E980-46F1-84E3-B26FC85A62F4}"/>
              </a:ext>
            </a:extLst>
          </p:cNvPr>
          <p:cNvSpPr/>
          <p:nvPr/>
        </p:nvSpPr>
        <p:spPr>
          <a:xfrm>
            <a:off x="320594" y="306941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1">
            <a:extLst>
              <a:ext uri="{FF2B5EF4-FFF2-40B4-BE49-F238E27FC236}">
                <a16:creationId xmlns:a16="http://schemas.microsoft.com/office/drawing/2014/main" id="{E2B430B3-5016-4A87-82AF-BC92D6EF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4" y="2899308"/>
            <a:ext cx="225315" cy="21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1">
            <a:extLst>
              <a:ext uri="{FF2B5EF4-FFF2-40B4-BE49-F238E27FC236}">
                <a16:creationId xmlns:a16="http://schemas.microsoft.com/office/drawing/2014/main" id="{51761197-8A79-4EE1-B24C-9F524AB6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4" y="3496397"/>
            <a:ext cx="225315" cy="21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5FBADE-E6F4-4AB1-84BD-848D610C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461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110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4163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416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C68961-67D3-42A4-ADAF-886D1B565C0D}"/>
              </a:ext>
            </a:extLst>
          </p:cNvPr>
          <p:cNvSpPr/>
          <p:nvPr/>
        </p:nvSpPr>
        <p:spPr>
          <a:xfrm>
            <a:off x="281144" y="4549622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C3E98C-152E-422D-ADC0-41CC6B160914}"/>
              </a:ext>
            </a:extLst>
          </p:cNvPr>
          <p:cNvSpPr/>
          <p:nvPr/>
        </p:nvSpPr>
        <p:spPr>
          <a:xfrm>
            <a:off x="359981" y="4330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5F953F2D-B596-4778-B779-787EC3D3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02334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94AA8AB-E23B-48CE-846D-8BE50E8E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170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61584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187017" y="2709627"/>
            <a:ext cx="617770" cy="1025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715166" y="26075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489A121-2581-417F-8F57-74262D6B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36" y="286801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57CEE42-BADE-42D6-B19B-51EB6488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36" y="330170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79549"/>
              </p:ext>
            </p:extLst>
          </p:nvPr>
        </p:nvGraphicFramePr>
        <p:xfrm>
          <a:off x="153927" y="224644"/>
          <a:ext cx="8836146" cy="377507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양의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변하는 두 양의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양의 크기를 비교하고 두 양의 관계에 대해 이야기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suh_0601_04_0002_203_1..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suh_0601_04_0002_401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직사각형을 보고 가로와 세로의 길이를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2E8A02-1462-4273-9912-5304F3B405CD}"/>
              </a:ext>
            </a:extLst>
          </p:cNvPr>
          <p:cNvSpPr/>
          <p:nvPr/>
        </p:nvSpPr>
        <p:spPr bwMode="auto">
          <a:xfrm>
            <a:off x="1071678" y="3727996"/>
            <a:ext cx="5020312" cy="4151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56E6B07-8FBD-4603-8C5D-08BA72EEC08E}"/>
              </a:ext>
            </a:extLst>
          </p:cNvPr>
          <p:cNvSpPr/>
          <p:nvPr/>
        </p:nvSpPr>
        <p:spPr>
          <a:xfrm>
            <a:off x="1444423" y="3773851"/>
            <a:ext cx="4647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가로는 세로보다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깁니다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DDA9B68D-8E95-4591-99D5-18ABF949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977" y="3832665"/>
            <a:ext cx="304858" cy="2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2CFF54-F64E-4335-AC07-5BDE916D6064}"/>
              </a:ext>
            </a:extLst>
          </p:cNvPr>
          <p:cNvSpPr/>
          <p:nvPr/>
        </p:nvSpPr>
        <p:spPr bwMode="auto">
          <a:xfrm>
            <a:off x="1104296" y="4310663"/>
            <a:ext cx="4967301" cy="3900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FA5766-65D9-40AF-87CA-50D094BA3BA1}"/>
              </a:ext>
            </a:extLst>
          </p:cNvPr>
          <p:cNvSpPr/>
          <p:nvPr/>
        </p:nvSpPr>
        <p:spPr>
          <a:xfrm>
            <a:off x="1451141" y="4337336"/>
            <a:ext cx="4673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6÷2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가로는 세로의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C2466ED5-6E4E-49F2-BEEB-BCC5D0A4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977" y="4415333"/>
            <a:ext cx="304858" cy="2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61D8141-F0A9-4088-BE00-37507125D108}"/>
              </a:ext>
            </a:extLst>
          </p:cNvPr>
          <p:cNvSpPr/>
          <p:nvPr/>
        </p:nvSpPr>
        <p:spPr bwMode="auto">
          <a:xfrm>
            <a:off x="2771800" y="2129499"/>
            <a:ext cx="1800200" cy="921973"/>
          </a:xfrm>
          <a:prstGeom prst="rect">
            <a:avLst/>
          </a:prstGeom>
          <a:solidFill>
            <a:srgbClr val="A46B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A83430AE-86FD-42D6-917C-711A2909FCF7}"/>
              </a:ext>
            </a:extLst>
          </p:cNvPr>
          <p:cNvSpPr/>
          <p:nvPr/>
        </p:nvSpPr>
        <p:spPr bwMode="auto">
          <a:xfrm rot="5400000">
            <a:off x="3552156" y="2273608"/>
            <a:ext cx="239597" cy="1795326"/>
          </a:xfrm>
          <a:prstGeom prst="rightBracket">
            <a:avLst>
              <a:gd name="adj" fmla="val 364412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161B9859-3110-40F8-A803-662C6C47E7CE}"/>
              </a:ext>
            </a:extLst>
          </p:cNvPr>
          <p:cNvSpPr txBox="1"/>
          <p:nvPr/>
        </p:nvSpPr>
        <p:spPr>
          <a:xfrm>
            <a:off x="3400604" y="3115205"/>
            <a:ext cx="5425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D8C42EF6-64BA-4B80-8CBE-D6CFC62CB6BA}"/>
              </a:ext>
            </a:extLst>
          </p:cNvPr>
          <p:cNvSpPr/>
          <p:nvPr/>
        </p:nvSpPr>
        <p:spPr bwMode="auto">
          <a:xfrm>
            <a:off x="4569618" y="2145054"/>
            <a:ext cx="142306" cy="906418"/>
          </a:xfrm>
          <a:prstGeom prst="rightBracket">
            <a:avLst>
              <a:gd name="adj" fmla="val 318475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8522C6EC-A905-4F77-AEBB-BC274DB3CDFB}"/>
              </a:ext>
            </a:extLst>
          </p:cNvPr>
          <p:cNvSpPr txBox="1"/>
          <p:nvPr/>
        </p:nvSpPr>
        <p:spPr>
          <a:xfrm>
            <a:off x="4568105" y="2398125"/>
            <a:ext cx="5425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4D851995-761B-41D5-A789-E2F5D967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48" y="361580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4677D27D-CD68-47AF-8222-CF61D45E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48" y="430208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5D354F-D67D-4C48-B6D0-A73789DE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4251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24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263466" y="2430742"/>
            <a:ext cx="6608027" cy="1610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158459" y="233421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65D64-6713-461E-A3D7-21C59C73389A}"/>
              </a:ext>
            </a:extLst>
          </p:cNvPr>
          <p:cNvSpPr/>
          <p:nvPr/>
        </p:nvSpPr>
        <p:spPr>
          <a:xfrm>
            <a:off x="2704908" y="176993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22F382-A02A-4362-9190-3C92C2F64BC2}"/>
              </a:ext>
            </a:extLst>
          </p:cNvPr>
          <p:cNvSpPr/>
          <p:nvPr/>
        </p:nvSpPr>
        <p:spPr>
          <a:xfrm>
            <a:off x="2555776" y="18944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F2B844-60F9-42B3-AC75-86328F0F22CA}"/>
              </a:ext>
            </a:extLst>
          </p:cNvPr>
          <p:cNvSpPr/>
          <p:nvPr/>
        </p:nvSpPr>
        <p:spPr>
          <a:xfrm>
            <a:off x="1313795" y="4085262"/>
            <a:ext cx="4532344" cy="712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BD934D-6D4F-40F2-814D-ED2D54F0F200}"/>
              </a:ext>
            </a:extLst>
          </p:cNvPr>
          <p:cNvSpPr/>
          <p:nvPr/>
        </p:nvSpPr>
        <p:spPr>
          <a:xfrm>
            <a:off x="1164663" y="4209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2F46364-9160-4BB3-AB36-7EEB9BBE0C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882630" y="1838210"/>
            <a:ext cx="449422" cy="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6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사탕을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주었습니다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 수에 따른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수와 사탕 수를 뺄셈과 나눗셈으로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79468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C712698-B6DE-4BE2-86A4-BF09DF8C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13010"/>
              </p:ext>
            </p:extLst>
          </p:nvPr>
        </p:nvGraphicFramePr>
        <p:xfrm>
          <a:off x="788010" y="2586756"/>
          <a:ext cx="5708503" cy="102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98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74841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74841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874841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874841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874841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3420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모둠 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42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모둠원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42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사탕 개수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543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749003C5-36FB-47C2-B075-F91590498C46}"/>
              </a:ext>
            </a:extLst>
          </p:cNvPr>
          <p:cNvGrpSpPr/>
          <p:nvPr/>
        </p:nvGrpSpPr>
        <p:grpSpPr>
          <a:xfrm>
            <a:off x="466016" y="3778798"/>
            <a:ext cx="1518507" cy="335369"/>
            <a:chOff x="-2540473" y="2995259"/>
            <a:chExt cx="1401351" cy="574782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77BCD33-D0CF-44BF-89AA-633C1BCF92F3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B4A61-C159-40F5-AAFB-FE77A320480D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뺄셈으로 비교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1793738-F5B0-4A5C-A20D-FDB0B3C09F25}"/>
              </a:ext>
            </a:extLst>
          </p:cNvPr>
          <p:cNvGrpSpPr/>
          <p:nvPr/>
        </p:nvGrpSpPr>
        <p:grpSpPr>
          <a:xfrm>
            <a:off x="362815" y="4505808"/>
            <a:ext cx="1724908" cy="333152"/>
            <a:chOff x="-2635712" y="2999059"/>
            <a:chExt cx="1591828" cy="57098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4D0BB27-5E44-4D02-8460-92021604562B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D14F73-F9CE-43A1-9B41-ED623027208A}"/>
                </a:ext>
              </a:extLst>
            </p:cNvPr>
            <p:cNvSpPr/>
            <p:nvPr/>
          </p:nvSpPr>
          <p:spPr>
            <a:xfrm>
              <a:off x="-2635712" y="3020892"/>
              <a:ext cx="1591828" cy="416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나눗셈으로 비교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2E8A02-1462-4273-9912-5304F3B405CD}"/>
              </a:ext>
            </a:extLst>
          </p:cNvPr>
          <p:cNvSpPr/>
          <p:nvPr/>
        </p:nvSpPr>
        <p:spPr bwMode="auto">
          <a:xfrm>
            <a:off x="2048867" y="3727995"/>
            <a:ext cx="4517083" cy="6921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56E6B07-8FBD-4603-8C5D-08BA72EEC08E}"/>
              </a:ext>
            </a:extLst>
          </p:cNvPr>
          <p:cNvSpPr/>
          <p:nvPr/>
        </p:nvSpPr>
        <p:spPr>
          <a:xfrm>
            <a:off x="2268538" y="3773851"/>
            <a:ext cx="4450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 수에 따라 사탕 수는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모둠원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수보다 </a:t>
            </a:r>
            <a:b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5, 10, 15, 20, 25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많습니다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DDA9B68D-8E95-4591-99D5-18ABF949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44" y="3832665"/>
            <a:ext cx="304858" cy="2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2CFF54-F64E-4335-AC07-5BDE916D6064}"/>
              </a:ext>
            </a:extLst>
          </p:cNvPr>
          <p:cNvSpPr/>
          <p:nvPr/>
        </p:nvSpPr>
        <p:spPr bwMode="auto">
          <a:xfrm>
            <a:off x="2048867" y="4520086"/>
            <a:ext cx="4517083" cy="3900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FA5766-65D9-40AF-87CA-50D094BA3BA1}"/>
              </a:ext>
            </a:extLst>
          </p:cNvPr>
          <p:cNvSpPr/>
          <p:nvPr/>
        </p:nvSpPr>
        <p:spPr>
          <a:xfrm>
            <a:off x="2268538" y="4565942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 수는 항상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모둠원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C2466ED5-6E4E-49F2-BEEB-BCC5D0A4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44" y="4624756"/>
            <a:ext cx="304858" cy="2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1825402" y="3678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E87639D-8850-41DC-8B29-1306B0A1971E}"/>
              </a:ext>
            </a:extLst>
          </p:cNvPr>
          <p:cNvSpPr/>
          <p:nvPr/>
        </p:nvSpPr>
        <p:spPr>
          <a:xfrm>
            <a:off x="1825402" y="4524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E7C3D75-1034-49E9-8BEC-5B53EC9E88A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9D2F21F2-8352-44D7-AC5F-C0DFA05BC7B8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95C03678-6C9A-402E-B464-16AB270AAEA8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B6A5A2EA-63BD-4E7C-BBA1-CBEE9C727FC4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62C16952-89B7-4837-8215-2516A0285607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943131A8-B39F-4A59-82E7-3F7D46AA591D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2422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Box 43">
            <a:extLst>
              <a:ext uri="{FF2B5EF4-FFF2-40B4-BE49-F238E27FC236}">
                <a16:creationId xmlns:a16="http://schemas.microsoft.com/office/drawing/2014/main" id="{FA699A9B-2832-411F-B379-97D19CE60FB3}"/>
              </a:ext>
            </a:extLst>
          </p:cNvPr>
          <p:cNvSpPr txBox="1"/>
          <p:nvPr/>
        </p:nvSpPr>
        <p:spPr>
          <a:xfrm>
            <a:off x="545841" y="1604119"/>
            <a:ext cx="61919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슬기의 나이는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어머니의 나이는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슬기의 나이와 어머니의 나이를 나눗셈으로 비교한 친구를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967D9DE-6876-413A-82D2-47CBCB56C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55" y="2424125"/>
            <a:ext cx="1085456" cy="106553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C9BE090-A8C6-4DE2-98F9-AC00968A3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421077"/>
            <a:ext cx="1080477" cy="107051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4E5FCF6-B0B2-4345-B0D6-54D2053E7555}"/>
              </a:ext>
            </a:extLst>
          </p:cNvPr>
          <p:cNvSpPr txBox="1"/>
          <p:nvPr/>
        </p:nvSpPr>
        <p:spPr>
          <a:xfrm>
            <a:off x="585784" y="3501008"/>
            <a:ext cx="771988" cy="381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76AA28-A9B5-4500-AA2B-07D6782B940A}"/>
              </a:ext>
            </a:extLst>
          </p:cNvPr>
          <p:cNvSpPr txBox="1"/>
          <p:nvPr/>
        </p:nvSpPr>
        <p:spPr>
          <a:xfrm>
            <a:off x="5610283" y="3501008"/>
            <a:ext cx="771988" cy="381068"/>
          </a:xfrm>
          <a:prstGeom prst="roundRect">
            <a:avLst/>
          </a:prstGeom>
          <a:solidFill>
            <a:srgbClr val="F6C1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461B6F81-E83C-4BB9-B18B-B6340965AF74}"/>
              </a:ext>
            </a:extLst>
          </p:cNvPr>
          <p:cNvSpPr/>
          <p:nvPr/>
        </p:nvSpPr>
        <p:spPr>
          <a:xfrm>
            <a:off x="1629156" y="2587882"/>
            <a:ext cx="1794204" cy="788429"/>
          </a:xfrm>
          <a:prstGeom prst="wedgeRoundRectCallout">
            <a:avLst>
              <a:gd name="adj1" fmla="val -57086"/>
              <a:gd name="adj2" fmla="val 12283"/>
              <a:gd name="adj3" fmla="val 16667"/>
            </a:avLst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어머니의 나이는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슬기의 나이보다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 더 많아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id="{DD86D1A7-818F-4BAB-8E48-3F1406908BCA}"/>
              </a:ext>
            </a:extLst>
          </p:cNvPr>
          <p:cNvSpPr/>
          <p:nvPr/>
        </p:nvSpPr>
        <p:spPr>
          <a:xfrm>
            <a:off x="3540500" y="2587882"/>
            <a:ext cx="1794204" cy="788429"/>
          </a:xfrm>
          <a:prstGeom prst="wedgeRoundRectCallout">
            <a:avLst>
              <a:gd name="adj1" fmla="val 59554"/>
              <a:gd name="adj2" fmla="val 19457"/>
              <a:gd name="adj3" fmla="val 16667"/>
            </a:avLst>
          </a:prstGeom>
          <a:solidFill>
            <a:schemeClr val="bg1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어머니의 나이는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슬기의 나이의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4DE194-02F2-4D2B-B3F6-C22F0C79C83B}"/>
              </a:ext>
            </a:extLst>
          </p:cNvPr>
          <p:cNvSpPr txBox="1"/>
          <p:nvPr/>
        </p:nvSpPr>
        <p:spPr>
          <a:xfrm>
            <a:off x="2806194" y="3703763"/>
            <a:ext cx="1300457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787A861F-2DB2-4C0E-BA01-C35972277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17" y="403072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AEA69C02-5CE2-4CEF-8D48-66EBF57B9553}"/>
              </a:ext>
            </a:extLst>
          </p:cNvPr>
          <p:cNvSpPr txBox="1"/>
          <p:nvPr/>
        </p:nvSpPr>
        <p:spPr>
          <a:xfrm>
            <a:off x="2809835" y="3650315"/>
            <a:ext cx="130045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F29F01-D965-42C5-B407-06395B956DBE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3DB69E42-0CD5-4739-BB10-BAF4A89E86A6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EE43AD9-DAE7-4B07-9C0D-E63FF446384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4265C741-7E98-467F-A793-9882DD754822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EB7FD67D-43A5-4B63-90F7-E5A3850FBC8C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id="{777FCFD0-CE30-49DE-982F-48E9AA132515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CC19F9-84EA-45F7-86E5-8C0840DB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1" y="2096852"/>
            <a:ext cx="4171758" cy="191515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17266" y="4153431"/>
            <a:ext cx="6132158" cy="6849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31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9232" y="4195822"/>
            <a:ext cx="57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알뜰 시장을 준비하기 위해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 친구들이 회의를 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341" y="4550762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0" y="42322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78" y="3730333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314131" y="341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97D1D0-D1FF-47D6-9041-B8701BEF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" y="1628800"/>
            <a:ext cx="6807568" cy="31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02811E-6CE1-4941-A8AF-A88B6120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3788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1225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F61B55-25B1-45FD-B22A-A189F0101DBE}"/>
              </a:ext>
            </a:extLst>
          </p:cNvPr>
          <p:cNvSpPr/>
          <p:nvPr/>
        </p:nvSpPr>
        <p:spPr>
          <a:xfrm>
            <a:off x="255508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5CF8997-1E8C-406A-96FD-56ACB87699AB}"/>
              </a:ext>
            </a:extLst>
          </p:cNvPr>
          <p:cNvSpPr/>
          <p:nvPr/>
        </p:nvSpPr>
        <p:spPr>
          <a:xfrm>
            <a:off x="334345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9">
            <a:extLst>
              <a:ext uri="{FF2B5EF4-FFF2-40B4-BE49-F238E27FC236}">
                <a16:creationId xmlns:a16="http://schemas.microsoft.com/office/drawing/2014/main" id="{00C92A60-5348-45F9-850D-2BC5B566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33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2AA5D8F-B18D-459E-A7EA-2C78509092FE}"/>
              </a:ext>
            </a:extLst>
          </p:cNvPr>
          <p:cNvSpPr txBox="1"/>
          <p:nvPr/>
        </p:nvSpPr>
        <p:spPr>
          <a:xfrm>
            <a:off x="1256242" y="2404212"/>
            <a:ext cx="454356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3E60DF6E-8F8E-4FDC-A1CD-1DF917D0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81" y="263792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8DC3B8F8-24BA-447D-8041-F94AC6D2B9F6}"/>
              </a:ext>
            </a:extLst>
          </p:cNvPr>
          <p:cNvSpPr txBox="1"/>
          <p:nvPr/>
        </p:nvSpPr>
        <p:spPr>
          <a:xfrm>
            <a:off x="1543352" y="2350764"/>
            <a:ext cx="454356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판매하는 사람이 더 적습니다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C8909F9D-AB5C-44C7-9AC7-44C83C6E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6" y="2543620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868358F-779D-4E67-9906-DB4C7D7EEA8E}"/>
              </a:ext>
            </a:extLst>
          </p:cNvPr>
          <p:cNvSpPr txBox="1"/>
          <p:nvPr/>
        </p:nvSpPr>
        <p:spPr>
          <a:xfrm>
            <a:off x="1256242" y="3059387"/>
            <a:ext cx="454356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91644186-38EA-4F20-A558-702908B1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81" y="32931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4FBB2822-391C-4CB5-BA93-4F5F609251A0}"/>
              </a:ext>
            </a:extLst>
          </p:cNvPr>
          <p:cNvSpPr txBox="1"/>
          <p:nvPr/>
        </p:nvSpPr>
        <p:spPr>
          <a:xfrm>
            <a:off x="1543352" y="3005939"/>
            <a:ext cx="454356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준비하는 사람이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더 많습니다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A3EB015-C591-44AC-8338-85235EE01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6" y="3198795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11D73E9-4F2C-45AA-BA84-E2DF5A0B6730}"/>
              </a:ext>
            </a:extLst>
          </p:cNvPr>
          <p:cNvSpPr txBox="1"/>
          <p:nvPr/>
        </p:nvSpPr>
        <p:spPr>
          <a:xfrm>
            <a:off x="1256242" y="3722874"/>
            <a:ext cx="454356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1E2915F8-7AC3-4DEC-A6B1-AE953CC56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81" y="395658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F1ADC732-BBF3-44C3-A1AC-B9F3BDCABECC}"/>
              </a:ext>
            </a:extLst>
          </p:cNvPr>
          <p:cNvSpPr txBox="1"/>
          <p:nvPr/>
        </p:nvSpPr>
        <p:spPr>
          <a:xfrm>
            <a:off x="1543352" y="3669426"/>
            <a:ext cx="454356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판매하는 사람이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더 적습니다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470D702-8078-478B-B20E-F01AB2D1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6" y="3862282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401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팝업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09196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준비하는 사람 수와 판매하는 사람 수를 비교해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3542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1256242" y="1732925"/>
            <a:ext cx="454356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21" y="196663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1543352" y="1679477"/>
            <a:ext cx="454356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준비하는 사람이 더 많습니다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92C22F1-FEBB-4CA8-B827-8BA41540F248}"/>
              </a:ext>
            </a:extLst>
          </p:cNvPr>
          <p:cNvGrpSpPr/>
          <p:nvPr/>
        </p:nvGrpSpPr>
        <p:grpSpPr>
          <a:xfrm>
            <a:off x="65785" y="2277329"/>
            <a:ext cx="6918483" cy="1983621"/>
            <a:chOff x="132093" y="220817"/>
            <a:chExt cx="9078215" cy="2602845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183E0E78-E111-4591-9626-F3EF041D6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93" y="220817"/>
              <a:ext cx="9078215" cy="260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D8A0887-6CBF-492B-A046-D6C57DB5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556" b="91667" l="860" r="94194">
                          <a14:foregroundMark x1="10538" y1="22222" x2="1505" y2="62500"/>
                          <a14:foregroundMark x1="1505" y1="62500" x2="16774" y2="91667"/>
                          <a14:foregroundMark x1="89892" y1="23611" x2="88817" y2="84722"/>
                          <a14:foregroundMark x1="92258" y1="48611" x2="89032" y2="76389"/>
                          <a14:foregroundMark x1="92258" y1="51389" x2="94194" y2="65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04048" y="260648"/>
              <a:ext cx="2475402" cy="383288"/>
            </a:xfrm>
            <a:prstGeom prst="rect">
              <a:avLst/>
            </a:prstGeom>
          </p:spPr>
        </p:pic>
      </p:grpSp>
      <p:sp>
        <p:nvSpPr>
          <p:cNvPr id="28" name="TextBox 43">
            <a:extLst>
              <a:ext uri="{FF2B5EF4-FFF2-40B4-BE49-F238E27FC236}">
                <a16:creationId xmlns:a16="http://schemas.microsoft.com/office/drawing/2014/main" id="{151D80EC-B3BF-4486-8739-0E600EAFD4AF}"/>
              </a:ext>
            </a:extLst>
          </p:cNvPr>
          <p:cNvSpPr txBox="1"/>
          <p:nvPr/>
        </p:nvSpPr>
        <p:spPr>
          <a:xfrm>
            <a:off x="149639" y="2929780"/>
            <a:ext cx="65826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준기네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학교에서 알뜰 시장을 열기로 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학년 친구들은 준비하는 사람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판매하는 사람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명으로 한 모둠을 구성하려고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준비하는 사람 수와 판매하는 사람 수를 비교해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585A92-2213-49D9-A6B4-A3E9941E5632}"/>
              </a:ext>
            </a:extLst>
          </p:cNvPr>
          <p:cNvSpPr/>
          <p:nvPr/>
        </p:nvSpPr>
        <p:spPr>
          <a:xfrm>
            <a:off x="117336" y="2599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BD6E2C0A-EC2C-47F0-AAD3-B17E907A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6" y="1872333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FFE1B3D9-5060-445C-887A-B45BC79C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25" y="817295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A2DEAD80-67C4-4117-8DBA-D099C4BA912D}"/>
              </a:ext>
            </a:extLst>
          </p:cNvPr>
          <p:cNvSpPr/>
          <p:nvPr/>
        </p:nvSpPr>
        <p:spPr>
          <a:xfrm>
            <a:off x="5700389" y="8382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142154-1862-4E54-8FDA-015C3EAA2CA0}"/>
              </a:ext>
            </a:extLst>
          </p:cNvPr>
          <p:cNvSpPr/>
          <p:nvPr/>
        </p:nvSpPr>
        <p:spPr>
          <a:xfrm>
            <a:off x="5049829" y="83820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20296AF-F82B-4A77-8A09-E4BEE52F5AD3}"/>
              </a:ext>
            </a:extLst>
          </p:cNvPr>
          <p:cNvSpPr/>
          <p:nvPr/>
        </p:nvSpPr>
        <p:spPr>
          <a:xfrm>
            <a:off x="6353527" y="8397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980812" y="600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401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09196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준비하는 사람 수와 판매하는 사람 수를 비교해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3542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1256242" y="1732925"/>
            <a:ext cx="454356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60" y="196663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1543352" y="1679477"/>
            <a:ext cx="454356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준비하는 사람이 더 많습니다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25" y="817295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B4335-FBAA-4BA7-BD4B-4C49D7CCD5CF}"/>
              </a:ext>
            </a:extLst>
          </p:cNvPr>
          <p:cNvSpPr/>
          <p:nvPr/>
        </p:nvSpPr>
        <p:spPr>
          <a:xfrm>
            <a:off x="5700389" y="8382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15D991-858B-4FCB-B00C-0300ACCD21AE}"/>
              </a:ext>
            </a:extLst>
          </p:cNvPr>
          <p:cNvSpPr/>
          <p:nvPr/>
        </p:nvSpPr>
        <p:spPr>
          <a:xfrm>
            <a:off x="5049829" y="83820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8ADCD-1145-40B8-95B3-BF6F7CB65A5E}"/>
              </a:ext>
            </a:extLst>
          </p:cNvPr>
          <p:cNvSpPr/>
          <p:nvPr/>
        </p:nvSpPr>
        <p:spPr>
          <a:xfrm>
            <a:off x="6353527" y="8397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41024" y="1846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BD6E2C0A-EC2C-47F0-AAD3-B17E907A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6" y="1872333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7D6DF4-45AD-4E70-AD7B-EADBC33F37C7}"/>
              </a:ext>
            </a:extLst>
          </p:cNvPr>
          <p:cNvSpPr txBox="1"/>
          <p:nvPr/>
        </p:nvSpPr>
        <p:spPr>
          <a:xfrm>
            <a:off x="1256242" y="2404212"/>
            <a:ext cx="454356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7089EE53-622D-4106-AB6B-2A7149F0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81" y="263792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FC87BFE9-A4D7-4AE8-AA5B-0D9C9625E7D2}"/>
              </a:ext>
            </a:extLst>
          </p:cNvPr>
          <p:cNvSpPr txBox="1"/>
          <p:nvPr/>
        </p:nvSpPr>
        <p:spPr>
          <a:xfrm>
            <a:off x="1543352" y="2350764"/>
            <a:ext cx="454356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판매하는 사람이 더 적습니다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39A243F2-24EF-4106-ACD4-85084C6A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6" y="2543620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31C97F7-70B4-4C13-ACB4-FBC5DC66CD4F}"/>
              </a:ext>
            </a:extLst>
          </p:cNvPr>
          <p:cNvSpPr txBox="1"/>
          <p:nvPr/>
        </p:nvSpPr>
        <p:spPr>
          <a:xfrm>
            <a:off x="1256242" y="3059387"/>
            <a:ext cx="454356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9FFAE3C4-F541-49A2-BE52-3E4F9143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81" y="32931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4667215A-B064-4E43-8DCE-1A305F6F0032}"/>
              </a:ext>
            </a:extLst>
          </p:cNvPr>
          <p:cNvSpPr txBox="1"/>
          <p:nvPr/>
        </p:nvSpPr>
        <p:spPr>
          <a:xfrm>
            <a:off x="1543352" y="3005939"/>
            <a:ext cx="454356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준비하는 사람이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더 많습니다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6066957-56FA-4B57-B4A0-5DE7F8069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6" y="3198795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C9C4E3E-7384-42E3-863F-337A25DACE9B}"/>
              </a:ext>
            </a:extLst>
          </p:cNvPr>
          <p:cNvSpPr txBox="1"/>
          <p:nvPr/>
        </p:nvSpPr>
        <p:spPr>
          <a:xfrm>
            <a:off x="1256242" y="3722874"/>
            <a:ext cx="454356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56F73DBF-0D0A-4574-9346-CFBF1DC5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81" y="395658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DA8EFB08-2A0C-402C-84E7-A4CF8438D975}"/>
              </a:ext>
            </a:extLst>
          </p:cNvPr>
          <p:cNvSpPr txBox="1"/>
          <p:nvPr/>
        </p:nvSpPr>
        <p:spPr>
          <a:xfrm>
            <a:off x="1543352" y="3669426"/>
            <a:ext cx="454356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판매하는 사람이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더 적습니다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F37643E-FB90-439B-B512-73E76D0B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6" y="3862282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BCC3302F-8007-48E8-96BE-2093D134938B}"/>
              </a:ext>
            </a:extLst>
          </p:cNvPr>
          <p:cNvSpPr/>
          <p:nvPr/>
        </p:nvSpPr>
        <p:spPr>
          <a:xfrm>
            <a:off x="1041024" y="2488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B4ABF88-898F-4AFA-9E5B-642B3EB72209}"/>
              </a:ext>
            </a:extLst>
          </p:cNvPr>
          <p:cNvSpPr/>
          <p:nvPr/>
        </p:nvSpPr>
        <p:spPr>
          <a:xfrm>
            <a:off x="1041024" y="31151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B0C49E3-E181-4A19-B3AE-8D89A2169939}"/>
              </a:ext>
            </a:extLst>
          </p:cNvPr>
          <p:cNvSpPr/>
          <p:nvPr/>
        </p:nvSpPr>
        <p:spPr>
          <a:xfrm>
            <a:off x="1041024" y="3757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179BB84-022A-44EC-87DC-50C87291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" y="2929780"/>
            <a:ext cx="279755" cy="112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3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401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09196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준비하는 사람 수와 판매하는 사람 수를 뺄셈으로 비교해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3542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863588" y="2185883"/>
            <a:ext cx="1300457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11" y="251284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867229" y="2132435"/>
            <a:ext cx="130045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25" y="817295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B4335-FBAA-4BA7-BD4B-4C49D7CCD5CF}"/>
              </a:ext>
            </a:extLst>
          </p:cNvPr>
          <p:cNvSpPr/>
          <p:nvPr/>
        </p:nvSpPr>
        <p:spPr>
          <a:xfrm>
            <a:off x="5700389" y="83820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15D991-858B-4FCB-B00C-0300ACCD21AE}"/>
              </a:ext>
            </a:extLst>
          </p:cNvPr>
          <p:cNvSpPr/>
          <p:nvPr/>
        </p:nvSpPr>
        <p:spPr>
          <a:xfrm>
            <a:off x="5049829" y="8382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8ADCD-1145-40B8-95B3-BF6F7CB65A5E}"/>
              </a:ext>
            </a:extLst>
          </p:cNvPr>
          <p:cNvSpPr/>
          <p:nvPr/>
        </p:nvSpPr>
        <p:spPr>
          <a:xfrm>
            <a:off x="6353527" y="8397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7D6DF4-45AD-4E70-AD7B-EADBC33F37C7}"/>
              </a:ext>
            </a:extLst>
          </p:cNvPr>
          <p:cNvSpPr txBox="1"/>
          <p:nvPr/>
        </p:nvSpPr>
        <p:spPr>
          <a:xfrm>
            <a:off x="862950" y="2826526"/>
            <a:ext cx="5617261" cy="962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7089EE53-622D-4106-AB6B-2A7149F0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66" y="352665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FC87BFE9-A4D7-4AE8-AA5B-0D9C9625E7D2}"/>
              </a:ext>
            </a:extLst>
          </p:cNvPr>
          <p:cNvSpPr txBox="1"/>
          <p:nvPr/>
        </p:nvSpPr>
        <p:spPr>
          <a:xfrm>
            <a:off x="1150059" y="2802887"/>
            <a:ext cx="5351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준비하는 사람은 판매하는 사람보다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더 많습니다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판매하는 사람은 준비하는 사람보다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더 적습니다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39A243F2-24EF-4106-ACD4-85084C6A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9" y="2888940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BCC3302F-8007-48E8-96BE-2093D134938B}"/>
              </a:ext>
            </a:extLst>
          </p:cNvPr>
          <p:cNvSpPr/>
          <p:nvPr/>
        </p:nvSpPr>
        <p:spPr>
          <a:xfrm>
            <a:off x="635979" y="2940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179BB84-022A-44EC-87DC-50C87291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" y="2929780"/>
            <a:ext cx="279755" cy="112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4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401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09196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준비하는 사람 수와 판매하는 사람 수를 뺄셈으로 비교해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3542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수를 비교해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25" y="817295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B4335-FBAA-4BA7-BD4B-4C49D7CCD5CF}"/>
              </a:ext>
            </a:extLst>
          </p:cNvPr>
          <p:cNvSpPr/>
          <p:nvPr/>
        </p:nvSpPr>
        <p:spPr>
          <a:xfrm>
            <a:off x="5700389" y="8382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15D991-858B-4FCB-B00C-0300ACCD21AE}"/>
              </a:ext>
            </a:extLst>
          </p:cNvPr>
          <p:cNvSpPr/>
          <p:nvPr/>
        </p:nvSpPr>
        <p:spPr>
          <a:xfrm>
            <a:off x="5049829" y="8382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8ADCD-1145-40B8-95B3-BF6F7CB65A5E}"/>
              </a:ext>
            </a:extLst>
          </p:cNvPr>
          <p:cNvSpPr/>
          <p:nvPr/>
        </p:nvSpPr>
        <p:spPr>
          <a:xfrm>
            <a:off x="6353527" y="8397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7D6DF4-45AD-4E70-AD7B-EADBC33F37C7}"/>
              </a:ext>
            </a:extLst>
          </p:cNvPr>
          <p:cNvSpPr txBox="1"/>
          <p:nvPr/>
        </p:nvSpPr>
        <p:spPr>
          <a:xfrm>
            <a:off x="570868" y="2026059"/>
            <a:ext cx="6039183" cy="70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7089EE53-622D-4106-AB6B-2A7149F0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02" y="244818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FC87BFE9-A4D7-4AE8-AA5B-0D9C9625E7D2}"/>
              </a:ext>
            </a:extLst>
          </p:cNvPr>
          <p:cNvSpPr txBox="1"/>
          <p:nvPr/>
        </p:nvSpPr>
        <p:spPr>
          <a:xfrm>
            <a:off x="857977" y="2018049"/>
            <a:ext cx="58600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6÷3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준비하는 사람 수는 판매하는 사람 수의</a:t>
            </a:r>
            <a:b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39A243F2-24EF-4106-ACD4-85084C6A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7" y="2116369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BCC3302F-8007-48E8-96BE-2093D134938B}"/>
              </a:ext>
            </a:extLst>
          </p:cNvPr>
          <p:cNvSpPr/>
          <p:nvPr/>
        </p:nvSpPr>
        <p:spPr>
          <a:xfrm>
            <a:off x="343897" y="2156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179BB84-022A-44EC-87DC-50C87291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" y="2929780"/>
            <a:ext cx="279755" cy="112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7D6C3B-27E6-4A3C-BAD4-B71DA955BC5A}"/>
              </a:ext>
            </a:extLst>
          </p:cNvPr>
          <p:cNvSpPr txBox="1"/>
          <p:nvPr/>
        </p:nvSpPr>
        <p:spPr>
          <a:xfrm>
            <a:off x="570868" y="2937719"/>
            <a:ext cx="6039183" cy="1026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686E1DB6-5EB5-4D5B-85F3-F1EF91AB3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02" y="35953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6534673B-80C8-49B0-9404-53C11D79BB35}"/>
              </a:ext>
            </a:extLst>
          </p:cNvPr>
          <p:cNvSpPr txBox="1"/>
          <p:nvPr/>
        </p:nvSpPr>
        <p:spPr>
          <a:xfrm>
            <a:off x="857976" y="2929709"/>
            <a:ext cx="5979045" cy="95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3÷6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판매하는 사람 수는 준비하는 사람 수의</a:t>
            </a:r>
            <a:b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1A2B3E3-D821-4461-B6E6-E883E397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7" y="3122565"/>
            <a:ext cx="244632" cy="1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39EBFBC-A8BA-4528-9ABA-2655225184A5}"/>
              </a:ext>
            </a:extLst>
          </p:cNvPr>
          <p:cNvSpPr/>
          <p:nvPr/>
        </p:nvSpPr>
        <p:spPr>
          <a:xfrm>
            <a:off x="343897" y="3067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66018C0-0E98-4B45-98F9-A0D92973F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16953"/>
              </p:ext>
            </p:extLst>
          </p:nvPr>
        </p:nvGraphicFramePr>
        <p:xfrm>
          <a:off x="1655676" y="2916018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EFA319D-A140-4E7F-A481-95280171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16953"/>
              </p:ext>
            </p:extLst>
          </p:nvPr>
        </p:nvGraphicFramePr>
        <p:xfrm>
          <a:off x="913690" y="3354869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8692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39835</TotalTime>
  <Words>1674</Words>
  <Application>Microsoft Office PowerPoint</Application>
  <PresentationFormat>화면 슬라이드 쇼(4:3)</PresentationFormat>
  <Paragraphs>520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6239</cp:revision>
  <dcterms:created xsi:type="dcterms:W3CDTF">2008-07-15T12:19:11Z</dcterms:created>
  <dcterms:modified xsi:type="dcterms:W3CDTF">2022-02-18T07:02:05Z</dcterms:modified>
</cp:coreProperties>
</file>