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9"/>
  </p:notesMasterIdLst>
  <p:handoutMasterIdLst>
    <p:handoutMasterId r:id="rId30"/>
  </p:handoutMasterIdLst>
  <p:sldIdLst>
    <p:sldId id="782" r:id="rId2"/>
    <p:sldId id="783" r:id="rId3"/>
    <p:sldId id="1171" r:id="rId4"/>
    <p:sldId id="1130" r:id="rId5"/>
    <p:sldId id="1178" r:id="rId6"/>
    <p:sldId id="1267" r:id="rId7"/>
    <p:sldId id="1268" r:id="rId8"/>
    <p:sldId id="1269" r:id="rId9"/>
    <p:sldId id="1270" r:id="rId10"/>
    <p:sldId id="1271" r:id="rId11"/>
    <p:sldId id="1272" r:id="rId12"/>
    <p:sldId id="1158" r:id="rId13"/>
    <p:sldId id="1134" r:id="rId14"/>
    <p:sldId id="1273" r:id="rId15"/>
    <p:sldId id="1274" r:id="rId16"/>
    <p:sldId id="1262" r:id="rId17"/>
    <p:sldId id="1275" r:id="rId18"/>
    <p:sldId id="1146" r:id="rId19"/>
    <p:sldId id="1149" r:id="rId20"/>
    <p:sldId id="1150" r:id="rId21"/>
    <p:sldId id="1163" r:id="rId22"/>
    <p:sldId id="1252" r:id="rId23"/>
    <p:sldId id="1264" r:id="rId24"/>
    <p:sldId id="1232" r:id="rId25"/>
    <p:sldId id="1276" r:id="rId26"/>
    <p:sldId id="1166" r:id="rId27"/>
    <p:sldId id="1277" r:id="rId28"/>
  </p:sldIdLst>
  <p:sldSz cx="9144000" cy="6858000" type="screen4x3"/>
  <p:notesSz cx="6794500" cy="9906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B400S3A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0FF"/>
    <a:srgbClr val="984807"/>
    <a:srgbClr val="F6C1C9"/>
    <a:srgbClr val="A46B5B"/>
    <a:srgbClr val="FCD5B5"/>
    <a:srgbClr val="F6E7D4"/>
    <a:srgbClr val="E6E6E6"/>
    <a:srgbClr val="FF3399"/>
    <a:srgbClr val="FF999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6686" autoAdjust="0"/>
  </p:normalViewPr>
  <p:slideViewPr>
    <p:cSldViewPr>
      <p:cViewPr varScale="1">
        <p:scale>
          <a:sx n="81" d="100"/>
          <a:sy n="81" d="100"/>
        </p:scale>
        <p:origin x="1464" y="67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0"/>
        <p:guide pos="214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63" y="0"/>
            <a:ext cx="2943437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169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76" y="0"/>
            <a:ext cx="2943438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33" y="4705073"/>
            <a:ext cx="5436235" cy="445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123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08145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  <p:extLst>
      <p:ext uri="{BB962C8B-B14F-4D97-AF65-F5344CB8AC3E}">
        <p14:creationId xmlns:p14="http://schemas.microsoft.com/office/powerpoint/2010/main" val="379762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3.png"/><Relationship Id="rId10" Type="http://schemas.openxmlformats.org/officeDocument/2006/relationships/hyperlink" Target="https://cdata2.tsherpa.co.kr/tsherpa/MultiMedia/Flash/2020/curri/index.html?flashxmlnum=yuni4856&amp;classa=A8-C1-41-MM-MM-04-03-03-0-0-0-0&amp;classno=MM_41_04/suh_0401_02_0003/suh_0401_02_0003_201_2.html" TargetMode="External"/><Relationship Id="rId4" Type="http://schemas.openxmlformats.org/officeDocument/2006/relationships/image" Target="../media/image21.png"/><Relationship Id="rId9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6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1.png"/><Relationship Id="rId5" Type="http://schemas.openxmlformats.org/officeDocument/2006/relationships/image" Target="../media/image22.png"/><Relationship Id="rId10" Type="http://schemas.openxmlformats.org/officeDocument/2006/relationships/image" Target="../media/image20.png"/><Relationship Id="rId4" Type="http://schemas.openxmlformats.org/officeDocument/2006/relationships/image" Target="../media/image3.png"/><Relationship Id="rId9" Type="http://schemas.openxmlformats.org/officeDocument/2006/relationships/hyperlink" Target="https://cdata2.tsherpa.co.kr/tsherpa/MultiMedia/Flash/2020/curri/index.html?flashxmlnum=yuni4856&amp;classa=A8-C1-41-MM-MM-04-03-03-0-0-0-0&amp;classno=MM_41_04/suh_0401_02_0003/suh_0401_02_0003_201_2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0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.png"/><Relationship Id="rId7" Type="http://schemas.openxmlformats.org/officeDocument/2006/relationships/image" Target="../media/image47.png"/><Relationship Id="rId12" Type="http://schemas.openxmlformats.org/officeDocument/2006/relationships/hyperlink" Target="http://cdata.tsherpa.co.kr/tsherpa/MultiMedia/Flash/2020/curri/index.html?flashxmlnum=soboro2&amp;classa=A8-C1-62-KK-KA-02-03-04-0-0-0-0&amp;classno=AA_SAMPLE/nproto_sample/DA/nproto_cmn_914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11" Type="http://schemas.openxmlformats.org/officeDocument/2006/relationships/image" Target="../media/image35.png"/><Relationship Id="rId5" Type="http://schemas.openxmlformats.org/officeDocument/2006/relationships/image" Target="../media/image45.png"/><Relationship Id="rId10" Type="http://schemas.openxmlformats.org/officeDocument/2006/relationships/image" Target="../media/image34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hyperlink" Target="http://cdata.tsherpa.co.kr/tsherpa/MultiMedia/Flash/2020/curri/index.html?flashxmlnum=soboro2&amp;classa=A8-C1-62-KK-KA-02-03-04-0-0-0-0&amp;classno=AA_SAMPLE/nproto_sample/DA/nproto_cmn_914.html" TargetMode="External"/><Relationship Id="rId3" Type="http://schemas.openxmlformats.org/officeDocument/2006/relationships/image" Target="../media/image44.png"/><Relationship Id="rId7" Type="http://schemas.openxmlformats.org/officeDocument/2006/relationships/image" Target="../media/image49.png"/><Relationship Id="rId12" Type="http://schemas.openxmlformats.org/officeDocument/2006/relationships/image" Target="../media/image5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8.png"/><Relationship Id="rId11" Type="http://schemas.openxmlformats.org/officeDocument/2006/relationships/image" Target="../media/image51.png"/><Relationship Id="rId5" Type="http://schemas.openxmlformats.org/officeDocument/2006/relationships/image" Target="../media/image46.png"/><Relationship Id="rId10" Type="http://schemas.openxmlformats.org/officeDocument/2006/relationships/image" Target="../media/image50.png"/><Relationship Id="rId4" Type="http://schemas.openxmlformats.org/officeDocument/2006/relationships/image" Target="../media/image45.png"/><Relationship Id="rId9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hyperlink" Target="https://cdata2.tsherpa.co.kr/tsherpa/MultiMedia/Flash/2020/curri/index.html?flashxmlnum=yuni4856&amp;classa=A8-C1-41-MM-MM-04-05-03-0-0-0-0&amp;classno=MM_41_04/suh_0401_04_0003/suh_0401_04_0003_204_1.html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337428"/>
              </p:ext>
            </p:extLst>
          </p:nvPr>
        </p:nvGraphicFramePr>
        <p:xfrm>
          <a:off x="34925" y="2446338"/>
          <a:ext cx="8929688" cy="3616845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2022.02.02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 및 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/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649154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03 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비를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suh_0601_04_0003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E7E5111-8736-40DE-AA6A-E81CBD1A5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9" y="843530"/>
            <a:ext cx="6888963" cy="4240095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7">
            <a:extLst>
              <a:ext uri="{FF2B5EF4-FFF2-40B4-BE49-F238E27FC236}">
                <a16:creationId xmlns:a16="http://schemas.microsoft.com/office/drawing/2014/main" id="{3D7BD0E6-B8C5-473B-B893-C4661D7C8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id="{9ADFB8B5-F179-4CF1-BA27-EC8EF625F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id="{7C6262D9-341C-4A3B-B3F8-F21D2B846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suh_0601_04_0003_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id="{8D7577D0-59E4-41EE-A0E7-8FA668389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비를 알아볼까요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C3A06C3C-7BE8-41D1-A7E2-178E95C49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4319" y="3545109"/>
            <a:ext cx="912161" cy="545965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047CD270-0B0E-407E-9244-83AA139ADC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9417" y="3565174"/>
            <a:ext cx="885529" cy="519333"/>
          </a:xfrm>
          <a:prstGeom prst="rect">
            <a:avLst/>
          </a:prstGeom>
        </p:spPr>
      </p:pic>
      <p:sp>
        <p:nvSpPr>
          <p:cNvPr id="48" name="타원 47">
            <a:extLst>
              <a:ext uri="{FF2B5EF4-FFF2-40B4-BE49-F238E27FC236}">
                <a16:creationId xmlns:a16="http://schemas.microsoft.com/office/drawing/2014/main" id="{BB9F1E65-E131-4588-849F-C061E3902C75}"/>
              </a:ext>
            </a:extLst>
          </p:cNvPr>
          <p:cNvSpPr/>
          <p:nvPr/>
        </p:nvSpPr>
        <p:spPr>
          <a:xfrm>
            <a:off x="5148064" y="233075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E908733A-26DA-445E-A7C4-62399B7F53C6}"/>
              </a:ext>
            </a:extLst>
          </p:cNvPr>
          <p:cNvSpPr/>
          <p:nvPr/>
        </p:nvSpPr>
        <p:spPr>
          <a:xfrm>
            <a:off x="2447764" y="274449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2">
            <a:extLst>
              <a:ext uri="{FF2B5EF4-FFF2-40B4-BE49-F238E27FC236}">
                <a16:creationId xmlns:a16="http://schemas.microsoft.com/office/drawing/2014/main" id="{431B6389-E24C-4672-BA4A-805337C1A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3392" y="940797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타원 51">
            <a:extLst>
              <a:ext uri="{FF2B5EF4-FFF2-40B4-BE49-F238E27FC236}">
                <a16:creationId xmlns:a16="http://schemas.microsoft.com/office/drawing/2014/main" id="{789DFDDA-BD20-4888-A4F9-712DFD204A34}"/>
              </a:ext>
            </a:extLst>
          </p:cNvPr>
          <p:cNvSpPr/>
          <p:nvPr/>
        </p:nvSpPr>
        <p:spPr>
          <a:xfrm>
            <a:off x="-184827" y="85506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F3CDA8FC-8C1E-49B9-9696-DBA153576065}"/>
              </a:ext>
            </a:extLst>
          </p:cNvPr>
          <p:cNvSpPr/>
          <p:nvPr/>
        </p:nvSpPr>
        <p:spPr>
          <a:xfrm>
            <a:off x="2915816" y="331946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224DB663-0DA1-4F17-830D-00107206C0C4}"/>
              </a:ext>
            </a:extLst>
          </p:cNvPr>
          <p:cNvSpPr/>
          <p:nvPr/>
        </p:nvSpPr>
        <p:spPr>
          <a:xfrm>
            <a:off x="1383141" y="320992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1" name="Group 56">
            <a:extLst>
              <a:ext uri="{FF2B5EF4-FFF2-40B4-BE49-F238E27FC236}">
                <a16:creationId xmlns:a16="http://schemas.microsoft.com/office/drawing/2014/main" id="{9CABF2F5-5446-466F-A23D-846E25716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249071"/>
              </p:ext>
            </p:extLst>
          </p:nvPr>
        </p:nvGraphicFramePr>
        <p:xfrm>
          <a:off x="6984268" y="692696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개념정리박스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비고 참고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개념정리 빈칸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마우스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갖다대면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번째 디자인 되게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) –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비고 참고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삭제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이너탭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사용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(2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하여 나누기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2" name="직사각형 61">
            <a:extLst>
              <a:ext uri="{FF2B5EF4-FFF2-40B4-BE49-F238E27FC236}">
                <a16:creationId xmlns:a16="http://schemas.microsoft.com/office/drawing/2014/main" id="{A580077D-42A9-4306-BABD-463879758F91}"/>
              </a:ext>
            </a:extLst>
          </p:cNvPr>
          <p:cNvSpPr/>
          <p:nvPr/>
        </p:nvSpPr>
        <p:spPr>
          <a:xfrm>
            <a:off x="81996" y="2266004"/>
            <a:ext cx="6937059" cy="28176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2BB1B140-B5C7-4D1A-BC30-FE30BA9924AD}"/>
              </a:ext>
            </a:extLst>
          </p:cNvPr>
          <p:cNvSpPr/>
          <p:nvPr/>
        </p:nvSpPr>
        <p:spPr>
          <a:xfrm>
            <a:off x="-55979" y="215646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EB1E2CDE-0B7C-4BF4-BB90-CFBD7A7ABAAA}"/>
              </a:ext>
            </a:extLst>
          </p:cNvPr>
          <p:cNvSpPr/>
          <p:nvPr/>
        </p:nvSpPr>
        <p:spPr>
          <a:xfrm>
            <a:off x="6516216" y="331118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8806DE4-68E0-429D-A86D-A80203D9CB2F}"/>
              </a:ext>
            </a:extLst>
          </p:cNvPr>
          <p:cNvSpPr/>
          <p:nvPr/>
        </p:nvSpPr>
        <p:spPr>
          <a:xfrm>
            <a:off x="-156696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F7F126B-E547-471E-A0F4-F1FB3852C01C}"/>
              </a:ext>
            </a:extLst>
          </p:cNvPr>
          <p:cNvSpPr/>
          <p:nvPr/>
        </p:nvSpPr>
        <p:spPr>
          <a:xfrm>
            <a:off x="6632562" y="349791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899073E4-62FA-4758-928E-EC0BFF9BA3A5}"/>
              </a:ext>
            </a:extLst>
          </p:cNvPr>
          <p:cNvGrpSpPr/>
          <p:nvPr/>
        </p:nvGrpSpPr>
        <p:grpSpPr>
          <a:xfrm flipV="1">
            <a:off x="2991939" y="4904026"/>
            <a:ext cx="1117171" cy="179599"/>
            <a:chOff x="319554" y="1245924"/>
            <a:chExt cx="2636592" cy="423864"/>
          </a:xfrm>
        </p:grpSpPr>
        <p:pic>
          <p:nvPicPr>
            <p:cNvPr id="69" name="Picture 11">
              <a:extLst>
                <a:ext uri="{FF2B5EF4-FFF2-40B4-BE49-F238E27FC236}">
                  <a16:creationId xmlns:a16="http://schemas.microsoft.com/office/drawing/2014/main" id="{4B92306E-CB32-4537-A75D-82BEDFF1AE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2">
              <a:extLst>
                <a:ext uri="{FF2B5EF4-FFF2-40B4-BE49-F238E27FC236}">
                  <a16:creationId xmlns:a16="http://schemas.microsoft.com/office/drawing/2014/main" id="{DE2B847E-1806-4632-9D9A-BAF9637BED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13">
              <a:extLst>
                <a:ext uri="{FF2B5EF4-FFF2-40B4-BE49-F238E27FC236}">
                  <a16:creationId xmlns:a16="http://schemas.microsoft.com/office/drawing/2014/main" id="{2A204E18-AB7D-4507-8519-32FA40E49A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" name="Picture 14">
              <a:extLst>
                <a:ext uri="{FF2B5EF4-FFF2-40B4-BE49-F238E27FC236}">
                  <a16:creationId xmlns:a16="http://schemas.microsoft.com/office/drawing/2014/main" id="{4F827B9D-EFA0-4D07-AA55-216828AB48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3" name="타원 72">
            <a:extLst>
              <a:ext uri="{FF2B5EF4-FFF2-40B4-BE49-F238E27FC236}">
                <a16:creationId xmlns:a16="http://schemas.microsoft.com/office/drawing/2014/main" id="{3542D017-1B4B-4C8A-99DC-5923B4519B88}"/>
              </a:ext>
            </a:extLst>
          </p:cNvPr>
          <p:cNvSpPr/>
          <p:nvPr/>
        </p:nvSpPr>
        <p:spPr>
          <a:xfrm>
            <a:off x="2762554" y="485147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625E44-4CC1-4BD0-B23D-4DAF001F5095}"/>
              </a:ext>
            </a:extLst>
          </p:cNvPr>
          <p:cNvSpPr/>
          <p:nvPr/>
        </p:nvSpPr>
        <p:spPr>
          <a:xfrm>
            <a:off x="705938" y="5874963"/>
            <a:ext cx="62558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10"/>
              </a:rPr>
              <a:t>https://cdata2.tsherpa.co.kr/tsherpa/MultiMedia/Flash/2020/curri/index.html?flashxmlnum=yuni4856&amp;classa=A8-C1-41-MM-MM-04-03-03-0-0-0-0&amp;classno=MM_41_04/suh_0401_02_0003/suh_0401_02_0003_201_2.html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400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71B16B2-4636-41B9-B28D-01DA7E0BF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9" y="843530"/>
            <a:ext cx="6888963" cy="4221038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7">
            <a:extLst>
              <a:ext uri="{FF2B5EF4-FFF2-40B4-BE49-F238E27FC236}">
                <a16:creationId xmlns:a16="http://schemas.microsoft.com/office/drawing/2014/main" id="{3D7BD0E6-B8C5-473B-B893-C4661D7C8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id="{9ADFB8B5-F179-4CF1-BA27-EC8EF625F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id="{7C6262D9-341C-4A3B-B3F8-F21D2B846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suh_0601_04_0003_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id="{8D7577D0-59E4-41EE-A0E7-8FA668389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비를 알아볼까요</a:t>
            </a:r>
          </a:p>
        </p:txBody>
      </p:sp>
      <p:pic>
        <p:nvPicPr>
          <p:cNvPr id="50" name="Picture 2">
            <a:extLst>
              <a:ext uri="{FF2B5EF4-FFF2-40B4-BE49-F238E27FC236}">
                <a16:creationId xmlns:a16="http://schemas.microsoft.com/office/drawing/2014/main" id="{431B6389-E24C-4672-BA4A-805337C1A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3392" y="940797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1" name="Group 56">
            <a:extLst>
              <a:ext uri="{FF2B5EF4-FFF2-40B4-BE49-F238E27FC236}">
                <a16:creationId xmlns:a16="http://schemas.microsoft.com/office/drawing/2014/main" id="{9CABF2F5-5446-466F-A23D-846E25716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186427"/>
              </p:ext>
            </p:extLst>
          </p:nvPr>
        </p:nvGraphicFramePr>
        <p:xfrm>
          <a:off x="6984268" y="692696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삭제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이너탭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사용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(2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하여 나누기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기준량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비교하는 양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빈칸으로 바꾸기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마우스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갖다대면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번째 디자인 되게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) 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빈칸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- 11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슬라이드 참고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2" name="직사각형 61">
            <a:extLst>
              <a:ext uri="{FF2B5EF4-FFF2-40B4-BE49-F238E27FC236}">
                <a16:creationId xmlns:a16="http://schemas.microsoft.com/office/drawing/2014/main" id="{A580077D-42A9-4306-BABD-463879758F91}"/>
              </a:ext>
            </a:extLst>
          </p:cNvPr>
          <p:cNvSpPr/>
          <p:nvPr/>
        </p:nvSpPr>
        <p:spPr>
          <a:xfrm>
            <a:off x="81996" y="2266004"/>
            <a:ext cx="6937059" cy="28176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EB1E2CDE-0B7C-4BF4-BB90-CFBD7A7ABAAA}"/>
              </a:ext>
            </a:extLst>
          </p:cNvPr>
          <p:cNvSpPr/>
          <p:nvPr/>
        </p:nvSpPr>
        <p:spPr>
          <a:xfrm>
            <a:off x="-73625" y="331118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8806DE4-68E0-429D-A86D-A80203D9CB2F}"/>
              </a:ext>
            </a:extLst>
          </p:cNvPr>
          <p:cNvSpPr/>
          <p:nvPr/>
        </p:nvSpPr>
        <p:spPr>
          <a:xfrm>
            <a:off x="-156696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F7F126B-E547-471E-A0F4-F1FB3852C01C}"/>
              </a:ext>
            </a:extLst>
          </p:cNvPr>
          <p:cNvSpPr/>
          <p:nvPr/>
        </p:nvSpPr>
        <p:spPr>
          <a:xfrm>
            <a:off x="42721" y="349791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899073E4-62FA-4758-928E-EC0BFF9BA3A5}"/>
              </a:ext>
            </a:extLst>
          </p:cNvPr>
          <p:cNvGrpSpPr/>
          <p:nvPr/>
        </p:nvGrpSpPr>
        <p:grpSpPr>
          <a:xfrm flipV="1">
            <a:off x="2991939" y="4904026"/>
            <a:ext cx="1117171" cy="179599"/>
            <a:chOff x="319554" y="1245924"/>
            <a:chExt cx="2636592" cy="423864"/>
          </a:xfrm>
        </p:grpSpPr>
        <p:pic>
          <p:nvPicPr>
            <p:cNvPr id="69" name="Picture 11">
              <a:extLst>
                <a:ext uri="{FF2B5EF4-FFF2-40B4-BE49-F238E27FC236}">
                  <a16:creationId xmlns:a16="http://schemas.microsoft.com/office/drawing/2014/main" id="{4B92306E-CB32-4537-A75D-82BEDFF1AE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2">
              <a:extLst>
                <a:ext uri="{FF2B5EF4-FFF2-40B4-BE49-F238E27FC236}">
                  <a16:creationId xmlns:a16="http://schemas.microsoft.com/office/drawing/2014/main" id="{DE2B847E-1806-4632-9D9A-BAF9637BED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13">
              <a:extLst>
                <a:ext uri="{FF2B5EF4-FFF2-40B4-BE49-F238E27FC236}">
                  <a16:creationId xmlns:a16="http://schemas.microsoft.com/office/drawing/2014/main" id="{2A204E18-AB7D-4507-8519-32FA40E49A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" name="Picture 14">
              <a:extLst>
                <a:ext uri="{FF2B5EF4-FFF2-40B4-BE49-F238E27FC236}">
                  <a16:creationId xmlns:a16="http://schemas.microsoft.com/office/drawing/2014/main" id="{4F827B9D-EFA0-4D07-AA55-216828AB48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3" name="타원 72">
            <a:extLst>
              <a:ext uri="{FF2B5EF4-FFF2-40B4-BE49-F238E27FC236}">
                <a16:creationId xmlns:a16="http://schemas.microsoft.com/office/drawing/2014/main" id="{3542D017-1B4B-4C8A-99DC-5923B4519B88}"/>
              </a:ext>
            </a:extLst>
          </p:cNvPr>
          <p:cNvSpPr/>
          <p:nvPr/>
        </p:nvSpPr>
        <p:spPr>
          <a:xfrm>
            <a:off x="2762554" y="485147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364B82B-30B1-4BCD-903E-CB57BA3B1F85}"/>
              </a:ext>
            </a:extLst>
          </p:cNvPr>
          <p:cNvSpPr/>
          <p:nvPr/>
        </p:nvSpPr>
        <p:spPr>
          <a:xfrm>
            <a:off x="705938" y="5874963"/>
            <a:ext cx="62558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9"/>
              </a:rPr>
              <a:t>https://cdata2.tsherpa.co.kr/tsherpa/MultiMedia/Flash/2020/curri/index.html?flashxmlnum=yuni4856&amp;classa=A8-C1-41-MM-MM-04-03-03-0-0-0-0&amp;classno=MM_41_04/suh_0401_02_0003/suh_0401_02_0003_201_2.html</a:t>
            </a:r>
            <a:r>
              <a:rPr lang="ko-KR" altLang="en-US" dirty="0"/>
              <a:t> 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8CD2A972-3BDD-4224-B515-286A44315D0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59735" y="2836146"/>
            <a:ext cx="912161" cy="545965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EB645177-DAF8-4CE6-99D2-391DDCB59BA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64833" y="2856211"/>
            <a:ext cx="885529" cy="519333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A62355E4-0EB9-4CF1-83E4-445BC23F59E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72487" y="3254436"/>
            <a:ext cx="912161" cy="545965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28E9A885-EC85-4A48-A8A0-F66DDC2A24E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77585" y="3274501"/>
            <a:ext cx="885529" cy="519333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C86AC212-876D-4695-B316-EAAF2D506875}"/>
              </a:ext>
            </a:extLst>
          </p:cNvPr>
          <p:cNvSpPr/>
          <p:nvPr/>
        </p:nvSpPr>
        <p:spPr>
          <a:xfrm>
            <a:off x="5359735" y="2405275"/>
            <a:ext cx="882662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C4226A8-BA77-4171-A591-EF6C5F46BF81}"/>
              </a:ext>
            </a:extLst>
          </p:cNvPr>
          <p:cNvSpPr/>
          <p:nvPr/>
        </p:nvSpPr>
        <p:spPr>
          <a:xfrm>
            <a:off x="2901604" y="2882335"/>
            <a:ext cx="1442460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459586C6-8036-4CD5-9F18-F9B7E83CE4E1}"/>
              </a:ext>
            </a:extLst>
          </p:cNvPr>
          <p:cNvSpPr/>
          <p:nvPr/>
        </p:nvSpPr>
        <p:spPr>
          <a:xfrm>
            <a:off x="2790402" y="272056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DC7EC676-B495-4358-82BC-4A85DDE43969}"/>
              </a:ext>
            </a:extLst>
          </p:cNvPr>
          <p:cNvSpPr/>
          <p:nvPr/>
        </p:nvSpPr>
        <p:spPr>
          <a:xfrm>
            <a:off x="5154105" y="227667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7929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AFFABA1-271E-4BCB-9630-E1EBAD19B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857" y="2492360"/>
            <a:ext cx="5112060" cy="327879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1D8787E-733B-4754-9132-3C63ACAC1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27" y="953694"/>
            <a:ext cx="6634120" cy="1523560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611471"/>
              </p:ext>
            </p:extLst>
          </p:nvPr>
        </p:nvGraphicFramePr>
        <p:xfrm>
          <a:off x="6984268" y="692696"/>
          <a:ext cx="2086863" cy="344873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기존의 </a:t>
                      </a:r>
                      <a:r>
                        <a:rPr kumimoji="0" lang="en-US" altLang="ko-KR" sz="10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suh_0601_04_0003_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202_1.html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 </a:t>
                      </a:r>
                      <a:r>
                        <a:rPr kumimoji="0" lang="en-US" altLang="ko-KR" sz="10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suh_0601_04_0003_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202_2.html 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두 파일을 합쳐서</a:t>
                      </a:r>
                      <a:endParaRPr lang="en-US" altLang="ko-KR" sz="10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suh_0601_04_0003_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202_1.html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 만들어주세요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기존 그림보기 약물 삭제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그림 탭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그림은 기존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개발물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그림 그대로 사용하되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말풍선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-238203" y="916790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suh_0601_04_0003_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비를 알아볼까요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0" name="타원 59"/>
          <p:cNvSpPr/>
          <p:nvPr/>
        </p:nvSpPr>
        <p:spPr>
          <a:xfrm>
            <a:off x="151461" y="98715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48C4B0C-E8A2-48FA-9066-304F201DD813}"/>
              </a:ext>
            </a:extLst>
          </p:cNvPr>
          <p:cNvSpPr/>
          <p:nvPr/>
        </p:nvSpPr>
        <p:spPr>
          <a:xfrm>
            <a:off x="4031940" y="2161432"/>
            <a:ext cx="2795007" cy="3354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3834811" y="2205793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0B08D4B-B68D-43D7-A6F3-ED4B5F03429F}"/>
              </a:ext>
            </a:extLst>
          </p:cNvPr>
          <p:cNvSpPr/>
          <p:nvPr/>
        </p:nvSpPr>
        <p:spPr>
          <a:xfrm>
            <a:off x="5459698" y="2214986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AAE5A9C-A65B-4E79-8416-9EAA157FC84A}"/>
              </a:ext>
            </a:extLst>
          </p:cNvPr>
          <p:cNvSpPr/>
          <p:nvPr/>
        </p:nvSpPr>
        <p:spPr>
          <a:xfrm>
            <a:off x="4809138" y="2214987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5DFFC05-0581-4439-9A03-E6561235718F}"/>
              </a:ext>
            </a:extLst>
          </p:cNvPr>
          <p:cNvSpPr/>
          <p:nvPr/>
        </p:nvSpPr>
        <p:spPr>
          <a:xfrm>
            <a:off x="6112836" y="2216507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3E3F0A8-1C22-453D-9EC3-BC5B9EA9E9A8}"/>
              </a:ext>
            </a:extLst>
          </p:cNvPr>
          <p:cNvSpPr/>
          <p:nvPr/>
        </p:nvSpPr>
        <p:spPr>
          <a:xfrm>
            <a:off x="4150945" y="2214987"/>
            <a:ext cx="630741" cy="256556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474E463-A569-4600-AAFB-F0B18F12F9A4}"/>
              </a:ext>
            </a:extLst>
          </p:cNvPr>
          <p:cNvSpPr/>
          <p:nvPr/>
        </p:nvSpPr>
        <p:spPr>
          <a:xfrm>
            <a:off x="3834811" y="2838947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3596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6F95D056-4695-43EB-ADA9-788B19EA7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" y="953694"/>
            <a:ext cx="6634120" cy="152356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D93C2E10-759F-4068-A157-F3474339FA1E}"/>
              </a:ext>
            </a:extLst>
          </p:cNvPr>
          <p:cNvSpPr/>
          <p:nvPr/>
        </p:nvSpPr>
        <p:spPr>
          <a:xfrm>
            <a:off x="-238203" y="916790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74CA36CD-8905-43CA-8B2B-3F4DAFBA7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260530F7-4D65-4621-ABDE-C8EB94DAC12E}"/>
              </a:ext>
            </a:extLst>
          </p:cNvPr>
          <p:cNvSpPr/>
          <p:nvPr/>
        </p:nvSpPr>
        <p:spPr>
          <a:xfrm>
            <a:off x="4031940" y="2161432"/>
            <a:ext cx="2795007" cy="3354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E3F72C5-A317-43CF-BF24-FCFA4FC687E6}"/>
              </a:ext>
            </a:extLst>
          </p:cNvPr>
          <p:cNvSpPr/>
          <p:nvPr/>
        </p:nvSpPr>
        <p:spPr>
          <a:xfrm>
            <a:off x="5459698" y="2214986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29972E7-3268-4950-B2AC-D33B34B987CE}"/>
              </a:ext>
            </a:extLst>
          </p:cNvPr>
          <p:cNvSpPr/>
          <p:nvPr/>
        </p:nvSpPr>
        <p:spPr>
          <a:xfrm>
            <a:off x="4809138" y="2214987"/>
            <a:ext cx="630741" cy="256556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7A24BEB-0251-498B-B7ED-7663D0148237}"/>
              </a:ext>
            </a:extLst>
          </p:cNvPr>
          <p:cNvSpPr/>
          <p:nvPr/>
        </p:nvSpPr>
        <p:spPr>
          <a:xfrm>
            <a:off x="6112836" y="2216507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D431B7F-374E-41C9-BE4A-017976D9CE44}"/>
              </a:ext>
            </a:extLst>
          </p:cNvPr>
          <p:cNvSpPr/>
          <p:nvPr/>
        </p:nvSpPr>
        <p:spPr>
          <a:xfrm>
            <a:off x="4150945" y="2214987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016870-1AB0-4E4C-9377-72A5E9FEA2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827" y="2473046"/>
            <a:ext cx="6634120" cy="2528372"/>
          </a:xfrm>
          <a:prstGeom prst="rect">
            <a:avLst/>
          </a:prstGeom>
        </p:spPr>
      </p:pic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suh_0601_04_0003_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비를 알아볼까요</a:t>
            </a:r>
          </a:p>
        </p:txBody>
      </p:sp>
      <p:graphicFrame>
        <p:nvGraphicFramePr>
          <p:cNvPr id="19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843698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" name="타원 20"/>
          <p:cNvSpPr/>
          <p:nvPr/>
        </p:nvSpPr>
        <p:spPr>
          <a:xfrm>
            <a:off x="453603" y="242121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38203" y="2510849"/>
            <a:ext cx="741751" cy="5028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0142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37995" y="2604203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타원 32"/>
          <p:cNvSpPr/>
          <p:nvPr/>
        </p:nvSpPr>
        <p:spPr>
          <a:xfrm>
            <a:off x="5690392" y="479871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2BF10BE-3481-46AD-B0BC-F1AF0542C57C}"/>
              </a:ext>
            </a:extLst>
          </p:cNvPr>
          <p:cNvSpPr/>
          <p:nvPr/>
        </p:nvSpPr>
        <p:spPr>
          <a:xfrm>
            <a:off x="5871334" y="4734563"/>
            <a:ext cx="955613" cy="304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293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1234ADE-5886-4AFF-8515-1E9D881B6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" y="2473046"/>
            <a:ext cx="6634120" cy="255193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F95D056-4695-43EB-ADA9-788B19EA7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27" y="953694"/>
            <a:ext cx="6634120" cy="152356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D93C2E10-759F-4068-A157-F3474339FA1E}"/>
              </a:ext>
            </a:extLst>
          </p:cNvPr>
          <p:cNvSpPr/>
          <p:nvPr/>
        </p:nvSpPr>
        <p:spPr>
          <a:xfrm>
            <a:off x="-238203" y="916790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74CA36CD-8905-43CA-8B2B-3F4DAFBA7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260530F7-4D65-4621-ABDE-C8EB94DAC12E}"/>
              </a:ext>
            </a:extLst>
          </p:cNvPr>
          <p:cNvSpPr/>
          <p:nvPr/>
        </p:nvSpPr>
        <p:spPr>
          <a:xfrm>
            <a:off x="4031940" y="2161432"/>
            <a:ext cx="2795007" cy="3354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E3F72C5-A317-43CF-BF24-FCFA4FC687E6}"/>
              </a:ext>
            </a:extLst>
          </p:cNvPr>
          <p:cNvSpPr/>
          <p:nvPr/>
        </p:nvSpPr>
        <p:spPr>
          <a:xfrm>
            <a:off x="5459698" y="2214986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29972E7-3268-4950-B2AC-D33B34B987CE}"/>
              </a:ext>
            </a:extLst>
          </p:cNvPr>
          <p:cNvSpPr/>
          <p:nvPr/>
        </p:nvSpPr>
        <p:spPr>
          <a:xfrm>
            <a:off x="4809138" y="2214987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7A24BEB-0251-498B-B7ED-7663D0148237}"/>
              </a:ext>
            </a:extLst>
          </p:cNvPr>
          <p:cNvSpPr/>
          <p:nvPr/>
        </p:nvSpPr>
        <p:spPr>
          <a:xfrm>
            <a:off x="6112836" y="2216507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D431B7F-374E-41C9-BE4A-017976D9CE44}"/>
              </a:ext>
            </a:extLst>
          </p:cNvPr>
          <p:cNvSpPr/>
          <p:nvPr/>
        </p:nvSpPr>
        <p:spPr>
          <a:xfrm>
            <a:off x="4150945" y="2214987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suh_0601_04_0003_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비를 알아볼까요</a:t>
            </a:r>
          </a:p>
        </p:txBody>
      </p:sp>
      <p:graphicFrame>
        <p:nvGraphicFramePr>
          <p:cNvPr id="19" name="Group 56"/>
          <p:cNvGraphicFramePr>
            <a:graphicFrameLocks noGrp="1"/>
          </p:cNvGraphicFramePr>
          <p:nvPr/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" name="타원 20"/>
          <p:cNvSpPr/>
          <p:nvPr/>
        </p:nvSpPr>
        <p:spPr>
          <a:xfrm>
            <a:off x="453603" y="242121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38203" y="2510849"/>
            <a:ext cx="741751" cy="5028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50142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37995" y="2604203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타원 32"/>
          <p:cNvSpPr/>
          <p:nvPr/>
        </p:nvSpPr>
        <p:spPr>
          <a:xfrm>
            <a:off x="5690392" y="479871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2BF10BE-3481-46AD-B0BC-F1AF0542C57C}"/>
              </a:ext>
            </a:extLst>
          </p:cNvPr>
          <p:cNvSpPr/>
          <p:nvPr/>
        </p:nvSpPr>
        <p:spPr>
          <a:xfrm>
            <a:off x="5871334" y="4734563"/>
            <a:ext cx="955613" cy="304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830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9420AEA-6805-4076-9BA4-16144006B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" y="2473046"/>
            <a:ext cx="6634120" cy="253361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F95D056-4695-43EB-ADA9-788B19EA7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27" y="953694"/>
            <a:ext cx="6634120" cy="152356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D93C2E10-759F-4068-A157-F3474339FA1E}"/>
              </a:ext>
            </a:extLst>
          </p:cNvPr>
          <p:cNvSpPr/>
          <p:nvPr/>
        </p:nvSpPr>
        <p:spPr>
          <a:xfrm>
            <a:off x="-238203" y="916790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74CA36CD-8905-43CA-8B2B-3F4DAFBA7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260530F7-4D65-4621-ABDE-C8EB94DAC12E}"/>
              </a:ext>
            </a:extLst>
          </p:cNvPr>
          <p:cNvSpPr/>
          <p:nvPr/>
        </p:nvSpPr>
        <p:spPr>
          <a:xfrm>
            <a:off x="4031940" y="2161432"/>
            <a:ext cx="2795007" cy="3354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E3F72C5-A317-43CF-BF24-FCFA4FC687E6}"/>
              </a:ext>
            </a:extLst>
          </p:cNvPr>
          <p:cNvSpPr/>
          <p:nvPr/>
        </p:nvSpPr>
        <p:spPr>
          <a:xfrm>
            <a:off x="5459698" y="2214986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29972E7-3268-4950-B2AC-D33B34B987CE}"/>
              </a:ext>
            </a:extLst>
          </p:cNvPr>
          <p:cNvSpPr/>
          <p:nvPr/>
        </p:nvSpPr>
        <p:spPr>
          <a:xfrm>
            <a:off x="4809138" y="2214987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7A24BEB-0251-498B-B7ED-7663D0148237}"/>
              </a:ext>
            </a:extLst>
          </p:cNvPr>
          <p:cNvSpPr/>
          <p:nvPr/>
        </p:nvSpPr>
        <p:spPr>
          <a:xfrm>
            <a:off x="6112836" y="2216507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D431B7F-374E-41C9-BE4A-017976D9CE44}"/>
              </a:ext>
            </a:extLst>
          </p:cNvPr>
          <p:cNvSpPr/>
          <p:nvPr/>
        </p:nvSpPr>
        <p:spPr>
          <a:xfrm>
            <a:off x="4150945" y="2214987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suh_0601_04_0003_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비를 알아볼까요</a:t>
            </a:r>
          </a:p>
        </p:txBody>
      </p:sp>
      <p:graphicFrame>
        <p:nvGraphicFramePr>
          <p:cNvPr id="19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710020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예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" name="타원 20"/>
          <p:cNvSpPr/>
          <p:nvPr/>
        </p:nvSpPr>
        <p:spPr>
          <a:xfrm>
            <a:off x="453603" y="242121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38203" y="2510849"/>
            <a:ext cx="741751" cy="5028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50142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37995" y="2604203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타원 32"/>
          <p:cNvSpPr/>
          <p:nvPr/>
        </p:nvSpPr>
        <p:spPr>
          <a:xfrm>
            <a:off x="5690392" y="479871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2BF10BE-3481-46AD-B0BC-F1AF0542C57C}"/>
              </a:ext>
            </a:extLst>
          </p:cNvPr>
          <p:cNvSpPr/>
          <p:nvPr/>
        </p:nvSpPr>
        <p:spPr>
          <a:xfrm>
            <a:off x="5871334" y="4734563"/>
            <a:ext cx="955613" cy="304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D338BB4-ED41-42A4-8462-990D7DE5B829}"/>
              </a:ext>
            </a:extLst>
          </p:cNvPr>
          <p:cNvSpPr/>
          <p:nvPr/>
        </p:nvSpPr>
        <p:spPr>
          <a:xfrm>
            <a:off x="551451" y="294806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08F3829-4479-4AC7-9FC0-20746036E26C}"/>
              </a:ext>
            </a:extLst>
          </p:cNvPr>
          <p:cNvSpPr/>
          <p:nvPr/>
        </p:nvSpPr>
        <p:spPr>
          <a:xfrm>
            <a:off x="192827" y="3037703"/>
            <a:ext cx="408569" cy="5028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Picture 2">
            <a:extLst>
              <a:ext uri="{FF2B5EF4-FFF2-40B4-BE49-F238E27FC236}">
                <a16:creationId xmlns:a16="http://schemas.microsoft.com/office/drawing/2014/main" id="{EE34D6B4-9252-4322-B7CE-162DFF7B8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05" y="3205563"/>
            <a:ext cx="307758" cy="247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9124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F7A3B73-64E5-4935-ADB8-3478D0EEB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" y="953694"/>
            <a:ext cx="6634120" cy="4057763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455461"/>
              </p:ext>
            </p:extLst>
          </p:nvPr>
        </p:nvGraphicFramePr>
        <p:xfrm>
          <a:off x="6984268" y="692696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및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팝업창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b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</a:b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-238203" y="916790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suh_0601_04_0003_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비를 알아볼까요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0" name="타원 59"/>
          <p:cNvSpPr/>
          <p:nvPr/>
        </p:nvSpPr>
        <p:spPr>
          <a:xfrm>
            <a:off x="151461" y="98715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871334" y="4734563"/>
            <a:ext cx="955613" cy="304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4637715" y="474647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13">
            <a:extLst>
              <a:ext uri="{FF2B5EF4-FFF2-40B4-BE49-F238E27FC236}">
                <a16:creationId xmlns:a16="http://schemas.microsoft.com/office/drawing/2014/main" id="{296E8856-7ED6-4128-A46D-4462FFCD8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119" y="4724545"/>
            <a:ext cx="955614" cy="324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타원 32">
            <a:extLst>
              <a:ext uri="{FF2B5EF4-FFF2-40B4-BE49-F238E27FC236}">
                <a16:creationId xmlns:a16="http://schemas.microsoft.com/office/drawing/2014/main" id="{D80ECD2C-97CC-4A69-A860-FE9DEA665487}"/>
              </a:ext>
            </a:extLst>
          </p:cNvPr>
          <p:cNvSpPr/>
          <p:nvPr/>
        </p:nvSpPr>
        <p:spPr>
          <a:xfrm>
            <a:off x="5760132" y="463481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2894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F7A3B73-64E5-4935-ADB8-3478D0EEB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" y="953694"/>
            <a:ext cx="6634120" cy="4057763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135308"/>
              </p:ext>
            </p:extLst>
          </p:nvPr>
        </p:nvGraphicFramePr>
        <p:xfrm>
          <a:off x="6984268" y="692696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볼드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-238203" y="916790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suh_0601_04_0003_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비를 알아볼까요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직사각형 18"/>
          <p:cNvSpPr/>
          <p:nvPr/>
        </p:nvSpPr>
        <p:spPr>
          <a:xfrm>
            <a:off x="5871334" y="4734563"/>
            <a:ext cx="955613" cy="304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Picture 13">
            <a:extLst>
              <a:ext uri="{FF2B5EF4-FFF2-40B4-BE49-F238E27FC236}">
                <a16:creationId xmlns:a16="http://schemas.microsoft.com/office/drawing/2014/main" id="{296E8856-7ED6-4128-A46D-4462FFCD8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119" y="4724545"/>
            <a:ext cx="955614" cy="324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7BC3F60A-5C24-452E-9935-EC8871CEAC72}"/>
              </a:ext>
            </a:extLst>
          </p:cNvPr>
          <p:cNvGrpSpPr/>
          <p:nvPr/>
        </p:nvGrpSpPr>
        <p:grpSpPr>
          <a:xfrm>
            <a:off x="238442" y="2825253"/>
            <a:ext cx="6667165" cy="1771839"/>
            <a:chOff x="289983" y="2961956"/>
            <a:chExt cx="6667165" cy="1771839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27D8A875-ACD6-4999-A9C9-C680403570B3}"/>
                </a:ext>
              </a:extLst>
            </p:cNvPr>
            <p:cNvGrpSpPr/>
            <p:nvPr/>
          </p:nvGrpSpPr>
          <p:grpSpPr>
            <a:xfrm>
              <a:off x="289983" y="2961956"/>
              <a:ext cx="6667165" cy="1771839"/>
              <a:chOff x="192745" y="3177415"/>
              <a:chExt cx="6667165" cy="1771839"/>
            </a:xfrm>
          </p:grpSpPr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96D1679E-DB41-40A2-935E-EBFAE7EAB454}"/>
                  </a:ext>
                </a:extLst>
              </p:cNvPr>
              <p:cNvSpPr/>
              <p:nvPr/>
            </p:nvSpPr>
            <p:spPr>
              <a:xfrm>
                <a:off x="192745" y="3483006"/>
                <a:ext cx="6667165" cy="1278142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6F21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각 삼각형 37">
                <a:extLst>
                  <a:ext uri="{FF2B5EF4-FFF2-40B4-BE49-F238E27FC236}">
                    <a16:creationId xmlns:a16="http://schemas.microsoft.com/office/drawing/2014/main" id="{1BACB832-1F68-476E-96DE-104BBA191A21}"/>
                  </a:ext>
                </a:extLst>
              </p:cNvPr>
              <p:cNvSpPr/>
              <p:nvPr/>
            </p:nvSpPr>
            <p:spPr>
              <a:xfrm flipH="1" flipV="1">
                <a:off x="4619104" y="4761147"/>
                <a:ext cx="195359" cy="188107"/>
              </a:xfrm>
              <a:prstGeom prst="rtTriangle">
                <a:avLst/>
              </a:prstGeom>
              <a:solidFill>
                <a:srgbClr val="6F218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39" name="Picture 2">
                <a:extLst>
                  <a:ext uri="{FF2B5EF4-FFF2-40B4-BE49-F238E27FC236}">
                    <a16:creationId xmlns:a16="http://schemas.microsoft.com/office/drawing/2014/main" id="{3B6CA97D-943F-4E33-94F3-040E7BD60B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03" r="86080" b="78336"/>
              <a:stretch/>
            </p:blipFill>
            <p:spPr bwMode="auto">
              <a:xfrm>
                <a:off x="401359" y="3177415"/>
                <a:ext cx="851256" cy="2926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982F4B7-AEAC-4459-82E4-889E2A537B1C}"/>
                </a:ext>
              </a:extLst>
            </p:cNvPr>
            <p:cNvSpPr txBox="1"/>
            <p:nvPr/>
          </p:nvSpPr>
          <p:spPr>
            <a:xfrm>
              <a:off x="499249" y="3388158"/>
              <a:ext cx="630745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출발점에서부터 장애물까지의 거리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30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</a:t>
              </a:r>
            </a:p>
            <a:p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장애물에서부터 도착점까지의 거리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50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30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(m) </a:t>
              </a:r>
            </a:p>
            <a:p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 </a:t>
              </a:r>
              <a:r>
                <a:rPr lang="ko-KR" altLang="en-US" sz="1600" u="sng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출발점에서부터 장애물까지의 거리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와 </a:t>
              </a:r>
              <a:r>
                <a:rPr lang="ko-KR" altLang="en-US" sz="1600" u="sng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장애물에서부터 도착점까지 거리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비는 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30:20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0" name="Picture 4">
            <a:extLst>
              <a:ext uri="{FF2B5EF4-FFF2-40B4-BE49-F238E27FC236}">
                <a16:creationId xmlns:a16="http://schemas.microsoft.com/office/drawing/2014/main" id="{F90E7996-C518-486E-949F-62CDB72D6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47" y="3353656"/>
            <a:ext cx="118843" cy="133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4">
            <a:extLst>
              <a:ext uri="{FF2B5EF4-FFF2-40B4-BE49-F238E27FC236}">
                <a16:creationId xmlns:a16="http://schemas.microsoft.com/office/drawing/2014/main" id="{63C0712B-8CF4-4A2A-A0FB-B50A00779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47" y="3604481"/>
            <a:ext cx="118843" cy="133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/>
          <p:cNvSpPr/>
          <p:nvPr/>
        </p:nvSpPr>
        <p:spPr>
          <a:xfrm>
            <a:off x="3657438" y="318417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D3CF4FD-C2E4-4192-BC69-574278279C52}"/>
              </a:ext>
            </a:extLst>
          </p:cNvPr>
          <p:cNvSpPr/>
          <p:nvPr/>
        </p:nvSpPr>
        <p:spPr>
          <a:xfrm>
            <a:off x="4553599" y="340127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13D884CC-1A52-4A13-9064-FDA18DD22FFC}"/>
              </a:ext>
            </a:extLst>
          </p:cNvPr>
          <p:cNvSpPr/>
          <p:nvPr/>
        </p:nvSpPr>
        <p:spPr>
          <a:xfrm>
            <a:off x="2157336" y="411743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2214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DD3CFE6-B4B2-4091-87D6-CDE483CE1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" y="953694"/>
            <a:ext cx="6634120" cy="4086842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43542"/>
              </p:ext>
            </p:extLst>
          </p:nvPr>
        </p:nvGraphicFramePr>
        <p:xfrm>
          <a:off x="6984268" y="692696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핵심정리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화살표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텍스트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suh_0601_04_0003_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비를 알아볼까요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43508" y="944724"/>
            <a:ext cx="6771756" cy="42844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43508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12095" y="1503060"/>
            <a:ext cx="345594" cy="3906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97704" y="150000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900" y="1823414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53B51C9B-9EF3-4D5A-898D-E1E408E3F797}"/>
              </a:ext>
            </a:extLst>
          </p:cNvPr>
          <p:cNvSpPr/>
          <p:nvPr/>
        </p:nvSpPr>
        <p:spPr>
          <a:xfrm>
            <a:off x="310942" y="2751303"/>
            <a:ext cx="617770" cy="3877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18BBEE2-37BD-4975-9CFC-1991000DF72C}"/>
              </a:ext>
            </a:extLst>
          </p:cNvPr>
          <p:cNvSpPr/>
          <p:nvPr/>
        </p:nvSpPr>
        <p:spPr>
          <a:xfrm>
            <a:off x="878789" y="2661667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9EF18C2B-1484-44C4-94FB-5C2674E86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25" y="2755606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2BBC6B44-2057-495F-B87C-28B23C702F1D}"/>
              </a:ext>
            </a:extLst>
          </p:cNvPr>
          <p:cNvSpPr/>
          <p:nvPr/>
        </p:nvSpPr>
        <p:spPr>
          <a:xfrm>
            <a:off x="1410072" y="2772610"/>
            <a:ext cx="436086" cy="16635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91ADEF9-E980-46F1-84E3-B26FC85A62F4}"/>
              </a:ext>
            </a:extLst>
          </p:cNvPr>
          <p:cNvSpPr/>
          <p:nvPr/>
        </p:nvSpPr>
        <p:spPr>
          <a:xfrm>
            <a:off x="1258207" y="3120936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31">
            <a:extLst>
              <a:ext uri="{FF2B5EF4-FFF2-40B4-BE49-F238E27FC236}">
                <a16:creationId xmlns:a16="http://schemas.microsoft.com/office/drawing/2014/main" id="{E2B430B3-5016-4A87-82AF-BC92D6EFB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440" y="2837940"/>
            <a:ext cx="264042" cy="256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31">
            <a:extLst>
              <a:ext uri="{FF2B5EF4-FFF2-40B4-BE49-F238E27FC236}">
                <a16:creationId xmlns:a16="http://schemas.microsoft.com/office/drawing/2014/main" id="{51761197-8A79-4EE1-B24C-9F524AB61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739" y="3300646"/>
            <a:ext cx="264042" cy="256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31">
            <a:extLst>
              <a:ext uri="{FF2B5EF4-FFF2-40B4-BE49-F238E27FC236}">
                <a16:creationId xmlns:a16="http://schemas.microsoft.com/office/drawing/2014/main" id="{486C9075-B070-45BF-BD14-74AE75015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739" y="3741863"/>
            <a:ext cx="264042" cy="256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31">
            <a:extLst>
              <a:ext uri="{FF2B5EF4-FFF2-40B4-BE49-F238E27FC236}">
                <a16:creationId xmlns:a16="http://schemas.microsoft.com/office/drawing/2014/main" id="{7563D4AE-6D59-42AC-887E-06785BBA3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739" y="4179497"/>
            <a:ext cx="264042" cy="256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id="{941F76C2-62D1-4D9F-84D2-F470FC4B34E4}"/>
              </a:ext>
            </a:extLst>
          </p:cNvPr>
          <p:cNvSpPr/>
          <p:nvPr/>
        </p:nvSpPr>
        <p:spPr>
          <a:xfrm>
            <a:off x="1886832" y="2588848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>
            <a:extLst>
              <a:ext uri="{FF2B5EF4-FFF2-40B4-BE49-F238E27FC236}">
                <a16:creationId xmlns:a16="http://schemas.microsoft.com/office/drawing/2014/main" id="{914C3A31-6E6F-4754-AC63-0125AFB286C4}"/>
              </a:ext>
            </a:extLst>
          </p:cNvPr>
          <p:cNvSpPr txBox="1"/>
          <p:nvPr/>
        </p:nvSpPr>
        <p:spPr>
          <a:xfrm>
            <a:off x="1939064" y="2804318"/>
            <a:ext cx="2344904" cy="17004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</a:t>
            </a:r>
          </a:p>
          <a:p>
            <a:pPr>
              <a:spcBef>
                <a:spcPct val="50000"/>
              </a:spcBef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의 비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ct val="50000"/>
              </a:spcBef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에 대한 비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ct val="50000"/>
              </a:spcBef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에 대한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의 비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24E9D39-7FE3-4427-B745-4942D315B776}"/>
              </a:ext>
            </a:extLst>
          </p:cNvPr>
          <p:cNvSpPr/>
          <p:nvPr/>
        </p:nvSpPr>
        <p:spPr>
          <a:xfrm>
            <a:off x="1895644" y="2772610"/>
            <a:ext cx="2460331" cy="16635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633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60131CA-99FA-4EA9-84A7-AE65777BB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90" y="952226"/>
            <a:ext cx="6682053" cy="4163287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79794"/>
              </p:ext>
            </p:extLst>
          </p:nvPr>
        </p:nvGraphicFramePr>
        <p:xfrm>
          <a:off x="6984268" y="692696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시간에 배울 내용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준비물 약물 및 팝업박스 디자인 수정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비고 참고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)</a:t>
                      </a: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suh_0601_04_0003_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비를 알아볼까요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B544945-2262-4B55-BA0F-EB1897B72DE6}"/>
              </a:ext>
            </a:extLst>
          </p:cNvPr>
          <p:cNvSpPr/>
          <p:nvPr/>
        </p:nvSpPr>
        <p:spPr>
          <a:xfrm>
            <a:off x="1625600" y="3416300"/>
            <a:ext cx="3835172" cy="4567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41CA4A6-BC96-45C2-B701-EF657B9A781B}"/>
              </a:ext>
            </a:extLst>
          </p:cNvPr>
          <p:cNvSpPr/>
          <p:nvPr/>
        </p:nvSpPr>
        <p:spPr>
          <a:xfrm>
            <a:off x="1457464" y="341630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DC68961-67D3-42A4-ADAF-886D1B565C0D}"/>
              </a:ext>
            </a:extLst>
          </p:cNvPr>
          <p:cNvSpPr/>
          <p:nvPr/>
        </p:nvSpPr>
        <p:spPr>
          <a:xfrm>
            <a:off x="281144" y="4549622"/>
            <a:ext cx="6536363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4DC3E98C-152E-422D-ADC0-41CC6B160914}"/>
              </a:ext>
            </a:extLst>
          </p:cNvPr>
          <p:cNvSpPr/>
          <p:nvPr/>
        </p:nvSpPr>
        <p:spPr>
          <a:xfrm>
            <a:off x="359981" y="433054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39">
            <a:extLst>
              <a:ext uri="{FF2B5EF4-FFF2-40B4-BE49-F238E27FC236}">
                <a16:creationId xmlns:a16="http://schemas.microsoft.com/office/drawing/2014/main" id="{5F953F2D-B596-4778-B779-787EC3D32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669" y="4002334"/>
            <a:ext cx="845445" cy="893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5496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508025"/>
              </p:ext>
            </p:extLst>
          </p:nvPr>
        </p:nvGraphicFramePr>
        <p:xfrm>
          <a:off x="153927" y="224644"/>
          <a:ext cx="8836146" cy="4155788"/>
        </p:xfrm>
        <a:graphic>
          <a:graphicData uri="http://schemas.openxmlformats.org/drawingml/2006/table">
            <a:tbl>
              <a:tblPr/>
              <a:tblGrid>
                <a:gridCol w="55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0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1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50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9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그림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50~51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suh_0601_04_0003_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suh_0601_04_0003_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비가 필요한 상황을 파악하고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비의 뜻 이해하기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(1/2)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50~51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suh_0601_04_0003_201_1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비가 필요한 상황을 파악하고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비의 뜻 이해하기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(2/2)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50~51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suh_0601_04_0003_201_2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1973612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문제 상황을 비로 나타낸 것의 옳고 그름을 이유를 들어 이야기하기 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50~51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suh_0601_04_0003_202_1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716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거리의 비 구하기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50~51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suh_0601_04_0003_203_1..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 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suh_0601_04_0003_3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suh_0601_04_0003_3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 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suh_0601_04_0003_401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28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비를 알아볼까요</a:t>
            </a:r>
          </a:p>
        </p:txBody>
      </p:sp>
      <p:sp>
        <p:nvSpPr>
          <p:cNvPr id="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suh_0601_04_0003_401_1.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134296"/>
              </p:ext>
            </p:extLst>
          </p:nvPr>
        </p:nvGraphicFramePr>
        <p:xfrm>
          <a:off x="7020272" y="689281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문제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게이트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페이지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30" y="997555"/>
            <a:ext cx="6634120" cy="407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9809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EBD8D8AF-8B5F-45B9-8D16-783CDB206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50387"/>
            <a:ext cx="6634120" cy="4232191"/>
          </a:xfrm>
          <a:prstGeom prst="rect">
            <a:avLst/>
          </a:prstGeom>
        </p:spPr>
      </p:pic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비를 알아볼까요</a:t>
            </a:r>
          </a:p>
        </p:txBody>
      </p:sp>
      <p:sp>
        <p:nvSpPr>
          <p:cNvPr id="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suh_0601_04_0003_401_1.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258599"/>
              </p:ext>
            </p:extLst>
          </p:nvPr>
        </p:nvGraphicFramePr>
        <p:xfrm>
          <a:off x="7020272" y="689281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3, 4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확인문제 디자인 수정 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비고란 링크 참고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발문 앞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화살표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254CFEF0-7D53-4D04-A22E-DDA135539E4E}"/>
              </a:ext>
            </a:extLst>
          </p:cNvPr>
          <p:cNvSpPr/>
          <p:nvPr/>
        </p:nvSpPr>
        <p:spPr>
          <a:xfrm>
            <a:off x="207872" y="1358099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153D3CD-F0D9-44F9-9B1E-38FCB17A1A98}"/>
              </a:ext>
            </a:extLst>
          </p:cNvPr>
          <p:cNvSpPr/>
          <p:nvPr/>
        </p:nvSpPr>
        <p:spPr>
          <a:xfrm>
            <a:off x="58740" y="148258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id="{BEBB4BA7-7E6A-4D0C-A2EC-1DEC0BDB8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3466" y="1680443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552FB1-C48B-4E95-953E-521AD0FAB917}"/>
              </a:ext>
            </a:extLst>
          </p:cNvPr>
          <p:cNvSpPr/>
          <p:nvPr/>
        </p:nvSpPr>
        <p:spPr>
          <a:xfrm>
            <a:off x="5846139" y="4995603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F2A3DC1-2D8B-4F1D-9F16-57E8C1F3A749}"/>
              </a:ext>
            </a:extLst>
          </p:cNvPr>
          <p:cNvSpPr/>
          <p:nvPr/>
        </p:nvSpPr>
        <p:spPr>
          <a:xfrm>
            <a:off x="5794157" y="488606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A9E8E69-5ADD-4175-BFEF-A1E483B71E35}"/>
              </a:ext>
            </a:extLst>
          </p:cNvPr>
          <p:cNvSpPr/>
          <p:nvPr/>
        </p:nvSpPr>
        <p:spPr>
          <a:xfrm>
            <a:off x="1573577" y="2388746"/>
            <a:ext cx="617770" cy="3201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6F97D30-C4E4-4606-A7F6-6BEB3507B043}"/>
              </a:ext>
            </a:extLst>
          </p:cNvPr>
          <p:cNvSpPr/>
          <p:nvPr/>
        </p:nvSpPr>
        <p:spPr>
          <a:xfrm>
            <a:off x="2101726" y="2286702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Picture 31">
            <a:extLst>
              <a:ext uri="{FF2B5EF4-FFF2-40B4-BE49-F238E27FC236}">
                <a16:creationId xmlns:a16="http://schemas.microsoft.com/office/drawing/2014/main" id="{D8A73E51-F1D1-473A-923E-DAE42E99F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0" y="2417817"/>
            <a:ext cx="299421" cy="291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17A24241-C22A-4849-AB44-E6D689C3498D}"/>
              </a:ext>
            </a:extLst>
          </p:cNvPr>
          <p:cNvSpPr/>
          <p:nvPr/>
        </p:nvSpPr>
        <p:spPr>
          <a:xfrm>
            <a:off x="2114915" y="2985539"/>
            <a:ext cx="617770" cy="3201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A6DB049-82E3-450E-B34E-642DB6B57BA5}"/>
              </a:ext>
            </a:extLst>
          </p:cNvPr>
          <p:cNvSpPr/>
          <p:nvPr/>
        </p:nvSpPr>
        <p:spPr>
          <a:xfrm>
            <a:off x="2643064" y="2883495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31">
            <a:extLst>
              <a:ext uri="{FF2B5EF4-FFF2-40B4-BE49-F238E27FC236}">
                <a16:creationId xmlns:a16="http://schemas.microsoft.com/office/drawing/2014/main" id="{E4B473B6-9660-49FF-B264-2D854F25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3014610"/>
            <a:ext cx="299421" cy="291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72B05931-8C7D-4D72-850F-8B4D4DC0A8B3}"/>
              </a:ext>
            </a:extLst>
          </p:cNvPr>
          <p:cNvSpPr/>
          <p:nvPr/>
        </p:nvSpPr>
        <p:spPr>
          <a:xfrm>
            <a:off x="2906209" y="3587497"/>
            <a:ext cx="617770" cy="3201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86F64DEA-A1E8-4992-9CD1-93464E32A46A}"/>
              </a:ext>
            </a:extLst>
          </p:cNvPr>
          <p:cNvSpPr/>
          <p:nvPr/>
        </p:nvSpPr>
        <p:spPr>
          <a:xfrm>
            <a:off x="3434358" y="3485453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31">
            <a:extLst>
              <a:ext uri="{FF2B5EF4-FFF2-40B4-BE49-F238E27FC236}">
                <a16:creationId xmlns:a16="http://schemas.microsoft.com/office/drawing/2014/main" id="{5645C9F3-93E6-43FC-8500-841A82923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616568"/>
            <a:ext cx="299421" cy="291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10F99477-27DF-4A91-8858-843731B72A08}"/>
              </a:ext>
            </a:extLst>
          </p:cNvPr>
          <p:cNvSpPr/>
          <p:nvPr/>
        </p:nvSpPr>
        <p:spPr>
          <a:xfrm>
            <a:off x="3070935" y="4165936"/>
            <a:ext cx="617770" cy="3201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D5E9879-E03E-4EEA-95E4-8E45FD0537FB}"/>
              </a:ext>
            </a:extLst>
          </p:cNvPr>
          <p:cNvSpPr/>
          <p:nvPr/>
        </p:nvSpPr>
        <p:spPr>
          <a:xfrm>
            <a:off x="3599084" y="4063892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6C01FB68-E761-4F1F-A2D6-FB61D46A7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558" y="4195007"/>
            <a:ext cx="299421" cy="291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61167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146EC37-A192-46C4-9D2E-9E84298D5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50387"/>
            <a:ext cx="6634120" cy="4237187"/>
          </a:xfrm>
          <a:prstGeom prst="rect">
            <a:avLst/>
          </a:prstGeom>
        </p:spPr>
      </p:pic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비를 알아볼까요</a:t>
            </a:r>
          </a:p>
        </p:txBody>
      </p:sp>
      <p:sp>
        <p:nvSpPr>
          <p:cNvPr id="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suh_0601_04_0003_401_1.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132535"/>
              </p:ext>
            </p:extLst>
          </p:nvPr>
        </p:nvGraphicFramePr>
        <p:xfrm>
          <a:off x="7020272" y="689281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3, 4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발문 앞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254CFEF0-7D53-4D04-A22E-DDA135539E4E}"/>
              </a:ext>
            </a:extLst>
          </p:cNvPr>
          <p:cNvSpPr/>
          <p:nvPr/>
        </p:nvSpPr>
        <p:spPr>
          <a:xfrm>
            <a:off x="207872" y="1358099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153D3CD-F0D9-44F9-9B1E-38FCB17A1A98}"/>
              </a:ext>
            </a:extLst>
          </p:cNvPr>
          <p:cNvSpPr/>
          <p:nvPr/>
        </p:nvSpPr>
        <p:spPr>
          <a:xfrm>
            <a:off x="58740" y="148258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id="{BEBB4BA7-7E6A-4D0C-A2EC-1DEC0BDB8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3466" y="1403738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552FB1-C48B-4E95-953E-521AD0FAB917}"/>
              </a:ext>
            </a:extLst>
          </p:cNvPr>
          <p:cNvSpPr/>
          <p:nvPr/>
        </p:nvSpPr>
        <p:spPr>
          <a:xfrm>
            <a:off x="5846139" y="4995603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F2A3DC1-2D8B-4F1D-9F16-57E8C1F3A749}"/>
              </a:ext>
            </a:extLst>
          </p:cNvPr>
          <p:cNvSpPr/>
          <p:nvPr/>
        </p:nvSpPr>
        <p:spPr>
          <a:xfrm>
            <a:off x="5794157" y="488606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89611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/>
          <p:cNvSpPr txBox="1"/>
          <p:nvPr/>
        </p:nvSpPr>
        <p:spPr>
          <a:xfrm>
            <a:off x="512628" y="1604119"/>
            <a:ext cx="62021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직사각형을 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세로에 대한 가로의 비를 쓰시오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1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비를 알아볼까요</a:t>
            </a: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suh_0601_04_0003_401_1.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825703"/>
              </p:ext>
            </p:extLst>
          </p:nvPr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9" name="타원 88">
            <a:extLst>
              <a:ext uri="{FF2B5EF4-FFF2-40B4-BE49-F238E27FC236}">
                <a16:creationId xmlns:a16="http://schemas.microsoft.com/office/drawing/2014/main" id="{91A43729-5743-43CF-BC28-ECB3181A3A4A}"/>
              </a:ext>
            </a:extLst>
          </p:cNvPr>
          <p:cNvSpPr/>
          <p:nvPr/>
        </p:nvSpPr>
        <p:spPr>
          <a:xfrm>
            <a:off x="5486329" y="5271785"/>
            <a:ext cx="296538" cy="28942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9444ABC-F396-47DD-A443-2E1BFA93CD34}"/>
              </a:ext>
            </a:extLst>
          </p:cNvPr>
          <p:cNvGrpSpPr/>
          <p:nvPr/>
        </p:nvGrpSpPr>
        <p:grpSpPr>
          <a:xfrm>
            <a:off x="3131841" y="3810075"/>
            <a:ext cx="912212" cy="402968"/>
            <a:chOff x="3131841" y="3911865"/>
            <a:chExt cx="912212" cy="402968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782CFF54-F64E-4335-AC07-5BDE916D6064}"/>
                </a:ext>
              </a:extLst>
            </p:cNvPr>
            <p:cNvSpPr/>
            <p:nvPr/>
          </p:nvSpPr>
          <p:spPr bwMode="auto">
            <a:xfrm>
              <a:off x="3131841" y="3911865"/>
              <a:ext cx="912212" cy="3900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ABFA5766-65D9-40AF-87CA-50D094BA3BA1}"/>
                </a:ext>
              </a:extLst>
            </p:cNvPr>
            <p:cNvSpPr/>
            <p:nvPr/>
          </p:nvSpPr>
          <p:spPr>
            <a:xfrm>
              <a:off x="3131841" y="3914723"/>
              <a:ext cx="91221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 : 2</a:t>
              </a: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161D8141-F0A9-4088-BE00-37507125D108}"/>
              </a:ext>
            </a:extLst>
          </p:cNvPr>
          <p:cNvSpPr/>
          <p:nvPr/>
        </p:nvSpPr>
        <p:spPr bwMode="auto">
          <a:xfrm>
            <a:off x="2771800" y="2129499"/>
            <a:ext cx="1800200" cy="921973"/>
          </a:xfrm>
          <a:prstGeom prst="rect">
            <a:avLst/>
          </a:prstGeom>
          <a:solidFill>
            <a:srgbClr val="A46B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오른쪽 대괄호 2">
            <a:extLst>
              <a:ext uri="{FF2B5EF4-FFF2-40B4-BE49-F238E27FC236}">
                <a16:creationId xmlns:a16="http://schemas.microsoft.com/office/drawing/2014/main" id="{A83430AE-86FD-42D6-917C-711A2909FCF7}"/>
              </a:ext>
            </a:extLst>
          </p:cNvPr>
          <p:cNvSpPr/>
          <p:nvPr/>
        </p:nvSpPr>
        <p:spPr bwMode="auto">
          <a:xfrm rot="5400000">
            <a:off x="3552156" y="2273608"/>
            <a:ext cx="239597" cy="1795326"/>
          </a:xfrm>
          <a:prstGeom prst="rightBracket">
            <a:avLst>
              <a:gd name="adj" fmla="val 364412"/>
            </a:avLst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43">
            <a:extLst>
              <a:ext uri="{FF2B5EF4-FFF2-40B4-BE49-F238E27FC236}">
                <a16:creationId xmlns:a16="http://schemas.microsoft.com/office/drawing/2014/main" id="{161B9859-3110-40F8-A803-662C6C47E7CE}"/>
              </a:ext>
            </a:extLst>
          </p:cNvPr>
          <p:cNvSpPr txBox="1"/>
          <p:nvPr/>
        </p:nvSpPr>
        <p:spPr>
          <a:xfrm>
            <a:off x="3400604" y="3115205"/>
            <a:ext cx="542592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오른쪽 대괄호 34">
            <a:extLst>
              <a:ext uri="{FF2B5EF4-FFF2-40B4-BE49-F238E27FC236}">
                <a16:creationId xmlns:a16="http://schemas.microsoft.com/office/drawing/2014/main" id="{D8C42EF6-64BA-4B80-8CBE-D6CFC62CB6BA}"/>
              </a:ext>
            </a:extLst>
          </p:cNvPr>
          <p:cNvSpPr/>
          <p:nvPr/>
        </p:nvSpPr>
        <p:spPr bwMode="auto">
          <a:xfrm>
            <a:off x="4569618" y="2145054"/>
            <a:ext cx="142306" cy="906418"/>
          </a:xfrm>
          <a:prstGeom prst="rightBracket">
            <a:avLst>
              <a:gd name="adj" fmla="val 318475"/>
            </a:avLst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43">
            <a:extLst>
              <a:ext uri="{FF2B5EF4-FFF2-40B4-BE49-F238E27FC236}">
                <a16:creationId xmlns:a16="http://schemas.microsoft.com/office/drawing/2014/main" id="{8522C6EC-A905-4F77-AEBB-BC274DB3CDFB}"/>
              </a:ext>
            </a:extLst>
          </p:cNvPr>
          <p:cNvSpPr txBox="1"/>
          <p:nvPr/>
        </p:nvSpPr>
        <p:spPr>
          <a:xfrm>
            <a:off x="4568105" y="2398125"/>
            <a:ext cx="542592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id="{4677D27D-CD68-47AF-8222-CF61D45E2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196" y="4077541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0B62301A-C1AC-4524-9D2D-0EEA030544F8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3414548"/>
            <a:chExt cx="2553484" cy="252028"/>
          </a:xfrm>
        </p:grpSpPr>
        <p:sp>
          <p:nvSpPr>
            <p:cNvPr id="39" name="순서도: 대체 처리 38">
              <a:extLst>
                <a:ext uri="{FF2B5EF4-FFF2-40B4-BE49-F238E27FC236}">
                  <a16:creationId xmlns:a16="http://schemas.microsoft.com/office/drawing/2014/main" id="{7BAEE74C-F98F-4997-921C-4F054AED5AED}"/>
                </a:ext>
              </a:extLst>
            </p:cNvPr>
            <p:cNvSpPr/>
            <p:nvPr/>
          </p:nvSpPr>
          <p:spPr>
            <a:xfrm>
              <a:off x="7325566" y="341454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순서도: 대체 처리 39">
              <a:extLst>
                <a:ext uri="{FF2B5EF4-FFF2-40B4-BE49-F238E27FC236}">
                  <a16:creationId xmlns:a16="http://schemas.microsoft.com/office/drawing/2014/main" id="{A5A70F65-D248-4CCD-A19E-6463B17E196C}"/>
                </a:ext>
              </a:extLst>
            </p:cNvPr>
            <p:cNvSpPr/>
            <p:nvPr/>
          </p:nvSpPr>
          <p:spPr>
            <a:xfrm>
              <a:off x="7846434" y="341454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순서도: 대체 처리 40">
              <a:extLst>
                <a:ext uri="{FF2B5EF4-FFF2-40B4-BE49-F238E27FC236}">
                  <a16:creationId xmlns:a16="http://schemas.microsoft.com/office/drawing/2014/main" id="{3D159166-677F-4ABF-A2A5-04FBA5372A4F}"/>
                </a:ext>
              </a:extLst>
            </p:cNvPr>
            <p:cNvSpPr/>
            <p:nvPr/>
          </p:nvSpPr>
          <p:spPr>
            <a:xfrm>
              <a:off x="8367302" y="3414548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순서도: 대체 처리 41">
              <a:extLst>
                <a:ext uri="{FF2B5EF4-FFF2-40B4-BE49-F238E27FC236}">
                  <a16:creationId xmlns:a16="http://schemas.microsoft.com/office/drawing/2014/main" id="{12B2E31C-D126-4695-BDBA-F792DAEB43A6}"/>
                </a:ext>
              </a:extLst>
            </p:cNvPr>
            <p:cNvSpPr/>
            <p:nvPr/>
          </p:nvSpPr>
          <p:spPr>
            <a:xfrm>
              <a:off x="8881919" y="341454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순서도: 대체 처리 42">
              <a:extLst>
                <a:ext uri="{FF2B5EF4-FFF2-40B4-BE49-F238E27FC236}">
                  <a16:creationId xmlns:a16="http://schemas.microsoft.com/office/drawing/2014/main" id="{C6B90228-1BD0-4663-8F51-051F806D4DD1}"/>
                </a:ext>
              </a:extLst>
            </p:cNvPr>
            <p:cNvSpPr/>
            <p:nvPr/>
          </p:nvSpPr>
          <p:spPr>
            <a:xfrm>
              <a:off x="9396536" y="341454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7165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자유형: 도형 66">
            <a:extLst>
              <a:ext uri="{FF2B5EF4-FFF2-40B4-BE49-F238E27FC236}">
                <a16:creationId xmlns:a16="http://schemas.microsoft.com/office/drawing/2014/main" id="{BFC21063-08B4-4B3F-A8D4-0464E88B1B11}"/>
              </a:ext>
            </a:extLst>
          </p:cNvPr>
          <p:cNvSpPr/>
          <p:nvPr/>
        </p:nvSpPr>
        <p:spPr bwMode="auto">
          <a:xfrm>
            <a:off x="3525992" y="2061316"/>
            <a:ext cx="697706" cy="888206"/>
          </a:xfrm>
          <a:custGeom>
            <a:avLst/>
            <a:gdLst>
              <a:gd name="connsiteX0" fmla="*/ 0 w 697706"/>
              <a:gd name="connsiteY0" fmla="*/ 0 h 888206"/>
              <a:gd name="connsiteX1" fmla="*/ 2381 w 697706"/>
              <a:gd name="connsiteY1" fmla="*/ 888206 h 888206"/>
              <a:gd name="connsiteX2" fmla="*/ 697706 w 697706"/>
              <a:gd name="connsiteY2" fmla="*/ 350044 h 888206"/>
              <a:gd name="connsiteX3" fmla="*/ 0 w 697706"/>
              <a:gd name="connsiteY3" fmla="*/ 0 h 888206"/>
              <a:gd name="connsiteX0" fmla="*/ 0 w 697706"/>
              <a:gd name="connsiteY0" fmla="*/ 0 h 888206"/>
              <a:gd name="connsiteX1" fmla="*/ 9525 w 697706"/>
              <a:gd name="connsiteY1" fmla="*/ 888206 h 888206"/>
              <a:gd name="connsiteX2" fmla="*/ 697706 w 697706"/>
              <a:gd name="connsiteY2" fmla="*/ 350044 h 888206"/>
              <a:gd name="connsiteX3" fmla="*/ 0 w 697706"/>
              <a:gd name="connsiteY3" fmla="*/ 0 h 888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7706" h="888206">
                <a:moveTo>
                  <a:pt x="0" y="0"/>
                </a:moveTo>
                <a:cubicBezTo>
                  <a:pt x="794" y="296069"/>
                  <a:pt x="8731" y="592137"/>
                  <a:pt x="9525" y="888206"/>
                </a:cubicBezTo>
                <a:lnTo>
                  <a:pt x="697706" y="350044"/>
                </a:lnTo>
                <a:lnTo>
                  <a:pt x="0" y="0"/>
                </a:lnTo>
                <a:close/>
              </a:path>
            </a:pathLst>
          </a:custGeom>
          <a:solidFill>
            <a:srgbClr val="F6C1C9"/>
          </a:solidFill>
          <a:ln w="9525" cap="flat" cmpd="sng" algn="ctr">
            <a:solidFill>
              <a:srgbClr val="F6C1C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8" name="자유형: 도형 67">
            <a:extLst>
              <a:ext uri="{FF2B5EF4-FFF2-40B4-BE49-F238E27FC236}">
                <a16:creationId xmlns:a16="http://schemas.microsoft.com/office/drawing/2014/main" id="{753FB0A6-26B9-4155-AEF6-7B2C44E33311}"/>
              </a:ext>
            </a:extLst>
          </p:cNvPr>
          <p:cNvSpPr/>
          <p:nvPr/>
        </p:nvSpPr>
        <p:spPr bwMode="auto">
          <a:xfrm rot="3045106">
            <a:off x="3741794" y="2515536"/>
            <a:ext cx="706589" cy="894414"/>
          </a:xfrm>
          <a:custGeom>
            <a:avLst/>
            <a:gdLst>
              <a:gd name="connsiteX0" fmla="*/ 0 w 697706"/>
              <a:gd name="connsiteY0" fmla="*/ 0 h 888206"/>
              <a:gd name="connsiteX1" fmla="*/ 2381 w 697706"/>
              <a:gd name="connsiteY1" fmla="*/ 888206 h 888206"/>
              <a:gd name="connsiteX2" fmla="*/ 697706 w 697706"/>
              <a:gd name="connsiteY2" fmla="*/ 350044 h 888206"/>
              <a:gd name="connsiteX3" fmla="*/ 0 w 697706"/>
              <a:gd name="connsiteY3" fmla="*/ 0 h 888206"/>
              <a:gd name="connsiteX0" fmla="*/ 8883 w 706589"/>
              <a:gd name="connsiteY0" fmla="*/ 0 h 894414"/>
              <a:gd name="connsiteX1" fmla="*/ 43 w 706589"/>
              <a:gd name="connsiteY1" fmla="*/ 894414 h 894414"/>
              <a:gd name="connsiteX2" fmla="*/ 706589 w 706589"/>
              <a:gd name="connsiteY2" fmla="*/ 350044 h 894414"/>
              <a:gd name="connsiteX3" fmla="*/ 8883 w 706589"/>
              <a:gd name="connsiteY3" fmla="*/ 0 h 894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6589" h="894414">
                <a:moveTo>
                  <a:pt x="8883" y="0"/>
                </a:moveTo>
                <a:cubicBezTo>
                  <a:pt x="9677" y="296069"/>
                  <a:pt x="-751" y="598345"/>
                  <a:pt x="43" y="894414"/>
                </a:cubicBezTo>
                <a:lnTo>
                  <a:pt x="706589" y="350044"/>
                </a:lnTo>
                <a:lnTo>
                  <a:pt x="8883" y="0"/>
                </a:lnTo>
                <a:close/>
              </a:path>
            </a:pathLst>
          </a:custGeom>
          <a:solidFill>
            <a:srgbClr val="F6C1C9"/>
          </a:solidFill>
          <a:ln w="9525" cap="flat" cmpd="sng" algn="ctr">
            <a:solidFill>
              <a:srgbClr val="F6C1C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0D5A1D70-34EE-4429-8BDE-67DAB4F6C747}"/>
              </a:ext>
            </a:extLst>
          </p:cNvPr>
          <p:cNvSpPr/>
          <p:nvPr/>
        </p:nvSpPr>
        <p:spPr bwMode="auto">
          <a:xfrm flipH="1">
            <a:off x="2832332" y="2061316"/>
            <a:ext cx="697706" cy="888206"/>
          </a:xfrm>
          <a:custGeom>
            <a:avLst/>
            <a:gdLst>
              <a:gd name="connsiteX0" fmla="*/ 0 w 697706"/>
              <a:gd name="connsiteY0" fmla="*/ 0 h 888206"/>
              <a:gd name="connsiteX1" fmla="*/ 2381 w 697706"/>
              <a:gd name="connsiteY1" fmla="*/ 888206 h 888206"/>
              <a:gd name="connsiteX2" fmla="*/ 697706 w 697706"/>
              <a:gd name="connsiteY2" fmla="*/ 350044 h 888206"/>
              <a:gd name="connsiteX3" fmla="*/ 0 w 697706"/>
              <a:gd name="connsiteY3" fmla="*/ 0 h 888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7706" h="888206">
                <a:moveTo>
                  <a:pt x="0" y="0"/>
                </a:moveTo>
                <a:cubicBezTo>
                  <a:pt x="794" y="296069"/>
                  <a:pt x="1587" y="592137"/>
                  <a:pt x="2381" y="888206"/>
                </a:cubicBezTo>
                <a:lnTo>
                  <a:pt x="697706" y="350044"/>
                </a:lnTo>
                <a:lnTo>
                  <a:pt x="0" y="0"/>
                </a:lnTo>
                <a:close/>
              </a:path>
            </a:pathLst>
          </a:custGeom>
          <a:solidFill>
            <a:srgbClr val="F6C1C9"/>
          </a:solidFill>
          <a:ln w="9525" cap="flat" cmpd="sng" algn="ctr">
            <a:solidFill>
              <a:srgbClr val="F6C1C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512628" y="1604119"/>
            <a:ext cx="620215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그림을 보고 색칠한 부분의 전체에 대한 비가 얼마인지 쓰시오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1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비를 알아볼까요</a:t>
            </a: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suh_0601_04_0003_401_1.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296265"/>
              </p:ext>
            </p:extLst>
          </p:nvPr>
        </p:nvGraphicFramePr>
        <p:xfrm>
          <a:off x="7020272" y="689281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및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팝업창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9" name="타원 88">
            <a:extLst>
              <a:ext uri="{FF2B5EF4-FFF2-40B4-BE49-F238E27FC236}">
                <a16:creationId xmlns:a16="http://schemas.microsoft.com/office/drawing/2014/main" id="{91A43729-5743-43CF-BC28-ECB3181A3A4A}"/>
              </a:ext>
            </a:extLst>
          </p:cNvPr>
          <p:cNvSpPr/>
          <p:nvPr/>
        </p:nvSpPr>
        <p:spPr>
          <a:xfrm>
            <a:off x="5560267" y="4964452"/>
            <a:ext cx="296538" cy="28942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6E7C3D75-1034-49E9-8BEC-5B53EC9E88A9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3680777"/>
            <a:chExt cx="2553484" cy="252028"/>
          </a:xfrm>
        </p:grpSpPr>
        <p:sp>
          <p:nvSpPr>
            <p:cNvPr id="92" name="순서도: 대체 처리 91">
              <a:extLst>
                <a:ext uri="{FF2B5EF4-FFF2-40B4-BE49-F238E27FC236}">
                  <a16:creationId xmlns:a16="http://schemas.microsoft.com/office/drawing/2014/main" id="{9D2F21F2-8352-44D7-AC5F-C0DFA05BC7B8}"/>
                </a:ext>
              </a:extLst>
            </p:cNvPr>
            <p:cNvSpPr/>
            <p:nvPr/>
          </p:nvSpPr>
          <p:spPr>
            <a:xfrm>
              <a:off x="7325566" y="3680777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3" name="순서도: 대체 처리 92">
              <a:extLst>
                <a:ext uri="{FF2B5EF4-FFF2-40B4-BE49-F238E27FC236}">
                  <a16:creationId xmlns:a16="http://schemas.microsoft.com/office/drawing/2014/main" id="{95C03678-6C9A-402E-B464-16AB270AAEA8}"/>
                </a:ext>
              </a:extLst>
            </p:cNvPr>
            <p:cNvSpPr/>
            <p:nvPr/>
          </p:nvSpPr>
          <p:spPr>
            <a:xfrm>
              <a:off x="7846434" y="3680777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4" name="순서도: 대체 처리 93">
              <a:extLst>
                <a:ext uri="{FF2B5EF4-FFF2-40B4-BE49-F238E27FC236}">
                  <a16:creationId xmlns:a16="http://schemas.microsoft.com/office/drawing/2014/main" id="{B6A5A2EA-63BD-4E7C-BBA1-CBEE9C727FC4}"/>
                </a:ext>
              </a:extLst>
            </p:cNvPr>
            <p:cNvSpPr/>
            <p:nvPr/>
          </p:nvSpPr>
          <p:spPr>
            <a:xfrm>
              <a:off x="8367302" y="3680777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5" name="순서도: 대체 처리 94">
              <a:extLst>
                <a:ext uri="{FF2B5EF4-FFF2-40B4-BE49-F238E27FC236}">
                  <a16:creationId xmlns:a16="http://schemas.microsoft.com/office/drawing/2014/main" id="{62C16952-89B7-4837-8215-2516A0285607}"/>
                </a:ext>
              </a:extLst>
            </p:cNvPr>
            <p:cNvSpPr/>
            <p:nvPr/>
          </p:nvSpPr>
          <p:spPr>
            <a:xfrm>
              <a:off x="8881919" y="3680777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6" name="순서도: 대체 처리 95">
              <a:extLst>
                <a:ext uri="{FF2B5EF4-FFF2-40B4-BE49-F238E27FC236}">
                  <a16:creationId xmlns:a16="http://schemas.microsoft.com/office/drawing/2014/main" id="{943131A8-B39F-4A59-82E7-3F7D46AA591D}"/>
                </a:ext>
              </a:extLst>
            </p:cNvPr>
            <p:cNvSpPr/>
            <p:nvPr/>
          </p:nvSpPr>
          <p:spPr>
            <a:xfrm>
              <a:off x="9396536" y="3680777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B3B8675-DCF4-4215-86B2-773489235EB9}"/>
              </a:ext>
            </a:extLst>
          </p:cNvPr>
          <p:cNvCxnSpPr>
            <a:cxnSpLocks/>
          </p:cNvCxnSpPr>
          <p:nvPr/>
        </p:nvCxnSpPr>
        <p:spPr bwMode="auto">
          <a:xfrm>
            <a:off x="3530990" y="2068814"/>
            <a:ext cx="0" cy="906087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ACE579B-4845-4451-96F0-636A04D08947}"/>
              </a:ext>
            </a:extLst>
          </p:cNvPr>
          <p:cNvCxnSpPr>
            <a:cxnSpLocks/>
            <a:stCxn id="3" idx="5"/>
          </p:cNvCxnSpPr>
          <p:nvPr/>
        </p:nvCxnSpPr>
        <p:spPr bwMode="auto">
          <a:xfrm>
            <a:off x="2832645" y="2413144"/>
            <a:ext cx="711330" cy="56237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13EEF47-480A-4A51-A217-F5C15EBD6A54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515470" y="2964219"/>
            <a:ext cx="883498" cy="222627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D9DD934-F6EC-4BAB-A7AE-757E453D9AE1}"/>
              </a:ext>
            </a:extLst>
          </p:cNvPr>
          <p:cNvCxnSpPr>
            <a:cxnSpLocks/>
            <a:stCxn id="3" idx="0"/>
          </p:cNvCxnSpPr>
          <p:nvPr/>
        </p:nvCxnSpPr>
        <p:spPr bwMode="auto">
          <a:xfrm flipH="1">
            <a:off x="3529725" y="2413144"/>
            <a:ext cx="697080" cy="561757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40F686E7-2B31-4D42-A32B-7F45D90744F4}"/>
              </a:ext>
            </a:extLst>
          </p:cNvPr>
          <p:cNvCxnSpPr>
            <a:cxnSpLocks/>
          </p:cNvCxnSpPr>
          <p:nvPr/>
        </p:nvCxnSpPr>
        <p:spPr bwMode="auto">
          <a:xfrm flipV="1">
            <a:off x="2660477" y="2964219"/>
            <a:ext cx="883498" cy="222627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0A3F6F4-D0B3-468A-91FF-8607F323EFA0}"/>
              </a:ext>
            </a:extLst>
          </p:cNvPr>
          <p:cNvCxnSpPr>
            <a:cxnSpLocks/>
            <a:stCxn id="3" idx="3"/>
          </p:cNvCxnSpPr>
          <p:nvPr/>
        </p:nvCxnSpPr>
        <p:spPr bwMode="auto">
          <a:xfrm flipV="1">
            <a:off x="3142878" y="2964219"/>
            <a:ext cx="394318" cy="84309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4788F76-A1D1-4A2C-8B3C-1EBA6483FDF3}"/>
              </a:ext>
            </a:extLst>
          </p:cNvPr>
          <p:cNvCxnSpPr>
            <a:endCxn id="3" idx="2"/>
          </p:cNvCxnSpPr>
          <p:nvPr/>
        </p:nvCxnSpPr>
        <p:spPr bwMode="auto">
          <a:xfrm>
            <a:off x="3537196" y="2964219"/>
            <a:ext cx="379376" cy="84309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3" name="칠각형 2">
            <a:extLst>
              <a:ext uri="{FF2B5EF4-FFF2-40B4-BE49-F238E27FC236}">
                <a16:creationId xmlns:a16="http://schemas.microsoft.com/office/drawing/2014/main" id="{51719FBA-EC18-4366-8881-72186D01D56B}"/>
              </a:ext>
            </a:extLst>
          </p:cNvPr>
          <p:cNvSpPr/>
          <p:nvPr/>
        </p:nvSpPr>
        <p:spPr bwMode="auto">
          <a:xfrm>
            <a:off x="2660482" y="2068814"/>
            <a:ext cx="1738486" cy="1738486"/>
          </a:xfrm>
          <a:prstGeom prst="heptagon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3F4C8EAC-DE52-45D0-B0ED-DD10A9F5309D}"/>
              </a:ext>
            </a:extLst>
          </p:cNvPr>
          <p:cNvGrpSpPr/>
          <p:nvPr/>
        </p:nvGrpSpPr>
        <p:grpSpPr>
          <a:xfrm>
            <a:off x="3081090" y="4202271"/>
            <a:ext cx="912212" cy="402968"/>
            <a:chOff x="3131841" y="3911865"/>
            <a:chExt cx="912212" cy="402968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B0EB1277-0419-4DA1-A8C6-B50DD9B5E9FF}"/>
                </a:ext>
              </a:extLst>
            </p:cNvPr>
            <p:cNvSpPr/>
            <p:nvPr/>
          </p:nvSpPr>
          <p:spPr bwMode="auto">
            <a:xfrm>
              <a:off x="3131841" y="3911865"/>
              <a:ext cx="912212" cy="3900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B45ECEE6-6E75-4F99-9775-ADC0B4FCACC3}"/>
                </a:ext>
              </a:extLst>
            </p:cNvPr>
            <p:cNvSpPr/>
            <p:nvPr/>
          </p:nvSpPr>
          <p:spPr>
            <a:xfrm>
              <a:off x="3131841" y="3914723"/>
              <a:ext cx="91221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 : 7</a:t>
              </a:r>
            </a:p>
          </p:txBody>
        </p:sp>
      </p:grpSp>
      <p:pic>
        <p:nvPicPr>
          <p:cNvPr id="72" name="Picture 4">
            <a:extLst>
              <a:ext uri="{FF2B5EF4-FFF2-40B4-BE49-F238E27FC236}">
                <a16:creationId xmlns:a16="http://schemas.microsoft.com/office/drawing/2014/main" id="{516DCB98-C75C-44EB-B259-8D548266A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445" y="4469737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3">
            <a:extLst>
              <a:ext uri="{FF2B5EF4-FFF2-40B4-BE49-F238E27FC236}">
                <a16:creationId xmlns:a16="http://schemas.microsoft.com/office/drawing/2014/main" id="{DF5E3AB6-201F-4961-9CD8-845BB782F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492" y="5244145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타원 74">
            <a:extLst>
              <a:ext uri="{FF2B5EF4-FFF2-40B4-BE49-F238E27FC236}">
                <a16:creationId xmlns:a16="http://schemas.microsoft.com/office/drawing/2014/main" id="{63D57A47-1769-4984-BEE2-E7C2A68AB032}"/>
              </a:ext>
            </a:extLst>
          </p:cNvPr>
          <p:cNvSpPr/>
          <p:nvPr/>
        </p:nvSpPr>
        <p:spPr>
          <a:xfrm>
            <a:off x="4398968" y="4964452"/>
            <a:ext cx="296538" cy="28942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Group 1072">
            <a:extLst>
              <a:ext uri="{FF2B5EF4-FFF2-40B4-BE49-F238E27FC236}">
                <a16:creationId xmlns:a16="http://schemas.microsoft.com/office/drawing/2014/main" id="{606F6472-1E61-4936-B8DB-74A46829A5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060058"/>
              </p:ext>
            </p:extLst>
          </p:nvPr>
        </p:nvGraphicFramePr>
        <p:xfrm>
          <a:off x="115384" y="6129300"/>
          <a:ext cx="6688864" cy="324036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8552">
                  <a:extLst>
                    <a:ext uri="{9D8B030D-6E8A-4147-A177-3AD203B41FA5}">
                      <a16:colId xmlns:a16="http://schemas.microsoft.com/office/drawing/2014/main" val="1225989464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발주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suh_0601_04_0003_401_1.png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30680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자유형: 도형 66">
            <a:extLst>
              <a:ext uri="{FF2B5EF4-FFF2-40B4-BE49-F238E27FC236}">
                <a16:creationId xmlns:a16="http://schemas.microsoft.com/office/drawing/2014/main" id="{BFC21063-08B4-4B3F-A8D4-0464E88B1B11}"/>
              </a:ext>
            </a:extLst>
          </p:cNvPr>
          <p:cNvSpPr/>
          <p:nvPr/>
        </p:nvSpPr>
        <p:spPr bwMode="auto">
          <a:xfrm>
            <a:off x="3525992" y="2061316"/>
            <a:ext cx="697706" cy="888206"/>
          </a:xfrm>
          <a:custGeom>
            <a:avLst/>
            <a:gdLst>
              <a:gd name="connsiteX0" fmla="*/ 0 w 697706"/>
              <a:gd name="connsiteY0" fmla="*/ 0 h 888206"/>
              <a:gd name="connsiteX1" fmla="*/ 2381 w 697706"/>
              <a:gd name="connsiteY1" fmla="*/ 888206 h 888206"/>
              <a:gd name="connsiteX2" fmla="*/ 697706 w 697706"/>
              <a:gd name="connsiteY2" fmla="*/ 350044 h 888206"/>
              <a:gd name="connsiteX3" fmla="*/ 0 w 697706"/>
              <a:gd name="connsiteY3" fmla="*/ 0 h 888206"/>
              <a:gd name="connsiteX0" fmla="*/ 0 w 697706"/>
              <a:gd name="connsiteY0" fmla="*/ 0 h 888206"/>
              <a:gd name="connsiteX1" fmla="*/ 9525 w 697706"/>
              <a:gd name="connsiteY1" fmla="*/ 888206 h 888206"/>
              <a:gd name="connsiteX2" fmla="*/ 697706 w 697706"/>
              <a:gd name="connsiteY2" fmla="*/ 350044 h 888206"/>
              <a:gd name="connsiteX3" fmla="*/ 0 w 697706"/>
              <a:gd name="connsiteY3" fmla="*/ 0 h 888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7706" h="888206">
                <a:moveTo>
                  <a:pt x="0" y="0"/>
                </a:moveTo>
                <a:cubicBezTo>
                  <a:pt x="794" y="296069"/>
                  <a:pt x="8731" y="592137"/>
                  <a:pt x="9525" y="888206"/>
                </a:cubicBezTo>
                <a:lnTo>
                  <a:pt x="697706" y="350044"/>
                </a:lnTo>
                <a:lnTo>
                  <a:pt x="0" y="0"/>
                </a:lnTo>
                <a:close/>
              </a:path>
            </a:pathLst>
          </a:custGeom>
          <a:solidFill>
            <a:srgbClr val="F6C1C9"/>
          </a:solidFill>
          <a:ln w="9525" cap="flat" cmpd="sng" algn="ctr">
            <a:solidFill>
              <a:srgbClr val="F6C1C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8" name="자유형: 도형 67">
            <a:extLst>
              <a:ext uri="{FF2B5EF4-FFF2-40B4-BE49-F238E27FC236}">
                <a16:creationId xmlns:a16="http://schemas.microsoft.com/office/drawing/2014/main" id="{753FB0A6-26B9-4155-AEF6-7B2C44E33311}"/>
              </a:ext>
            </a:extLst>
          </p:cNvPr>
          <p:cNvSpPr/>
          <p:nvPr/>
        </p:nvSpPr>
        <p:spPr bwMode="auto">
          <a:xfrm rot="3045106">
            <a:off x="3741794" y="2515536"/>
            <a:ext cx="706589" cy="894414"/>
          </a:xfrm>
          <a:custGeom>
            <a:avLst/>
            <a:gdLst>
              <a:gd name="connsiteX0" fmla="*/ 0 w 697706"/>
              <a:gd name="connsiteY0" fmla="*/ 0 h 888206"/>
              <a:gd name="connsiteX1" fmla="*/ 2381 w 697706"/>
              <a:gd name="connsiteY1" fmla="*/ 888206 h 888206"/>
              <a:gd name="connsiteX2" fmla="*/ 697706 w 697706"/>
              <a:gd name="connsiteY2" fmla="*/ 350044 h 888206"/>
              <a:gd name="connsiteX3" fmla="*/ 0 w 697706"/>
              <a:gd name="connsiteY3" fmla="*/ 0 h 888206"/>
              <a:gd name="connsiteX0" fmla="*/ 8883 w 706589"/>
              <a:gd name="connsiteY0" fmla="*/ 0 h 894414"/>
              <a:gd name="connsiteX1" fmla="*/ 43 w 706589"/>
              <a:gd name="connsiteY1" fmla="*/ 894414 h 894414"/>
              <a:gd name="connsiteX2" fmla="*/ 706589 w 706589"/>
              <a:gd name="connsiteY2" fmla="*/ 350044 h 894414"/>
              <a:gd name="connsiteX3" fmla="*/ 8883 w 706589"/>
              <a:gd name="connsiteY3" fmla="*/ 0 h 894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6589" h="894414">
                <a:moveTo>
                  <a:pt x="8883" y="0"/>
                </a:moveTo>
                <a:cubicBezTo>
                  <a:pt x="9677" y="296069"/>
                  <a:pt x="-751" y="598345"/>
                  <a:pt x="43" y="894414"/>
                </a:cubicBezTo>
                <a:lnTo>
                  <a:pt x="706589" y="350044"/>
                </a:lnTo>
                <a:lnTo>
                  <a:pt x="8883" y="0"/>
                </a:lnTo>
                <a:close/>
              </a:path>
            </a:pathLst>
          </a:custGeom>
          <a:solidFill>
            <a:srgbClr val="F6C1C9"/>
          </a:solidFill>
          <a:ln w="9525" cap="flat" cmpd="sng" algn="ctr">
            <a:solidFill>
              <a:srgbClr val="F6C1C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0D5A1D70-34EE-4429-8BDE-67DAB4F6C747}"/>
              </a:ext>
            </a:extLst>
          </p:cNvPr>
          <p:cNvSpPr/>
          <p:nvPr/>
        </p:nvSpPr>
        <p:spPr bwMode="auto">
          <a:xfrm flipH="1">
            <a:off x="2832332" y="2061316"/>
            <a:ext cx="697706" cy="888206"/>
          </a:xfrm>
          <a:custGeom>
            <a:avLst/>
            <a:gdLst>
              <a:gd name="connsiteX0" fmla="*/ 0 w 697706"/>
              <a:gd name="connsiteY0" fmla="*/ 0 h 888206"/>
              <a:gd name="connsiteX1" fmla="*/ 2381 w 697706"/>
              <a:gd name="connsiteY1" fmla="*/ 888206 h 888206"/>
              <a:gd name="connsiteX2" fmla="*/ 697706 w 697706"/>
              <a:gd name="connsiteY2" fmla="*/ 350044 h 888206"/>
              <a:gd name="connsiteX3" fmla="*/ 0 w 697706"/>
              <a:gd name="connsiteY3" fmla="*/ 0 h 888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7706" h="888206">
                <a:moveTo>
                  <a:pt x="0" y="0"/>
                </a:moveTo>
                <a:cubicBezTo>
                  <a:pt x="794" y="296069"/>
                  <a:pt x="1587" y="592137"/>
                  <a:pt x="2381" y="888206"/>
                </a:cubicBezTo>
                <a:lnTo>
                  <a:pt x="697706" y="350044"/>
                </a:lnTo>
                <a:lnTo>
                  <a:pt x="0" y="0"/>
                </a:lnTo>
                <a:close/>
              </a:path>
            </a:pathLst>
          </a:custGeom>
          <a:solidFill>
            <a:srgbClr val="F6C1C9"/>
          </a:solidFill>
          <a:ln w="9525" cap="flat" cmpd="sng" algn="ctr">
            <a:solidFill>
              <a:srgbClr val="F6C1C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512628" y="1604119"/>
            <a:ext cx="620215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그림을 보고 색칠한 부분의 전체에 대한 비가 얼마인지 쓰시오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1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비를 알아볼까요</a:t>
            </a: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suh_0601_04_0003_401_1.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749314"/>
              </p:ext>
            </p:extLst>
          </p:nvPr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볼드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91" name="그룹 90">
            <a:extLst>
              <a:ext uri="{FF2B5EF4-FFF2-40B4-BE49-F238E27FC236}">
                <a16:creationId xmlns:a16="http://schemas.microsoft.com/office/drawing/2014/main" id="{6E7C3D75-1034-49E9-8BEC-5B53EC9E88A9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3680777"/>
            <a:chExt cx="2553484" cy="252028"/>
          </a:xfrm>
        </p:grpSpPr>
        <p:sp>
          <p:nvSpPr>
            <p:cNvPr id="92" name="순서도: 대체 처리 91">
              <a:extLst>
                <a:ext uri="{FF2B5EF4-FFF2-40B4-BE49-F238E27FC236}">
                  <a16:creationId xmlns:a16="http://schemas.microsoft.com/office/drawing/2014/main" id="{9D2F21F2-8352-44D7-AC5F-C0DFA05BC7B8}"/>
                </a:ext>
              </a:extLst>
            </p:cNvPr>
            <p:cNvSpPr/>
            <p:nvPr/>
          </p:nvSpPr>
          <p:spPr>
            <a:xfrm>
              <a:off x="7325566" y="3680777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3" name="순서도: 대체 처리 92">
              <a:extLst>
                <a:ext uri="{FF2B5EF4-FFF2-40B4-BE49-F238E27FC236}">
                  <a16:creationId xmlns:a16="http://schemas.microsoft.com/office/drawing/2014/main" id="{95C03678-6C9A-402E-B464-16AB270AAEA8}"/>
                </a:ext>
              </a:extLst>
            </p:cNvPr>
            <p:cNvSpPr/>
            <p:nvPr/>
          </p:nvSpPr>
          <p:spPr>
            <a:xfrm>
              <a:off x="7846434" y="3680777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4" name="순서도: 대체 처리 93">
              <a:extLst>
                <a:ext uri="{FF2B5EF4-FFF2-40B4-BE49-F238E27FC236}">
                  <a16:creationId xmlns:a16="http://schemas.microsoft.com/office/drawing/2014/main" id="{B6A5A2EA-63BD-4E7C-BBA1-CBEE9C727FC4}"/>
                </a:ext>
              </a:extLst>
            </p:cNvPr>
            <p:cNvSpPr/>
            <p:nvPr/>
          </p:nvSpPr>
          <p:spPr>
            <a:xfrm>
              <a:off x="8367302" y="3680777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5" name="순서도: 대체 처리 94">
              <a:extLst>
                <a:ext uri="{FF2B5EF4-FFF2-40B4-BE49-F238E27FC236}">
                  <a16:creationId xmlns:a16="http://schemas.microsoft.com/office/drawing/2014/main" id="{62C16952-89B7-4837-8215-2516A0285607}"/>
                </a:ext>
              </a:extLst>
            </p:cNvPr>
            <p:cNvSpPr/>
            <p:nvPr/>
          </p:nvSpPr>
          <p:spPr>
            <a:xfrm>
              <a:off x="8881919" y="3680777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6" name="순서도: 대체 처리 95">
              <a:extLst>
                <a:ext uri="{FF2B5EF4-FFF2-40B4-BE49-F238E27FC236}">
                  <a16:creationId xmlns:a16="http://schemas.microsoft.com/office/drawing/2014/main" id="{943131A8-B39F-4A59-82E7-3F7D46AA591D}"/>
                </a:ext>
              </a:extLst>
            </p:cNvPr>
            <p:cNvSpPr/>
            <p:nvPr/>
          </p:nvSpPr>
          <p:spPr>
            <a:xfrm>
              <a:off x="9396536" y="3680777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B3B8675-DCF4-4215-86B2-773489235EB9}"/>
              </a:ext>
            </a:extLst>
          </p:cNvPr>
          <p:cNvCxnSpPr>
            <a:cxnSpLocks/>
          </p:cNvCxnSpPr>
          <p:nvPr/>
        </p:nvCxnSpPr>
        <p:spPr bwMode="auto">
          <a:xfrm>
            <a:off x="3530990" y="2068814"/>
            <a:ext cx="0" cy="906087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ACE579B-4845-4451-96F0-636A04D08947}"/>
              </a:ext>
            </a:extLst>
          </p:cNvPr>
          <p:cNvCxnSpPr>
            <a:cxnSpLocks/>
            <a:stCxn id="3" idx="5"/>
          </p:cNvCxnSpPr>
          <p:nvPr/>
        </p:nvCxnSpPr>
        <p:spPr bwMode="auto">
          <a:xfrm>
            <a:off x="2832645" y="2413144"/>
            <a:ext cx="711330" cy="56237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13EEF47-480A-4A51-A217-F5C15EBD6A54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515470" y="2964219"/>
            <a:ext cx="883498" cy="222627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D9DD934-F6EC-4BAB-A7AE-757E453D9AE1}"/>
              </a:ext>
            </a:extLst>
          </p:cNvPr>
          <p:cNvCxnSpPr>
            <a:cxnSpLocks/>
            <a:stCxn id="3" idx="0"/>
          </p:cNvCxnSpPr>
          <p:nvPr/>
        </p:nvCxnSpPr>
        <p:spPr bwMode="auto">
          <a:xfrm flipH="1">
            <a:off x="3529725" y="2413144"/>
            <a:ext cx="697080" cy="561757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40F686E7-2B31-4D42-A32B-7F45D90744F4}"/>
              </a:ext>
            </a:extLst>
          </p:cNvPr>
          <p:cNvCxnSpPr>
            <a:cxnSpLocks/>
          </p:cNvCxnSpPr>
          <p:nvPr/>
        </p:nvCxnSpPr>
        <p:spPr bwMode="auto">
          <a:xfrm flipV="1">
            <a:off x="2660477" y="2964219"/>
            <a:ext cx="883498" cy="222627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0A3F6F4-D0B3-468A-91FF-8607F323EFA0}"/>
              </a:ext>
            </a:extLst>
          </p:cNvPr>
          <p:cNvCxnSpPr>
            <a:cxnSpLocks/>
            <a:stCxn id="3" idx="3"/>
          </p:cNvCxnSpPr>
          <p:nvPr/>
        </p:nvCxnSpPr>
        <p:spPr bwMode="auto">
          <a:xfrm flipV="1">
            <a:off x="3142878" y="2964219"/>
            <a:ext cx="394318" cy="84309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4788F76-A1D1-4A2C-8B3C-1EBA6483FDF3}"/>
              </a:ext>
            </a:extLst>
          </p:cNvPr>
          <p:cNvCxnSpPr>
            <a:endCxn id="3" idx="2"/>
          </p:cNvCxnSpPr>
          <p:nvPr/>
        </p:nvCxnSpPr>
        <p:spPr bwMode="auto">
          <a:xfrm>
            <a:off x="3537196" y="2964219"/>
            <a:ext cx="379376" cy="84309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3" name="칠각형 2">
            <a:extLst>
              <a:ext uri="{FF2B5EF4-FFF2-40B4-BE49-F238E27FC236}">
                <a16:creationId xmlns:a16="http://schemas.microsoft.com/office/drawing/2014/main" id="{51719FBA-EC18-4366-8881-72186D01D56B}"/>
              </a:ext>
            </a:extLst>
          </p:cNvPr>
          <p:cNvSpPr/>
          <p:nvPr/>
        </p:nvSpPr>
        <p:spPr bwMode="auto">
          <a:xfrm>
            <a:off x="2660482" y="2068814"/>
            <a:ext cx="1738486" cy="1738486"/>
          </a:xfrm>
          <a:prstGeom prst="heptagon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3F4C8EAC-DE52-45D0-B0ED-DD10A9F5309D}"/>
              </a:ext>
            </a:extLst>
          </p:cNvPr>
          <p:cNvGrpSpPr/>
          <p:nvPr/>
        </p:nvGrpSpPr>
        <p:grpSpPr>
          <a:xfrm>
            <a:off x="3081090" y="4202271"/>
            <a:ext cx="912212" cy="402968"/>
            <a:chOff x="3131841" y="3911865"/>
            <a:chExt cx="912212" cy="402968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B0EB1277-0419-4DA1-A8C6-B50DD9B5E9FF}"/>
                </a:ext>
              </a:extLst>
            </p:cNvPr>
            <p:cNvSpPr/>
            <p:nvPr/>
          </p:nvSpPr>
          <p:spPr bwMode="auto">
            <a:xfrm>
              <a:off x="3131841" y="3911865"/>
              <a:ext cx="912212" cy="3900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B45ECEE6-6E75-4F99-9775-ADC0B4FCACC3}"/>
                </a:ext>
              </a:extLst>
            </p:cNvPr>
            <p:cNvSpPr/>
            <p:nvPr/>
          </p:nvSpPr>
          <p:spPr>
            <a:xfrm>
              <a:off x="3131841" y="3914723"/>
              <a:ext cx="91221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 : 7</a:t>
              </a:r>
            </a:p>
          </p:txBody>
        </p:sp>
      </p:grpSp>
      <p:pic>
        <p:nvPicPr>
          <p:cNvPr id="72" name="Picture 4">
            <a:extLst>
              <a:ext uri="{FF2B5EF4-FFF2-40B4-BE49-F238E27FC236}">
                <a16:creationId xmlns:a16="http://schemas.microsoft.com/office/drawing/2014/main" id="{516DCB98-C75C-44EB-B259-8D548266A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445" y="4469737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3">
            <a:extLst>
              <a:ext uri="{FF2B5EF4-FFF2-40B4-BE49-F238E27FC236}">
                <a16:creationId xmlns:a16="http://schemas.microsoft.com/office/drawing/2014/main" id="{DF5E3AB6-201F-4961-9CD8-845BB782F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492" y="5244145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8174AA19-C2BA-45D4-8A90-0EC641ED520D}"/>
              </a:ext>
            </a:extLst>
          </p:cNvPr>
          <p:cNvGrpSpPr/>
          <p:nvPr/>
        </p:nvGrpSpPr>
        <p:grpSpPr>
          <a:xfrm>
            <a:off x="323054" y="3988296"/>
            <a:ext cx="6384831" cy="1228626"/>
            <a:chOff x="421875" y="2961956"/>
            <a:chExt cx="6384831" cy="1228626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09660448-DADD-423B-9FF6-3AC1C09CF45D}"/>
                </a:ext>
              </a:extLst>
            </p:cNvPr>
            <p:cNvGrpSpPr/>
            <p:nvPr/>
          </p:nvGrpSpPr>
          <p:grpSpPr>
            <a:xfrm>
              <a:off x="421875" y="2961956"/>
              <a:ext cx="6384831" cy="1228626"/>
              <a:chOff x="324637" y="3177415"/>
              <a:chExt cx="6384831" cy="1228626"/>
            </a:xfrm>
          </p:grpSpPr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A5170712-4538-4495-85F7-2AEB85A13C86}"/>
                  </a:ext>
                </a:extLst>
              </p:cNvPr>
              <p:cNvSpPr/>
              <p:nvPr/>
            </p:nvSpPr>
            <p:spPr>
              <a:xfrm>
                <a:off x="324637" y="3483006"/>
                <a:ext cx="6384831" cy="736510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6F21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각 삼각형 38">
                <a:extLst>
                  <a:ext uri="{FF2B5EF4-FFF2-40B4-BE49-F238E27FC236}">
                    <a16:creationId xmlns:a16="http://schemas.microsoft.com/office/drawing/2014/main" id="{0B3A00C1-E548-449D-8ED4-BEE704259ACB}"/>
                  </a:ext>
                </a:extLst>
              </p:cNvPr>
              <p:cNvSpPr/>
              <p:nvPr/>
            </p:nvSpPr>
            <p:spPr>
              <a:xfrm flipH="1" flipV="1">
                <a:off x="4619104" y="4217934"/>
                <a:ext cx="195359" cy="188107"/>
              </a:xfrm>
              <a:prstGeom prst="rtTriangle">
                <a:avLst/>
              </a:prstGeom>
              <a:solidFill>
                <a:srgbClr val="6F218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40" name="Picture 2">
                <a:extLst>
                  <a:ext uri="{FF2B5EF4-FFF2-40B4-BE49-F238E27FC236}">
                    <a16:creationId xmlns:a16="http://schemas.microsoft.com/office/drawing/2014/main" id="{0F3A94E4-3F2C-4A00-9CB2-E61A8889F1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03" r="86080" b="78336"/>
              <a:stretch/>
            </p:blipFill>
            <p:spPr bwMode="auto">
              <a:xfrm>
                <a:off x="679567" y="3177415"/>
                <a:ext cx="851256" cy="2926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A226EE7-FF5E-49CB-BE3A-1511FB6AF43F}"/>
                </a:ext>
              </a:extLst>
            </p:cNvPr>
            <p:cNvSpPr txBox="1"/>
            <p:nvPr/>
          </p:nvSpPr>
          <p:spPr>
            <a:xfrm>
              <a:off x="499249" y="3388158"/>
              <a:ext cx="63074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그림은 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전체 도형이 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칸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으로 나뉘어 있고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 중 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칸이 색칠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되어 있습니다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따라서 </a:t>
              </a:r>
              <a:r>
                <a:rPr lang="ko-KR" altLang="en-US" sz="1600" u="sng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색칠한 부분의 전체에 대한 비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는 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: 7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2" name="타원 41">
            <a:extLst>
              <a:ext uri="{FF2B5EF4-FFF2-40B4-BE49-F238E27FC236}">
                <a16:creationId xmlns:a16="http://schemas.microsoft.com/office/drawing/2014/main" id="{962496DB-EE9A-4355-B48A-C0DA38130F9C}"/>
              </a:ext>
            </a:extLst>
          </p:cNvPr>
          <p:cNvSpPr/>
          <p:nvPr/>
        </p:nvSpPr>
        <p:spPr>
          <a:xfrm>
            <a:off x="1014765" y="4200750"/>
            <a:ext cx="296538" cy="28942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C8C60652-4DA8-4242-9072-19A75E83F9EB}"/>
              </a:ext>
            </a:extLst>
          </p:cNvPr>
          <p:cNvSpPr/>
          <p:nvPr/>
        </p:nvSpPr>
        <p:spPr>
          <a:xfrm>
            <a:off x="4717485" y="4200750"/>
            <a:ext cx="296538" cy="28942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27966725-6201-480F-A074-6A0A4E26683E}"/>
              </a:ext>
            </a:extLst>
          </p:cNvPr>
          <p:cNvSpPr/>
          <p:nvPr/>
        </p:nvSpPr>
        <p:spPr>
          <a:xfrm>
            <a:off x="4709797" y="4532419"/>
            <a:ext cx="296538" cy="28942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52733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494152" y="50445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비를 알아볼까요</a:t>
            </a: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suh_0601_04_0003_401_1.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927046"/>
              </p:ext>
            </p:extLst>
          </p:nvPr>
        </p:nvGraphicFramePr>
        <p:xfrm>
          <a:off x="7020272" y="689281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문제 형식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비고 링크 문제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참고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및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팝업창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화면 다음 슬라이드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볼드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8" name="TextBox 43">
            <a:extLst>
              <a:ext uri="{FF2B5EF4-FFF2-40B4-BE49-F238E27FC236}">
                <a16:creationId xmlns:a16="http://schemas.microsoft.com/office/drawing/2014/main" id="{FA699A9B-2832-411F-B379-97D19CE60FB3}"/>
              </a:ext>
            </a:extLst>
          </p:cNvPr>
          <p:cNvSpPr txBox="1"/>
          <p:nvPr/>
        </p:nvSpPr>
        <p:spPr>
          <a:xfrm>
            <a:off x="545841" y="1604119"/>
            <a:ext cx="619193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두 수의 비에 대한 설명입니다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옳은 것은     표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틀린 것은     표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하시오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D4DE194-02F2-4D2B-B3F6-C22F0C79C83B}"/>
              </a:ext>
            </a:extLst>
          </p:cNvPr>
          <p:cNvSpPr txBox="1"/>
          <p:nvPr/>
        </p:nvSpPr>
        <p:spPr>
          <a:xfrm>
            <a:off x="336721" y="2665830"/>
            <a:ext cx="5157432" cy="468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53F29F01-D965-42C5-B407-06395B956DBE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3951211"/>
            <a:chExt cx="2553484" cy="252028"/>
          </a:xfrm>
        </p:grpSpPr>
        <p:sp>
          <p:nvSpPr>
            <p:cNvPr id="52" name="순서도: 대체 처리 51">
              <a:extLst>
                <a:ext uri="{FF2B5EF4-FFF2-40B4-BE49-F238E27FC236}">
                  <a16:creationId xmlns:a16="http://schemas.microsoft.com/office/drawing/2014/main" id="{3DB69E42-0CD5-4739-BB10-BAF4A89E86A6}"/>
                </a:ext>
              </a:extLst>
            </p:cNvPr>
            <p:cNvSpPr/>
            <p:nvPr/>
          </p:nvSpPr>
          <p:spPr>
            <a:xfrm>
              <a:off x="7325566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순서도: 대체 처리 65">
              <a:extLst>
                <a:ext uri="{FF2B5EF4-FFF2-40B4-BE49-F238E27FC236}">
                  <a16:creationId xmlns:a16="http://schemas.microsoft.com/office/drawing/2014/main" id="{AEE43AD9-DAE7-4B07-9C0D-E63FF446384E}"/>
                </a:ext>
              </a:extLst>
            </p:cNvPr>
            <p:cNvSpPr/>
            <p:nvPr/>
          </p:nvSpPr>
          <p:spPr>
            <a:xfrm>
              <a:off x="7846434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순서도: 대체 처리 72">
              <a:extLst>
                <a:ext uri="{FF2B5EF4-FFF2-40B4-BE49-F238E27FC236}">
                  <a16:creationId xmlns:a16="http://schemas.microsoft.com/office/drawing/2014/main" id="{4265C741-7E98-467F-A793-9882DD754822}"/>
                </a:ext>
              </a:extLst>
            </p:cNvPr>
            <p:cNvSpPr/>
            <p:nvPr/>
          </p:nvSpPr>
          <p:spPr>
            <a:xfrm>
              <a:off x="8367302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순서도: 대체 처리 75">
              <a:extLst>
                <a:ext uri="{FF2B5EF4-FFF2-40B4-BE49-F238E27FC236}">
                  <a16:creationId xmlns:a16="http://schemas.microsoft.com/office/drawing/2014/main" id="{EB7FD67D-43A5-4B63-90F7-E5A3850FBC8C}"/>
                </a:ext>
              </a:extLst>
            </p:cNvPr>
            <p:cNvSpPr/>
            <p:nvPr/>
          </p:nvSpPr>
          <p:spPr>
            <a:xfrm>
              <a:off x="8881919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순서도: 대체 처리 76">
              <a:extLst>
                <a:ext uri="{FF2B5EF4-FFF2-40B4-BE49-F238E27FC236}">
                  <a16:creationId xmlns:a16="http://schemas.microsoft.com/office/drawing/2014/main" id="{777FCFD0-CE30-49DE-982F-48E9AA132515}"/>
                </a:ext>
              </a:extLst>
            </p:cNvPr>
            <p:cNvSpPr/>
            <p:nvPr/>
          </p:nvSpPr>
          <p:spPr>
            <a:xfrm>
              <a:off x="9396536" y="3951211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F892C98F-6CB1-4919-AE32-E2C79F71DB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4506" y="1664804"/>
            <a:ext cx="299553" cy="293793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AF9D0D9A-51E2-4800-A3D9-68ABD31D104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81" r="25515"/>
          <a:stretch/>
        </p:blipFill>
        <p:spPr>
          <a:xfrm>
            <a:off x="1223628" y="1933247"/>
            <a:ext cx="303779" cy="28054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4C54A96-7BCB-4646-85C1-4AF524CB72AF}"/>
              </a:ext>
            </a:extLst>
          </p:cNvPr>
          <p:cNvSpPr/>
          <p:nvPr/>
        </p:nvSpPr>
        <p:spPr>
          <a:xfrm>
            <a:off x="660292" y="2712555"/>
            <a:ext cx="2673622" cy="38472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 fontAlgn="ctr">
              <a:spcBef>
                <a:spcPts val="0"/>
              </a:spcBef>
              <a:spcAft>
                <a:spcPts val="0"/>
              </a:spcAft>
              <a:tabLst>
                <a:tab pos="1691640" algn="l"/>
                <a:tab pos="1691640" algn="l"/>
              </a:tabLst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 : 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 : 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 같습니다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9937D8-A6EE-44AC-A5BC-A4C771F31D32}"/>
              </a:ext>
            </a:extLst>
          </p:cNvPr>
          <p:cNvSpPr txBox="1"/>
          <p:nvPr/>
        </p:nvSpPr>
        <p:spPr>
          <a:xfrm>
            <a:off x="336721" y="3195805"/>
            <a:ext cx="5157432" cy="468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A688A86-47AF-49E5-9DFD-E20AD2636C67}"/>
              </a:ext>
            </a:extLst>
          </p:cNvPr>
          <p:cNvSpPr/>
          <p:nvPr/>
        </p:nvSpPr>
        <p:spPr>
          <a:xfrm>
            <a:off x="660291" y="3239261"/>
            <a:ext cx="4833861" cy="38472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 fontAlgn="ctr">
              <a:spcBef>
                <a:spcPts val="0"/>
              </a:spcBef>
              <a:spcAft>
                <a:spcPts val="0"/>
              </a:spcAft>
              <a:tabLst>
                <a:tab pos="1691640" algn="l"/>
                <a:tab pos="1691640" algn="l"/>
              </a:tabLst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 : 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기준으로 하여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비교 한 것입니다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60055921-F03D-42DB-B0C2-C31EA3E77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462" y="2670915"/>
            <a:ext cx="468000" cy="46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3">
            <a:extLst>
              <a:ext uri="{FF2B5EF4-FFF2-40B4-BE49-F238E27FC236}">
                <a16:creationId xmlns:a16="http://schemas.microsoft.com/office/drawing/2014/main" id="{01E1ADE8-2F82-4C34-887E-CA8F42E54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771" y="2670915"/>
            <a:ext cx="468000" cy="463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26">
            <a:extLst>
              <a:ext uri="{FF2B5EF4-FFF2-40B4-BE49-F238E27FC236}">
                <a16:creationId xmlns:a16="http://schemas.microsoft.com/office/drawing/2014/main" id="{6CDBB4A2-4017-4921-A111-554B47D69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39" y="2783699"/>
            <a:ext cx="289722" cy="289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27">
            <a:extLst>
              <a:ext uri="{FF2B5EF4-FFF2-40B4-BE49-F238E27FC236}">
                <a16:creationId xmlns:a16="http://schemas.microsoft.com/office/drawing/2014/main" id="{D07BB6AE-4249-4EF4-ACC6-AC2C11D46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953" y="3278871"/>
            <a:ext cx="289722" cy="300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2">
            <a:extLst>
              <a:ext uri="{FF2B5EF4-FFF2-40B4-BE49-F238E27FC236}">
                <a16:creationId xmlns:a16="http://schemas.microsoft.com/office/drawing/2014/main" id="{C21000FF-B9CB-4881-8F5E-CC86DAD3B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462" y="3193984"/>
            <a:ext cx="468000" cy="46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3">
            <a:extLst>
              <a:ext uri="{FF2B5EF4-FFF2-40B4-BE49-F238E27FC236}">
                <a16:creationId xmlns:a16="http://schemas.microsoft.com/office/drawing/2014/main" id="{F6D6BC00-B1A5-40EA-8674-7005E91BA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771" y="3193984"/>
            <a:ext cx="468000" cy="463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13">
            <a:extLst>
              <a:ext uri="{FF2B5EF4-FFF2-40B4-BE49-F238E27FC236}">
                <a16:creationId xmlns:a16="http://schemas.microsoft.com/office/drawing/2014/main" id="{21F3A042-9EC3-4D9E-BD0D-7B453C049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032" y="5244145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0" name="그룹 59">
            <a:extLst>
              <a:ext uri="{FF2B5EF4-FFF2-40B4-BE49-F238E27FC236}">
                <a16:creationId xmlns:a16="http://schemas.microsoft.com/office/drawing/2014/main" id="{60EEBB31-FBEA-4660-A373-568567B8B29E}"/>
              </a:ext>
            </a:extLst>
          </p:cNvPr>
          <p:cNvGrpSpPr/>
          <p:nvPr/>
        </p:nvGrpSpPr>
        <p:grpSpPr>
          <a:xfrm>
            <a:off x="323054" y="3988296"/>
            <a:ext cx="6384831" cy="1228626"/>
            <a:chOff x="421875" y="2961956"/>
            <a:chExt cx="6384831" cy="1228626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C8E03695-4B59-48C4-8DD8-9D77C7A95EB9}"/>
                </a:ext>
              </a:extLst>
            </p:cNvPr>
            <p:cNvGrpSpPr/>
            <p:nvPr/>
          </p:nvGrpSpPr>
          <p:grpSpPr>
            <a:xfrm>
              <a:off x="421875" y="2961956"/>
              <a:ext cx="6384831" cy="1228626"/>
              <a:chOff x="324637" y="3177415"/>
              <a:chExt cx="6384831" cy="1228626"/>
            </a:xfrm>
          </p:grpSpPr>
          <p:sp>
            <p:nvSpPr>
              <p:cNvPr id="63" name="사각형: 둥근 모서리 62">
                <a:extLst>
                  <a:ext uri="{FF2B5EF4-FFF2-40B4-BE49-F238E27FC236}">
                    <a16:creationId xmlns:a16="http://schemas.microsoft.com/office/drawing/2014/main" id="{21954A1C-0D73-44DD-81D6-8F972393CA1A}"/>
                  </a:ext>
                </a:extLst>
              </p:cNvPr>
              <p:cNvSpPr/>
              <p:nvPr/>
            </p:nvSpPr>
            <p:spPr>
              <a:xfrm>
                <a:off x="324637" y="3483006"/>
                <a:ext cx="6384831" cy="736510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6F21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각 삼각형 63">
                <a:extLst>
                  <a:ext uri="{FF2B5EF4-FFF2-40B4-BE49-F238E27FC236}">
                    <a16:creationId xmlns:a16="http://schemas.microsoft.com/office/drawing/2014/main" id="{1681E830-4090-49A1-8EA2-B38E320E65B5}"/>
                  </a:ext>
                </a:extLst>
              </p:cNvPr>
              <p:cNvSpPr/>
              <p:nvPr/>
            </p:nvSpPr>
            <p:spPr>
              <a:xfrm flipH="1" flipV="1">
                <a:off x="4619104" y="4217934"/>
                <a:ext cx="195359" cy="188107"/>
              </a:xfrm>
              <a:prstGeom prst="rtTriangle">
                <a:avLst/>
              </a:prstGeom>
              <a:solidFill>
                <a:srgbClr val="6F218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65" name="Picture 2">
                <a:extLst>
                  <a:ext uri="{FF2B5EF4-FFF2-40B4-BE49-F238E27FC236}">
                    <a16:creationId xmlns:a16="http://schemas.microsoft.com/office/drawing/2014/main" id="{74FDB383-B794-480B-B060-8673DAC713A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03" r="86080" b="78336"/>
              <a:stretch/>
            </p:blipFill>
            <p:spPr bwMode="auto">
              <a:xfrm>
                <a:off x="679567" y="3177415"/>
                <a:ext cx="851256" cy="2926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E8A61F1-4C62-4C55-81BC-E574BB1C72FC}"/>
                </a:ext>
              </a:extLst>
            </p:cNvPr>
            <p:cNvSpPr txBox="1"/>
            <p:nvPr/>
          </p:nvSpPr>
          <p:spPr>
            <a:xfrm>
              <a:off x="499249" y="3388158"/>
              <a:ext cx="63074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3:5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에서 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기준량은 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5, 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비교하는 양은 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하지만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5:3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은 기준량이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3,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비교하는 양이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 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3:5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와 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5:3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은 서로 다른 비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sp>
        <p:nvSpPr>
          <p:cNvPr id="59" name="타원 58">
            <a:extLst>
              <a:ext uri="{FF2B5EF4-FFF2-40B4-BE49-F238E27FC236}">
                <a16:creationId xmlns:a16="http://schemas.microsoft.com/office/drawing/2014/main" id="{E975B6BF-0CCC-424F-A6E6-4945F8C16F42}"/>
              </a:ext>
            </a:extLst>
          </p:cNvPr>
          <p:cNvSpPr/>
          <p:nvPr/>
        </p:nvSpPr>
        <p:spPr>
          <a:xfrm>
            <a:off x="4356100" y="5109166"/>
            <a:ext cx="296538" cy="28942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85DE556D-09C1-4FED-8C4A-EF987C37B078}"/>
              </a:ext>
            </a:extLst>
          </p:cNvPr>
          <p:cNvSpPr/>
          <p:nvPr/>
        </p:nvSpPr>
        <p:spPr>
          <a:xfrm>
            <a:off x="955343" y="423732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CA61DA99-5247-43AF-83C0-344A9FA46B1B}"/>
              </a:ext>
            </a:extLst>
          </p:cNvPr>
          <p:cNvSpPr/>
          <p:nvPr/>
        </p:nvSpPr>
        <p:spPr>
          <a:xfrm>
            <a:off x="2161529" y="423732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7E411698-4582-4E3C-A765-A3F084D974FE}"/>
              </a:ext>
            </a:extLst>
          </p:cNvPr>
          <p:cNvSpPr/>
          <p:nvPr/>
        </p:nvSpPr>
        <p:spPr>
          <a:xfrm>
            <a:off x="2618899" y="48543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92595DD-8A3D-4FFC-AB73-0DD00EEC430A}"/>
              </a:ext>
            </a:extLst>
          </p:cNvPr>
          <p:cNvSpPr/>
          <p:nvPr/>
        </p:nvSpPr>
        <p:spPr>
          <a:xfrm>
            <a:off x="240880" y="6034254"/>
            <a:ext cx="67073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12"/>
              </a:rPr>
              <a:t>http://cdata.tsherpa.co.kr/tsherpa/MultiMedia/Flash/2020/curri/index.html?flashxmlnum=soboro2&amp;classa=A8-C1-62-KK-KA-02-03-04-0-0-0-0&amp;classno=AA_SAMPLE/nproto_sample/DA/nproto_cmn_914.html</a:t>
            </a:r>
            <a:r>
              <a:rPr lang="ko-KR" altLang="en-US" dirty="0"/>
              <a:t> </a:t>
            </a:r>
            <a:r>
              <a:rPr lang="ko-KR" altLang="en-US" b="1" dirty="0"/>
              <a:t>문제</a:t>
            </a:r>
            <a:r>
              <a:rPr lang="en-US" altLang="ko-KR" b="1" dirty="0"/>
              <a:t>5</a:t>
            </a:r>
            <a:r>
              <a:rPr lang="ko-KR" altLang="en-US" b="1" dirty="0"/>
              <a:t>번</a:t>
            </a:r>
          </a:p>
        </p:txBody>
      </p:sp>
    </p:spTree>
    <p:extLst>
      <p:ext uri="{BB962C8B-B14F-4D97-AF65-F5344CB8AC3E}">
        <p14:creationId xmlns:p14="http://schemas.microsoft.com/office/powerpoint/2010/main" val="1894307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비를 알아볼까요</a:t>
            </a: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suh_0601_04_0003_401_1.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67294"/>
              </p:ext>
            </p:extLst>
          </p:nvPr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확인 클릭 시 화면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8" name="TextBox 43">
            <a:extLst>
              <a:ext uri="{FF2B5EF4-FFF2-40B4-BE49-F238E27FC236}">
                <a16:creationId xmlns:a16="http://schemas.microsoft.com/office/drawing/2014/main" id="{FA699A9B-2832-411F-B379-97D19CE60FB3}"/>
              </a:ext>
            </a:extLst>
          </p:cNvPr>
          <p:cNvSpPr txBox="1"/>
          <p:nvPr/>
        </p:nvSpPr>
        <p:spPr>
          <a:xfrm>
            <a:off x="545841" y="1604119"/>
            <a:ext cx="619193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두 수의 비에 대한 설명입니다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옳은 것은     표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틀린 것은     표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하시오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D4DE194-02F2-4D2B-B3F6-C22F0C79C83B}"/>
              </a:ext>
            </a:extLst>
          </p:cNvPr>
          <p:cNvSpPr txBox="1"/>
          <p:nvPr/>
        </p:nvSpPr>
        <p:spPr>
          <a:xfrm>
            <a:off x="336721" y="2665830"/>
            <a:ext cx="5157432" cy="468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53F29F01-D965-42C5-B407-06395B956DBE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3951211"/>
            <a:chExt cx="2553484" cy="252028"/>
          </a:xfrm>
        </p:grpSpPr>
        <p:sp>
          <p:nvSpPr>
            <p:cNvPr id="52" name="순서도: 대체 처리 51">
              <a:extLst>
                <a:ext uri="{FF2B5EF4-FFF2-40B4-BE49-F238E27FC236}">
                  <a16:creationId xmlns:a16="http://schemas.microsoft.com/office/drawing/2014/main" id="{3DB69E42-0CD5-4739-BB10-BAF4A89E86A6}"/>
                </a:ext>
              </a:extLst>
            </p:cNvPr>
            <p:cNvSpPr/>
            <p:nvPr/>
          </p:nvSpPr>
          <p:spPr>
            <a:xfrm>
              <a:off x="7325566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순서도: 대체 처리 65">
              <a:extLst>
                <a:ext uri="{FF2B5EF4-FFF2-40B4-BE49-F238E27FC236}">
                  <a16:creationId xmlns:a16="http://schemas.microsoft.com/office/drawing/2014/main" id="{AEE43AD9-DAE7-4B07-9C0D-E63FF446384E}"/>
                </a:ext>
              </a:extLst>
            </p:cNvPr>
            <p:cNvSpPr/>
            <p:nvPr/>
          </p:nvSpPr>
          <p:spPr>
            <a:xfrm>
              <a:off x="7846434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순서도: 대체 처리 72">
              <a:extLst>
                <a:ext uri="{FF2B5EF4-FFF2-40B4-BE49-F238E27FC236}">
                  <a16:creationId xmlns:a16="http://schemas.microsoft.com/office/drawing/2014/main" id="{4265C741-7E98-467F-A793-9882DD754822}"/>
                </a:ext>
              </a:extLst>
            </p:cNvPr>
            <p:cNvSpPr/>
            <p:nvPr/>
          </p:nvSpPr>
          <p:spPr>
            <a:xfrm>
              <a:off x="8367302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순서도: 대체 처리 75">
              <a:extLst>
                <a:ext uri="{FF2B5EF4-FFF2-40B4-BE49-F238E27FC236}">
                  <a16:creationId xmlns:a16="http://schemas.microsoft.com/office/drawing/2014/main" id="{EB7FD67D-43A5-4B63-90F7-E5A3850FBC8C}"/>
                </a:ext>
              </a:extLst>
            </p:cNvPr>
            <p:cNvSpPr/>
            <p:nvPr/>
          </p:nvSpPr>
          <p:spPr>
            <a:xfrm>
              <a:off x="8881919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순서도: 대체 처리 76">
              <a:extLst>
                <a:ext uri="{FF2B5EF4-FFF2-40B4-BE49-F238E27FC236}">
                  <a16:creationId xmlns:a16="http://schemas.microsoft.com/office/drawing/2014/main" id="{777FCFD0-CE30-49DE-982F-48E9AA132515}"/>
                </a:ext>
              </a:extLst>
            </p:cNvPr>
            <p:cNvSpPr/>
            <p:nvPr/>
          </p:nvSpPr>
          <p:spPr>
            <a:xfrm>
              <a:off x="9396536" y="3951211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F892C98F-6CB1-4919-AE32-E2C79F71D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4506" y="1664804"/>
            <a:ext cx="299553" cy="293793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AF9D0D9A-51E2-4800-A3D9-68ABD31D104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81" r="25515"/>
          <a:stretch/>
        </p:blipFill>
        <p:spPr>
          <a:xfrm>
            <a:off x="1223628" y="1933247"/>
            <a:ext cx="303779" cy="28054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4C54A96-7BCB-4646-85C1-4AF524CB72AF}"/>
              </a:ext>
            </a:extLst>
          </p:cNvPr>
          <p:cNvSpPr/>
          <p:nvPr/>
        </p:nvSpPr>
        <p:spPr>
          <a:xfrm>
            <a:off x="660292" y="2712555"/>
            <a:ext cx="2673622" cy="38472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 fontAlgn="ctr">
              <a:spcBef>
                <a:spcPts val="0"/>
              </a:spcBef>
              <a:spcAft>
                <a:spcPts val="0"/>
              </a:spcAft>
              <a:tabLst>
                <a:tab pos="1691640" algn="l"/>
                <a:tab pos="1691640" algn="l"/>
              </a:tabLst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 : 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 : 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 같습니다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9937D8-A6EE-44AC-A5BC-A4C771F31D32}"/>
              </a:ext>
            </a:extLst>
          </p:cNvPr>
          <p:cNvSpPr txBox="1"/>
          <p:nvPr/>
        </p:nvSpPr>
        <p:spPr>
          <a:xfrm>
            <a:off x="336721" y="3195805"/>
            <a:ext cx="5157432" cy="468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A688A86-47AF-49E5-9DFD-E20AD2636C67}"/>
              </a:ext>
            </a:extLst>
          </p:cNvPr>
          <p:cNvSpPr/>
          <p:nvPr/>
        </p:nvSpPr>
        <p:spPr>
          <a:xfrm>
            <a:off x="660291" y="3239261"/>
            <a:ext cx="4833861" cy="38472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 fontAlgn="ctr">
              <a:spcBef>
                <a:spcPts val="0"/>
              </a:spcBef>
              <a:spcAft>
                <a:spcPts val="0"/>
              </a:spcAft>
              <a:tabLst>
                <a:tab pos="1691640" algn="l"/>
                <a:tab pos="1691640" algn="l"/>
              </a:tabLst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 : 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기준으로 하여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비교 한 것입니다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60055921-F03D-42DB-B0C2-C31EA3E77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462" y="2670915"/>
            <a:ext cx="468000" cy="46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26">
            <a:extLst>
              <a:ext uri="{FF2B5EF4-FFF2-40B4-BE49-F238E27FC236}">
                <a16:creationId xmlns:a16="http://schemas.microsoft.com/office/drawing/2014/main" id="{6CDBB4A2-4017-4921-A111-554B47D69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39" y="2783699"/>
            <a:ext cx="289722" cy="289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27">
            <a:extLst>
              <a:ext uri="{FF2B5EF4-FFF2-40B4-BE49-F238E27FC236}">
                <a16:creationId xmlns:a16="http://schemas.microsoft.com/office/drawing/2014/main" id="{D07BB6AE-4249-4EF4-ACC6-AC2C11D46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953" y="3278871"/>
            <a:ext cx="289722" cy="300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3">
            <a:extLst>
              <a:ext uri="{FF2B5EF4-FFF2-40B4-BE49-F238E27FC236}">
                <a16:creationId xmlns:a16="http://schemas.microsoft.com/office/drawing/2014/main" id="{F6D6BC00-B1A5-40EA-8674-7005E91BA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771" y="3193984"/>
            <a:ext cx="468000" cy="463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13">
            <a:extLst>
              <a:ext uri="{FF2B5EF4-FFF2-40B4-BE49-F238E27FC236}">
                <a16:creationId xmlns:a16="http://schemas.microsoft.com/office/drawing/2014/main" id="{21F3A042-9EC3-4D9E-BD0D-7B453C049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032" y="5244145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7">
            <a:extLst>
              <a:ext uri="{FF2B5EF4-FFF2-40B4-BE49-F238E27FC236}">
                <a16:creationId xmlns:a16="http://schemas.microsoft.com/office/drawing/2014/main" id="{329B1E5F-C3A4-49C7-9D4A-3A9668521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5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4">
            <a:extLst>
              <a:ext uri="{FF2B5EF4-FFF2-40B4-BE49-F238E27FC236}">
                <a16:creationId xmlns:a16="http://schemas.microsoft.com/office/drawing/2014/main" id="{14FA7DBA-7A59-4F3A-A688-BAE9CD42C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462" y="3193984"/>
            <a:ext cx="468000" cy="45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5">
            <a:extLst>
              <a:ext uri="{FF2B5EF4-FFF2-40B4-BE49-F238E27FC236}">
                <a16:creationId xmlns:a16="http://schemas.microsoft.com/office/drawing/2014/main" id="{A2DB00FB-8EF8-4FF2-BB7C-F32B9D9F8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771" y="2670915"/>
            <a:ext cx="468000" cy="463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D4DE014E-DD65-4CF0-8104-5851E4735132}"/>
              </a:ext>
            </a:extLst>
          </p:cNvPr>
          <p:cNvSpPr/>
          <p:nvPr/>
        </p:nvSpPr>
        <p:spPr>
          <a:xfrm>
            <a:off x="240880" y="6034254"/>
            <a:ext cx="67073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13"/>
              </a:rPr>
              <a:t>http://cdata.tsherpa.co.kr/tsherpa/MultiMedia/Flash/2020/curri/index.html?flashxmlnum=soboro2&amp;classa=A8-C1-62-KK-KA-02-03-04-0-0-0-0&amp;classno=AA_SAMPLE/nproto_sample/DA/nproto_cmn_914.html</a:t>
            </a:r>
            <a:r>
              <a:rPr lang="ko-KR" altLang="en-US" dirty="0"/>
              <a:t> </a:t>
            </a:r>
            <a:r>
              <a:rPr lang="ko-KR" altLang="en-US" b="1" dirty="0"/>
              <a:t>문제</a:t>
            </a:r>
            <a:r>
              <a:rPr lang="en-US" altLang="ko-KR" b="1" dirty="0"/>
              <a:t>5</a:t>
            </a:r>
            <a:r>
              <a:rPr lang="ko-KR" altLang="en-US" b="1" dirty="0"/>
              <a:t>번</a:t>
            </a:r>
          </a:p>
        </p:txBody>
      </p:sp>
    </p:spTree>
    <p:extLst>
      <p:ext uri="{BB962C8B-B14F-4D97-AF65-F5344CB8AC3E}">
        <p14:creationId xmlns:p14="http://schemas.microsoft.com/office/powerpoint/2010/main" val="4055766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7914751-3A91-4EA6-A91A-99502F0CF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376" y="2025466"/>
            <a:ext cx="5552610" cy="208761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 bwMode="auto">
          <a:xfrm>
            <a:off x="429580" y="4311584"/>
            <a:ext cx="6302659" cy="69520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312" y="71447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82742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538562" y="1592796"/>
            <a:ext cx="327735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그림에서 무엇을 알 수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63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71546" y="4353975"/>
            <a:ext cx="5816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컵과 포도 원액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컵으로 포도주스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병을 만들 수 있습니다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5641" y="4694180"/>
            <a:ext cx="360000" cy="355000"/>
          </a:xfrm>
          <a:prstGeom prst="rect">
            <a:avLst/>
          </a:prstGeom>
        </p:spPr>
      </p:pic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suh_0601_04_0003_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비를 알아볼까요</a:t>
            </a: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85" y="4390371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331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7D6D9FE-E06C-4251-8AB1-DAFCB41A7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16" y="1179010"/>
            <a:ext cx="6576355" cy="4071517"/>
          </a:xfrm>
          <a:prstGeom prst="rect">
            <a:avLst/>
          </a:prstGeom>
        </p:spPr>
      </p:pic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2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suh_0601_04_0003_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비를 알아볼까요</a:t>
            </a:r>
          </a:p>
        </p:txBody>
      </p:sp>
      <p:graphicFrame>
        <p:nvGraphicFramePr>
          <p:cNvPr id="27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288206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이번 시간에는 무엇을 배울까요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준비물 약물 및 팝업박스 디자인 수정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비고 참고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173182" y="1128681"/>
            <a:ext cx="6703073" cy="4136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406192" y="9873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1F61B55-25B1-45FD-B22A-A189F0101DBE}"/>
              </a:ext>
            </a:extLst>
          </p:cNvPr>
          <p:cNvSpPr/>
          <p:nvPr/>
        </p:nvSpPr>
        <p:spPr>
          <a:xfrm>
            <a:off x="255508" y="4718334"/>
            <a:ext cx="6536363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5CF8997-1E8C-406A-96FD-56ACB87699AB}"/>
              </a:ext>
            </a:extLst>
          </p:cNvPr>
          <p:cNvSpPr/>
          <p:nvPr/>
        </p:nvSpPr>
        <p:spPr>
          <a:xfrm>
            <a:off x="334345" y="449925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39">
            <a:extLst>
              <a:ext uri="{FF2B5EF4-FFF2-40B4-BE49-F238E27FC236}">
                <a16:creationId xmlns:a16="http://schemas.microsoft.com/office/drawing/2014/main" id="{00C92A60-5348-45F9-850D-2BC5B5664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033" y="4171046"/>
            <a:ext cx="845445" cy="893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0A4900F6-65D0-465B-94CD-A2EF0E0CE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92" y="1750921"/>
            <a:ext cx="2286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B0042C45-8CF6-4E24-B0AD-A8CF55623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92" y="2209132"/>
            <a:ext cx="2286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E7B1F20A-CCDD-42CD-9F5C-D0B0CE4014F3}"/>
              </a:ext>
            </a:extLst>
          </p:cNvPr>
          <p:cNvSpPr/>
          <p:nvPr/>
        </p:nvSpPr>
        <p:spPr>
          <a:xfrm>
            <a:off x="65312" y="692694"/>
            <a:ext cx="6918956" cy="11049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3">
            <a:extLst>
              <a:ext uri="{FF2B5EF4-FFF2-40B4-BE49-F238E27FC236}">
                <a16:creationId xmlns:a16="http://schemas.microsoft.com/office/drawing/2014/main" id="{DAECDE81-35CF-4078-918A-94499F7582BE}"/>
              </a:ext>
            </a:extLst>
          </p:cNvPr>
          <p:cNvSpPr txBox="1"/>
          <p:nvPr/>
        </p:nvSpPr>
        <p:spPr>
          <a:xfrm>
            <a:off x="302614" y="1899881"/>
            <a:ext cx="667403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포도주스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병을 만들기 위해 필요한 물의 양과 포도 원액의 양만큼 컵을 색칠해 보세요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603BD348-5D62-4C8D-A141-322FC7522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0" y="200704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ECF3FE50-88A0-4A03-9E8A-837D7A68442E}"/>
              </a:ext>
            </a:extLst>
          </p:cNvPr>
          <p:cNvSpPr txBox="1"/>
          <p:nvPr/>
        </p:nvSpPr>
        <p:spPr>
          <a:xfrm>
            <a:off x="389042" y="782005"/>
            <a:ext cx="66214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spc="-150" dirty="0" err="1">
                <a:latin typeface="맑은 고딕" pitchFamily="50" charset="-127"/>
                <a:ea typeface="맑은 고딕" pitchFamily="50" charset="-127"/>
              </a:rPr>
              <a:t>지혜네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 모둠은 물 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컵과 포도 원액 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컵 으로 포도주스 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병을 만들었습니다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물의 양과 포도 원액의 양을 비교하는 방법을 알아봅시다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352BAE2C-7CAA-4BB8-B28E-3905AC213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305" y="78643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기존에서 물음 하나 더 추가해서 총 탭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그림은 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그림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클릭 하면 답 나오도록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6">
            <a:extLst>
              <a:ext uri="{FF2B5EF4-FFF2-40B4-BE49-F238E27FC236}">
                <a16:creationId xmlns:a16="http://schemas.microsoft.com/office/drawing/2014/main" id="{C56BB8E9-97D4-4104-8864-DC03DB277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236F8FED-B9A1-4231-9997-50A9638F3E47}"/>
              </a:ext>
            </a:extLst>
          </p:cNvPr>
          <p:cNvSpPr/>
          <p:nvPr/>
        </p:nvSpPr>
        <p:spPr>
          <a:xfrm>
            <a:off x="5790382" y="5256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645A300-6F8A-43E5-B7D1-02D3EF5EAF50}"/>
              </a:ext>
            </a:extLst>
          </p:cNvPr>
          <p:cNvSpPr/>
          <p:nvPr/>
        </p:nvSpPr>
        <p:spPr>
          <a:xfrm>
            <a:off x="692134" y="5877981"/>
            <a:ext cx="63269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5"/>
              </a:rPr>
              <a:t>https://cdata2.tsherpa.co.kr/tsherpa/MultiMedia/Flash/2020/curri/index.html?flashxmlnum=yuni4856&amp;classa=A8-C1-41-㎜-㎜-04-05-03-0-0-0-0&amp;classno=㎜_41_04/suh_0401_04_0003/suh_0401_04_0003_</a:t>
            </a:r>
            <a:r>
              <a:rPr lang="en-US" altLang="ko-KR" dirty="0">
                <a:hlinkClick r:id="rId5"/>
              </a:rPr>
              <a:t>202</a:t>
            </a:r>
            <a:r>
              <a:rPr lang="ko-KR" altLang="en-US" dirty="0">
                <a:hlinkClick r:id="rId5"/>
              </a:rPr>
              <a:t>_1.html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3" name="TextBox 7">
            <a:extLst>
              <a:ext uri="{FF2B5EF4-FFF2-40B4-BE49-F238E27FC236}">
                <a16:creationId xmlns:a16="http://schemas.microsoft.com/office/drawing/2014/main" id="{3D7BD0E6-B8C5-473B-B893-C4661D7C8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id="{9ADFB8B5-F179-4CF1-BA27-EC8EF625F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id="{7C6262D9-341C-4A3B-B3F8-F21D2B846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suh_0601_04_0003_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id="{8D7577D0-59E4-41EE-A0E7-8FA668389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비를 알아볼까요</a:t>
            </a:r>
          </a:p>
        </p:txBody>
      </p:sp>
      <p:pic>
        <p:nvPicPr>
          <p:cNvPr id="59" name="Picture 11">
            <a:extLst>
              <a:ext uri="{FF2B5EF4-FFF2-40B4-BE49-F238E27FC236}">
                <a16:creationId xmlns:a16="http://schemas.microsoft.com/office/drawing/2014/main" id="{FFE1B3D9-5060-445C-887A-B45BC79C3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930" y="1448029"/>
            <a:ext cx="920797" cy="29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id="{51806E6F-2AED-4455-A550-88A91B3FB6CA}"/>
              </a:ext>
            </a:extLst>
          </p:cNvPr>
          <p:cNvSpPr/>
          <p:nvPr/>
        </p:nvSpPr>
        <p:spPr>
          <a:xfrm>
            <a:off x="4399715" y="1536313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98480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rgbClr val="98480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5475418-686B-470F-8C29-A0A872EF6F11}"/>
              </a:ext>
            </a:extLst>
          </p:cNvPr>
          <p:cNvSpPr/>
          <p:nvPr/>
        </p:nvSpPr>
        <p:spPr>
          <a:xfrm>
            <a:off x="3749155" y="1536314"/>
            <a:ext cx="630741" cy="256556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250CB02-E19A-45EF-A693-FF6499B3A71A}"/>
              </a:ext>
            </a:extLst>
          </p:cNvPr>
          <p:cNvSpPr/>
          <p:nvPr/>
        </p:nvSpPr>
        <p:spPr>
          <a:xfrm>
            <a:off x="5052853" y="1537834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98480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rgbClr val="98480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FFD3C06-9E26-433C-8932-3B895186727E}"/>
              </a:ext>
            </a:extLst>
          </p:cNvPr>
          <p:cNvSpPr/>
          <p:nvPr/>
        </p:nvSpPr>
        <p:spPr>
          <a:xfrm>
            <a:off x="5703413" y="1537834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98480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rgbClr val="98480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AE558E6B-78D7-4FE3-8C8C-549DA0330C43}"/>
              </a:ext>
            </a:extLst>
          </p:cNvPr>
          <p:cNvSpPr/>
          <p:nvPr/>
        </p:nvSpPr>
        <p:spPr>
          <a:xfrm>
            <a:off x="6353973" y="1537834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98480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rgbClr val="98480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797BB4A4-7F01-4DDA-91E2-032F673593C9}"/>
              </a:ext>
            </a:extLst>
          </p:cNvPr>
          <p:cNvSpPr/>
          <p:nvPr/>
        </p:nvSpPr>
        <p:spPr>
          <a:xfrm>
            <a:off x="3559056" y="13617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4B7FF24D-4F1A-4737-971E-F54E92093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465645"/>
              </p:ext>
            </p:extLst>
          </p:nvPr>
        </p:nvGraphicFramePr>
        <p:xfrm>
          <a:off x="476790" y="2737877"/>
          <a:ext cx="6096001" cy="1178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930">
                  <a:extLst>
                    <a:ext uri="{9D8B030D-6E8A-4147-A177-3AD203B41FA5}">
                      <a16:colId xmlns:a16="http://schemas.microsoft.com/office/drawing/2014/main" val="3205976613"/>
                    </a:ext>
                  </a:extLst>
                </a:gridCol>
                <a:gridCol w="4521071">
                  <a:extLst>
                    <a:ext uri="{9D8B030D-6E8A-4147-A177-3AD203B41FA5}">
                      <a16:colId xmlns:a16="http://schemas.microsoft.com/office/drawing/2014/main" val="787874334"/>
                    </a:ext>
                  </a:extLst>
                </a:gridCol>
              </a:tblGrid>
              <a:tr h="58904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물의 양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654811"/>
                  </a:ext>
                </a:extLst>
              </a:tr>
              <a:tr h="5890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포도 원액의 양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105035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AEBA651A-AF2C-4ACF-AA66-5F1798DE50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78017" y="2794438"/>
            <a:ext cx="4175956" cy="47217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FD4D9BA-4FF9-4ECF-936F-E22D516456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78017" y="3403429"/>
            <a:ext cx="4175956" cy="467846"/>
          </a:xfrm>
          <a:prstGeom prst="rect">
            <a:avLst/>
          </a:prstGeom>
        </p:spPr>
      </p:pic>
      <p:sp>
        <p:nvSpPr>
          <p:cNvPr id="79" name="타원 78">
            <a:extLst>
              <a:ext uri="{FF2B5EF4-FFF2-40B4-BE49-F238E27FC236}">
                <a16:creationId xmlns:a16="http://schemas.microsoft.com/office/drawing/2014/main" id="{DD7B7E87-0116-4A07-B5F5-81C4696D8AE6}"/>
              </a:ext>
            </a:extLst>
          </p:cNvPr>
          <p:cNvSpPr/>
          <p:nvPr/>
        </p:nvSpPr>
        <p:spPr>
          <a:xfrm>
            <a:off x="1881479" y="286944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C32C3486-C746-40A3-BA09-0E528D99175C}"/>
              </a:ext>
            </a:extLst>
          </p:cNvPr>
          <p:cNvSpPr/>
          <p:nvPr/>
        </p:nvSpPr>
        <p:spPr>
          <a:xfrm>
            <a:off x="1881479" y="34665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1178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E7B1F20A-CCDD-42CD-9F5C-D0B0CE4014F3}"/>
              </a:ext>
            </a:extLst>
          </p:cNvPr>
          <p:cNvSpPr/>
          <p:nvPr/>
        </p:nvSpPr>
        <p:spPr>
          <a:xfrm>
            <a:off x="65312" y="692694"/>
            <a:ext cx="6918956" cy="11049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3">
            <a:extLst>
              <a:ext uri="{FF2B5EF4-FFF2-40B4-BE49-F238E27FC236}">
                <a16:creationId xmlns:a16="http://schemas.microsoft.com/office/drawing/2014/main" id="{DAECDE81-35CF-4078-918A-94499F7582BE}"/>
              </a:ext>
            </a:extLst>
          </p:cNvPr>
          <p:cNvSpPr txBox="1"/>
          <p:nvPr/>
        </p:nvSpPr>
        <p:spPr>
          <a:xfrm>
            <a:off x="302614" y="1899881"/>
            <a:ext cx="667403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ko-KR" altLang="en-US" sz="1800">
                <a:latin typeface="맑은 고딕" pitchFamily="50" charset="-127"/>
                <a:ea typeface="맑은 고딕" pitchFamily="50" charset="-127"/>
              </a:rPr>
              <a:t>포도주스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병을 만들기 위해 필요한 물의 양과 포도 원액의 양만큼 컵을 색칠해 보세요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603BD348-5D62-4C8D-A141-322FC7522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0" y="200704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ECF3FE50-88A0-4A03-9E8A-837D7A68442E}"/>
              </a:ext>
            </a:extLst>
          </p:cNvPr>
          <p:cNvSpPr txBox="1"/>
          <p:nvPr/>
        </p:nvSpPr>
        <p:spPr>
          <a:xfrm>
            <a:off x="389042" y="782005"/>
            <a:ext cx="66214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spc="-150" dirty="0" err="1">
                <a:latin typeface="맑은 고딕" pitchFamily="50" charset="-127"/>
                <a:ea typeface="맑은 고딕" pitchFamily="50" charset="-127"/>
              </a:rPr>
              <a:t>지혜네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 모둠은 물 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컵과 포도 원액 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컵 으로 포도주스 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병을 만들었습니다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물의 양과 포도 원액의 양을 비교하는 방법을 알아봅시다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352BAE2C-7CAA-4BB8-B28E-3905AC213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305" y="78643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그림은 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그림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클릭 하면 답 나오도록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6">
            <a:extLst>
              <a:ext uri="{FF2B5EF4-FFF2-40B4-BE49-F238E27FC236}">
                <a16:creationId xmlns:a16="http://schemas.microsoft.com/office/drawing/2014/main" id="{C56BB8E9-97D4-4104-8864-DC03DB277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236F8FED-B9A1-4231-9997-50A9638F3E47}"/>
              </a:ext>
            </a:extLst>
          </p:cNvPr>
          <p:cNvSpPr/>
          <p:nvPr/>
        </p:nvSpPr>
        <p:spPr>
          <a:xfrm>
            <a:off x="5790382" y="5256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7">
            <a:extLst>
              <a:ext uri="{FF2B5EF4-FFF2-40B4-BE49-F238E27FC236}">
                <a16:creationId xmlns:a16="http://schemas.microsoft.com/office/drawing/2014/main" id="{3D7BD0E6-B8C5-473B-B893-C4661D7C8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id="{9ADFB8B5-F179-4CF1-BA27-EC8EF625F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id="{7C6262D9-341C-4A3B-B3F8-F21D2B846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suh_0601_04_0003_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id="{8D7577D0-59E4-41EE-A0E7-8FA668389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비를 알아볼까요</a:t>
            </a:r>
          </a:p>
        </p:txBody>
      </p:sp>
      <p:pic>
        <p:nvPicPr>
          <p:cNvPr id="59" name="Picture 11">
            <a:extLst>
              <a:ext uri="{FF2B5EF4-FFF2-40B4-BE49-F238E27FC236}">
                <a16:creationId xmlns:a16="http://schemas.microsoft.com/office/drawing/2014/main" id="{FFE1B3D9-5060-445C-887A-B45BC79C3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930" y="1448029"/>
            <a:ext cx="920797" cy="29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4B7FF24D-4F1A-4737-971E-F54E92093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177552"/>
              </p:ext>
            </p:extLst>
          </p:nvPr>
        </p:nvGraphicFramePr>
        <p:xfrm>
          <a:off x="476790" y="2737877"/>
          <a:ext cx="6096001" cy="1178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930">
                  <a:extLst>
                    <a:ext uri="{9D8B030D-6E8A-4147-A177-3AD203B41FA5}">
                      <a16:colId xmlns:a16="http://schemas.microsoft.com/office/drawing/2014/main" val="3205976613"/>
                    </a:ext>
                  </a:extLst>
                </a:gridCol>
                <a:gridCol w="4521071">
                  <a:extLst>
                    <a:ext uri="{9D8B030D-6E8A-4147-A177-3AD203B41FA5}">
                      <a16:colId xmlns:a16="http://schemas.microsoft.com/office/drawing/2014/main" val="787874334"/>
                    </a:ext>
                  </a:extLst>
                </a:gridCol>
              </a:tblGrid>
              <a:tr h="58904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물의 양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654811"/>
                  </a:ext>
                </a:extLst>
              </a:tr>
              <a:tr h="5890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포도 원액의 양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105035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70806446-E6BB-4756-B6FE-2B6B61E38027}"/>
              </a:ext>
            </a:extLst>
          </p:cNvPr>
          <p:cNvGrpSpPr/>
          <p:nvPr/>
        </p:nvGrpSpPr>
        <p:grpSpPr>
          <a:xfrm>
            <a:off x="3749155" y="1536313"/>
            <a:ext cx="3235559" cy="257112"/>
            <a:chOff x="4517323" y="1538233"/>
            <a:chExt cx="3235559" cy="257112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4D390DA-B921-4446-B0CC-517FEB3CAA03}"/>
                </a:ext>
              </a:extLst>
            </p:cNvPr>
            <p:cNvSpPr/>
            <p:nvPr/>
          </p:nvSpPr>
          <p:spPr>
            <a:xfrm>
              <a:off x="5167883" y="1538233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3827A486-F1CD-4C9F-B4B9-B4CB9057FC12}"/>
                </a:ext>
              </a:extLst>
            </p:cNvPr>
            <p:cNvSpPr/>
            <p:nvPr/>
          </p:nvSpPr>
          <p:spPr>
            <a:xfrm>
              <a:off x="4517323" y="1538234"/>
              <a:ext cx="630741" cy="256556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98480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solidFill>
                  <a:srgbClr val="984807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4884177-131C-445A-B785-DFEA54817D86}"/>
                </a:ext>
              </a:extLst>
            </p:cNvPr>
            <p:cNvSpPr/>
            <p:nvPr/>
          </p:nvSpPr>
          <p:spPr>
            <a:xfrm>
              <a:off x="5821021" y="1539754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98480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solidFill>
                  <a:srgbClr val="984807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8FD5C75-092B-49C4-8B6C-06CD13BEE902}"/>
                </a:ext>
              </a:extLst>
            </p:cNvPr>
            <p:cNvSpPr/>
            <p:nvPr/>
          </p:nvSpPr>
          <p:spPr>
            <a:xfrm>
              <a:off x="6471581" y="1539754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98480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solidFill>
                  <a:srgbClr val="984807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7976E2D-11EA-4457-97B5-B76E229B2FF5}"/>
                </a:ext>
              </a:extLst>
            </p:cNvPr>
            <p:cNvSpPr/>
            <p:nvPr/>
          </p:nvSpPr>
          <p:spPr>
            <a:xfrm>
              <a:off x="7122141" y="1539754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98480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solidFill>
                  <a:srgbClr val="984807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4" name="타원 33">
            <a:extLst>
              <a:ext uri="{FF2B5EF4-FFF2-40B4-BE49-F238E27FC236}">
                <a16:creationId xmlns:a16="http://schemas.microsoft.com/office/drawing/2014/main" id="{C0E2F577-0581-4F3A-A36E-8AAB5861660D}"/>
              </a:ext>
            </a:extLst>
          </p:cNvPr>
          <p:cNvSpPr/>
          <p:nvPr/>
        </p:nvSpPr>
        <p:spPr>
          <a:xfrm>
            <a:off x="1881479" y="286944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41E3D76D-0C5E-4E77-9C95-AB5AA9D50BD7}"/>
              </a:ext>
            </a:extLst>
          </p:cNvPr>
          <p:cNvSpPr/>
          <p:nvPr/>
        </p:nvSpPr>
        <p:spPr>
          <a:xfrm>
            <a:off x="1881479" y="34665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4A0DC47-8274-4AAC-B298-9166671EE0A2}"/>
              </a:ext>
            </a:extLst>
          </p:cNvPr>
          <p:cNvGrpSpPr/>
          <p:nvPr/>
        </p:nvGrpSpPr>
        <p:grpSpPr>
          <a:xfrm>
            <a:off x="2178017" y="2794438"/>
            <a:ext cx="4175956" cy="472178"/>
            <a:chOff x="2178017" y="2794438"/>
            <a:chExt cx="4175956" cy="47217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EBA651A-AF2C-4ACF-AA66-5F1798DE50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78017" y="2794438"/>
              <a:ext cx="4175956" cy="472178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65D885E-161D-4E6D-84AF-B9361D3DC7A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178017" y="2794438"/>
              <a:ext cx="2727158" cy="451659"/>
            </a:xfrm>
            <a:prstGeom prst="rect">
              <a:avLst/>
            </a:prstGeom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C37E6F83-4198-4F4F-AE11-B1ED67C9AF97}"/>
              </a:ext>
            </a:extLst>
          </p:cNvPr>
          <p:cNvGrpSpPr/>
          <p:nvPr/>
        </p:nvGrpSpPr>
        <p:grpSpPr>
          <a:xfrm>
            <a:off x="2178017" y="3403429"/>
            <a:ext cx="4175956" cy="467846"/>
            <a:chOff x="2178017" y="3403429"/>
            <a:chExt cx="4175956" cy="46784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FD4D9BA-4FF9-4ECF-936F-E22D516456F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178017" y="3403429"/>
              <a:ext cx="4175956" cy="467846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3B02BED-8CE9-4DE6-9B7E-BBE683191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178017" y="3429000"/>
              <a:ext cx="1717925" cy="4284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06582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E7B1F20A-CCDD-42CD-9F5C-D0B0CE4014F3}"/>
              </a:ext>
            </a:extLst>
          </p:cNvPr>
          <p:cNvSpPr/>
          <p:nvPr/>
        </p:nvSpPr>
        <p:spPr>
          <a:xfrm>
            <a:off x="65312" y="692694"/>
            <a:ext cx="6918956" cy="11049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3">
            <a:extLst>
              <a:ext uri="{FF2B5EF4-FFF2-40B4-BE49-F238E27FC236}">
                <a16:creationId xmlns:a16="http://schemas.microsoft.com/office/drawing/2014/main" id="{DAECDE81-35CF-4078-918A-94499F7582BE}"/>
              </a:ext>
            </a:extLst>
          </p:cNvPr>
          <p:cNvSpPr txBox="1"/>
          <p:nvPr/>
        </p:nvSpPr>
        <p:spPr>
          <a:xfrm>
            <a:off x="302614" y="1899881"/>
            <a:ext cx="667403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포도주스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병을 만들기 위해 필요한 물의 양과 포도 원액의 양만큼 컵을 색칠해 보세요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603BD348-5D62-4C8D-A141-322FC7522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0" y="200704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ECF3FE50-88A0-4A03-9E8A-837D7A68442E}"/>
              </a:ext>
            </a:extLst>
          </p:cNvPr>
          <p:cNvSpPr txBox="1"/>
          <p:nvPr/>
        </p:nvSpPr>
        <p:spPr>
          <a:xfrm>
            <a:off x="389042" y="782005"/>
            <a:ext cx="66214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spc="-150" dirty="0" err="1">
                <a:latin typeface="맑은 고딕" pitchFamily="50" charset="-127"/>
                <a:ea typeface="맑은 고딕" pitchFamily="50" charset="-127"/>
              </a:rPr>
              <a:t>지혜네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 모둠은 물 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컵과 포도 원액 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컵 으로 포도주스 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병을 만들었습니다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물의 양과 포도 원액의 양을 비교하는 방법을 알아봅시다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352BAE2C-7CAA-4BB8-B28E-3905AC213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305" y="78643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그림은 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그림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클릭 하면 답 나오도록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6">
            <a:extLst>
              <a:ext uri="{FF2B5EF4-FFF2-40B4-BE49-F238E27FC236}">
                <a16:creationId xmlns:a16="http://schemas.microsoft.com/office/drawing/2014/main" id="{C56BB8E9-97D4-4104-8864-DC03DB277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236F8FED-B9A1-4231-9997-50A9638F3E47}"/>
              </a:ext>
            </a:extLst>
          </p:cNvPr>
          <p:cNvSpPr/>
          <p:nvPr/>
        </p:nvSpPr>
        <p:spPr>
          <a:xfrm>
            <a:off x="5790382" y="5256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7">
            <a:extLst>
              <a:ext uri="{FF2B5EF4-FFF2-40B4-BE49-F238E27FC236}">
                <a16:creationId xmlns:a16="http://schemas.microsoft.com/office/drawing/2014/main" id="{3D7BD0E6-B8C5-473B-B893-C4661D7C8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id="{9ADFB8B5-F179-4CF1-BA27-EC8EF625F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id="{7C6262D9-341C-4A3B-B3F8-F21D2B846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suh_0601_04_0003_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id="{8D7577D0-59E4-41EE-A0E7-8FA668389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비를 알아볼까요</a:t>
            </a:r>
          </a:p>
        </p:txBody>
      </p:sp>
      <p:pic>
        <p:nvPicPr>
          <p:cNvPr id="59" name="Picture 11">
            <a:extLst>
              <a:ext uri="{FF2B5EF4-FFF2-40B4-BE49-F238E27FC236}">
                <a16:creationId xmlns:a16="http://schemas.microsoft.com/office/drawing/2014/main" id="{FFE1B3D9-5060-445C-887A-B45BC79C3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930" y="1448029"/>
            <a:ext cx="920797" cy="29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4B7FF24D-4F1A-4737-971E-F54E920935BB}"/>
              </a:ext>
            </a:extLst>
          </p:cNvPr>
          <p:cNvGraphicFramePr>
            <a:graphicFrameLocks noGrp="1"/>
          </p:cNvGraphicFramePr>
          <p:nvPr/>
        </p:nvGraphicFramePr>
        <p:xfrm>
          <a:off x="476790" y="2737877"/>
          <a:ext cx="6096001" cy="1178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930">
                  <a:extLst>
                    <a:ext uri="{9D8B030D-6E8A-4147-A177-3AD203B41FA5}">
                      <a16:colId xmlns:a16="http://schemas.microsoft.com/office/drawing/2014/main" val="3205976613"/>
                    </a:ext>
                  </a:extLst>
                </a:gridCol>
                <a:gridCol w="4521071">
                  <a:extLst>
                    <a:ext uri="{9D8B030D-6E8A-4147-A177-3AD203B41FA5}">
                      <a16:colId xmlns:a16="http://schemas.microsoft.com/office/drawing/2014/main" val="787874334"/>
                    </a:ext>
                  </a:extLst>
                </a:gridCol>
              </a:tblGrid>
              <a:tr h="58904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물의 양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654811"/>
                  </a:ext>
                </a:extLst>
              </a:tr>
              <a:tr h="5890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포도 원액의 양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105035"/>
                  </a:ext>
                </a:extLst>
              </a:tr>
            </a:tbl>
          </a:graphicData>
        </a:graphic>
      </p:graphicFrame>
      <p:sp>
        <p:nvSpPr>
          <p:cNvPr id="34" name="타원 33">
            <a:extLst>
              <a:ext uri="{FF2B5EF4-FFF2-40B4-BE49-F238E27FC236}">
                <a16:creationId xmlns:a16="http://schemas.microsoft.com/office/drawing/2014/main" id="{C0E2F577-0581-4F3A-A36E-8AAB5861660D}"/>
              </a:ext>
            </a:extLst>
          </p:cNvPr>
          <p:cNvSpPr/>
          <p:nvPr/>
        </p:nvSpPr>
        <p:spPr>
          <a:xfrm>
            <a:off x="1881479" y="286944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41E3D76D-0C5E-4E77-9C95-AB5AA9D50BD7}"/>
              </a:ext>
            </a:extLst>
          </p:cNvPr>
          <p:cNvSpPr/>
          <p:nvPr/>
        </p:nvSpPr>
        <p:spPr>
          <a:xfrm>
            <a:off x="1881479" y="34665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AA24416-B68A-4B88-9E7B-137613A19BF2}"/>
              </a:ext>
            </a:extLst>
          </p:cNvPr>
          <p:cNvGrpSpPr/>
          <p:nvPr/>
        </p:nvGrpSpPr>
        <p:grpSpPr>
          <a:xfrm>
            <a:off x="3749155" y="1536313"/>
            <a:ext cx="3235559" cy="257112"/>
            <a:chOff x="4517323" y="1839732"/>
            <a:chExt cx="3235559" cy="257112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4798A5FB-BC7E-46B7-ADDA-EE015A079E70}"/>
                </a:ext>
              </a:extLst>
            </p:cNvPr>
            <p:cNvSpPr/>
            <p:nvPr/>
          </p:nvSpPr>
          <p:spPr>
            <a:xfrm>
              <a:off x="5167883" y="1839732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98480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solidFill>
                  <a:srgbClr val="984807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988D4B21-4494-46D5-9375-4CE26F441168}"/>
                </a:ext>
              </a:extLst>
            </p:cNvPr>
            <p:cNvSpPr/>
            <p:nvPr/>
          </p:nvSpPr>
          <p:spPr>
            <a:xfrm>
              <a:off x="4517323" y="1839733"/>
              <a:ext cx="630741" cy="256556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98480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solidFill>
                  <a:srgbClr val="984807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139935D-699F-42CA-95F3-91FFCA88DE01}"/>
                </a:ext>
              </a:extLst>
            </p:cNvPr>
            <p:cNvSpPr/>
            <p:nvPr/>
          </p:nvSpPr>
          <p:spPr>
            <a:xfrm>
              <a:off x="5821021" y="1841253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8E6BCB48-EAE8-49AB-B76E-3D4C75EA61E1}"/>
                </a:ext>
              </a:extLst>
            </p:cNvPr>
            <p:cNvSpPr/>
            <p:nvPr/>
          </p:nvSpPr>
          <p:spPr>
            <a:xfrm>
              <a:off x="6471581" y="1841253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98480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solidFill>
                  <a:srgbClr val="984807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6D7F71F0-C85D-43C0-A53D-47B955FC7DBB}"/>
                </a:ext>
              </a:extLst>
            </p:cNvPr>
            <p:cNvSpPr/>
            <p:nvPr/>
          </p:nvSpPr>
          <p:spPr>
            <a:xfrm>
              <a:off x="7122141" y="1841253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98480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solidFill>
                  <a:srgbClr val="984807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239610B7-BB89-49CA-90A6-F9592F5EEB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5458" y="2836518"/>
            <a:ext cx="4148696" cy="44060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7A976C1-F862-4867-9091-629295F2B2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5458" y="3420427"/>
            <a:ext cx="4148696" cy="43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944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E7B1F20A-CCDD-42CD-9F5C-D0B0CE4014F3}"/>
              </a:ext>
            </a:extLst>
          </p:cNvPr>
          <p:cNvSpPr/>
          <p:nvPr/>
        </p:nvSpPr>
        <p:spPr>
          <a:xfrm>
            <a:off x="65312" y="692694"/>
            <a:ext cx="6918956" cy="11049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3">
            <a:extLst>
              <a:ext uri="{FF2B5EF4-FFF2-40B4-BE49-F238E27FC236}">
                <a16:creationId xmlns:a16="http://schemas.microsoft.com/office/drawing/2014/main" id="{DAECDE81-35CF-4078-918A-94499F7582BE}"/>
              </a:ext>
            </a:extLst>
          </p:cNvPr>
          <p:cNvSpPr txBox="1"/>
          <p:nvPr/>
        </p:nvSpPr>
        <p:spPr>
          <a:xfrm>
            <a:off x="302614" y="1899881"/>
            <a:ext cx="667403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표를 완성하여 물의 양과 포도 원액의 양을 비교해 보세요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603BD348-5D62-4C8D-A141-322FC7522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0" y="200704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ECF3FE50-88A0-4A03-9E8A-837D7A68442E}"/>
              </a:ext>
            </a:extLst>
          </p:cNvPr>
          <p:cNvSpPr txBox="1"/>
          <p:nvPr/>
        </p:nvSpPr>
        <p:spPr>
          <a:xfrm>
            <a:off x="389042" y="782005"/>
            <a:ext cx="66214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spc="-150" dirty="0" err="1">
                <a:latin typeface="맑은 고딕" pitchFamily="50" charset="-127"/>
                <a:ea typeface="맑은 고딕" pitchFamily="50" charset="-127"/>
              </a:rPr>
              <a:t>지혜네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 모둠은 물 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컵과 포도 원액 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컵 으로 포도주스 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병을 만들었습니다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물의 양과 포도 원액의 양을 비교하는 방법을 알아봅시다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352BAE2C-7CAA-4BB8-B28E-3905AC213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305" y="78643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6">
            <a:extLst>
              <a:ext uri="{FF2B5EF4-FFF2-40B4-BE49-F238E27FC236}">
                <a16:creationId xmlns:a16="http://schemas.microsoft.com/office/drawing/2014/main" id="{C56BB8E9-97D4-4104-8864-DC03DB277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236F8FED-B9A1-4231-9997-50A9638F3E47}"/>
              </a:ext>
            </a:extLst>
          </p:cNvPr>
          <p:cNvSpPr/>
          <p:nvPr/>
        </p:nvSpPr>
        <p:spPr>
          <a:xfrm>
            <a:off x="5790382" y="5256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7">
            <a:extLst>
              <a:ext uri="{FF2B5EF4-FFF2-40B4-BE49-F238E27FC236}">
                <a16:creationId xmlns:a16="http://schemas.microsoft.com/office/drawing/2014/main" id="{3D7BD0E6-B8C5-473B-B893-C4661D7C8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id="{9ADFB8B5-F179-4CF1-BA27-EC8EF625F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id="{7C6262D9-341C-4A3B-B3F8-F21D2B846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suh_0601_04_0003_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id="{8D7577D0-59E4-41EE-A0E7-8FA668389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비를 알아볼까요</a:t>
            </a:r>
          </a:p>
        </p:txBody>
      </p:sp>
      <p:pic>
        <p:nvPicPr>
          <p:cNvPr id="59" name="Picture 11">
            <a:extLst>
              <a:ext uri="{FF2B5EF4-FFF2-40B4-BE49-F238E27FC236}">
                <a16:creationId xmlns:a16="http://schemas.microsoft.com/office/drawing/2014/main" id="{FFE1B3D9-5060-445C-887A-B45BC79C3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930" y="1448029"/>
            <a:ext cx="920797" cy="29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4B7FF24D-4F1A-4737-971E-F54E92093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945796"/>
              </p:ext>
            </p:extLst>
          </p:nvPr>
        </p:nvGraphicFramePr>
        <p:xfrm>
          <a:off x="476790" y="2700595"/>
          <a:ext cx="6096001" cy="922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930">
                  <a:extLst>
                    <a:ext uri="{9D8B030D-6E8A-4147-A177-3AD203B41FA5}">
                      <a16:colId xmlns:a16="http://schemas.microsoft.com/office/drawing/2014/main" val="3205976613"/>
                    </a:ext>
                  </a:extLst>
                </a:gridCol>
                <a:gridCol w="904214">
                  <a:extLst>
                    <a:ext uri="{9D8B030D-6E8A-4147-A177-3AD203B41FA5}">
                      <a16:colId xmlns:a16="http://schemas.microsoft.com/office/drawing/2014/main" val="787874334"/>
                    </a:ext>
                  </a:extLst>
                </a:gridCol>
                <a:gridCol w="904214">
                  <a:extLst>
                    <a:ext uri="{9D8B030D-6E8A-4147-A177-3AD203B41FA5}">
                      <a16:colId xmlns:a16="http://schemas.microsoft.com/office/drawing/2014/main" val="1696194588"/>
                    </a:ext>
                  </a:extLst>
                </a:gridCol>
                <a:gridCol w="904215">
                  <a:extLst>
                    <a:ext uri="{9D8B030D-6E8A-4147-A177-3AD203B41FA5}">
                      <a16:colId xmlns:a16="http://schemas.microsoft.com/office/drawing/2014/main" val="3802147020"/>
                    </a:ext>
                  </a:extLst>
                </a:gridCol>
                <a:gridCol w="904214">
                  <a:extLst>
                    <a:ext uri="{9D8B030D-6E8A-4147-A177-3AD203B41FA5}">
                      <a16:colId xmlns:a16="http://schemas.microsoft.com/office/drawing/2014/main" val="2404463074"/>
                    </a:ext>
                  </a:extLst>
                </a:gridCol>
                <a:gridCol w="904214">
                  <a:extLst>
                    <a:ext uri="{9D8B030D-6E8A-4147-A177-3AD203B41FA5}">
                      <a16:colId xmlns:a16="http://schemas.microsoft.com/office/drawing/2014/main" val="3695147890"/>
                    </a:ext>
                  </a:extLst>
                </a:gridCol>
              </a:tblGrid>
              <a:tr h="46122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물의 양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20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20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20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20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20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654811"/>
                  </a:ext>
                </a:extLst>
              </a:tr>
              <a:tr h="4612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포도 원액의 양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20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20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105035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0FFAE94C-96AD-41DD-836F-D3E799E26689}"/>
              </a:ext>
            </a:extLst>
          </p:cNvPr>
          <p:cNvGrpSpPr/>
          <p:nvPr/>
        </p:nvGrpSpPr>
        <p:grpSpPr>
          <a:xfrm>
            <a:off x="3749155" y="1536313"/>
            <a:ext cx="3235559" cy="257112"/>
            <a:chOff x="4517323" y="2140265"/>
            <a:chExt cx="3235559" cy="25711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0664D48-7099-4E22-833B-E92152B77428}"/>
                </a:ext>
              </a:extLst>
            </p:cNvPr>
            <p:cNvSpPr/>
            <p:nvPr/>
          </p:nvSpPr>
          <p:spPr>
            <a:xfrm>
              <a:off x="5167883" y="2140265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98480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solidFill>
                  <a:srgbClr val="984807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9586BCF-A086-42E1-9B85-7ED64264902A}"/>
                </a:ext>
              </a:extLst>
            </p:cNvPr>
            <p:cNvSpPr/>
            <p:nvPr/>
          </p:nvSpPr>
          <p:spPr>
            <a:xfrm>
              <a:off x="4517323" y="2140266"/>
              <a:ext cx="630741" cy="256556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98480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solidFill>
                  <a:srgbClr val="984807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5F74A12-1F8A-491A-A929-E37C90F44104}"/>
                </a:ext>
              </a:extLst>
            </p:cNvPr>
            <p:cNvSpPr/>
            <p:nvPr/>
          </p:nvSpPr>
          <p:spPr>
            <a:xfrm>
              <a:off x="5821021" y="2141786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98480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solidFill>
                  <a:srgbClr val="984807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F58679E-D33B-4EEA-8B10-1F45E1F56493}"/>
                </a:ext>
              </a:extLst>
            </p:cNvPr>
            <p:cNvSpPr/>
            <p:nvPr/>
          </p:nvSpPr>
          <p:spPr>
            <a:xfrm>
              <a:off x="6471581" y="2141786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01A81659-517B-43A0-9F8D-5EFF143150B9}"/>
                </a:ext>
              </a:extLst>
            </p:cNvPr>
            <p:cNvSpPr/>
            <p:nvPr/>
          </p:nvSpPr>
          <p:spPr>
            <a:xfrm>
              <a:off x="7122141" y="2141786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98480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solidFill>
                  <a:srgbClr val="984807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50" name="Picture 4">
            <a:extLst>
              <a:ext uri="{FF2B5EF4-FFF2-40B4-BE49-F238E27FC236}">
                <a16:creationId xmlns:a16="http://schemas.microsoft.com/office/drawing/2014/main" id="{784518A1-D5FB-4204-95DF-64B32D8FB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863" y="3429000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4">
            <a:extLst>
              <a:ext uri="{FF2B5EF4-FFF2-40B4-BE49-F238E27FC236}">
                <a16:creationId xmlns:a16="http://schemas.microsoft.com/office/drawing/2014/main" id="{EEA223FB-DE71-4776-BAE4-05089489D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272" y="3429000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4">
            <a:extLst>
              <a:ext uri="{FF2B5EF4-FFF2-40B4-BE49-F238E27FC236}">
                <a16:creationId xmlns:a16="http://schemas.microsoft.com/office/drawing/2014/main" id="{845860E2-9F3C-48A3-A78C-0981D12B7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541" y="3429000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860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E7B1F20A-CCDD-42CD-9F5C-D0B0CE4014F3}"/>
              </a:ext>
            </a:extLst>
          </p:cNvPr>
          <p:cNvSpPr/>
          <p:nvPr/>
        </p:nvSpPr>
        <p:spPr>
          <a:xfrm>
            <a:off x="65312" y="692694"/>
            <a:ext cx="6918956" cy="11049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3">
            <a:extLst>
              <a:ext uri="{FF2B5EF4-FFF2-40B4-BE49-F238E27FC236}">
                <a16:creationId xmlns:a16="http://schemas.microsoft.com/office/drawing/2014/main" id="{DAECDE81-35CF-4078-918A-94499F7582BE}"/>
              </a:ext>
            </a:extLst>
          </p:cNvPr>
          <p:cNvSpPr txBox="1"/>
          <p:nvPr/>
        </p:nvSpPr>
        <p:spPr>
          <a:xfrm>
            <a:off x="302614" y="1899881"/>
            <a:ext cx="667403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포도주스를 만들기 위해 필요한 물의 양과 포도 원액의 양을 비교하는 방법을 이야기해 보세요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603BD348-5D62-4C8D-A141-322FC7522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0" y="200704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ECF3FE50-88A0-4A03-9E8A-837D7A68442E}"/>
              </a:ext>
            </a:extLst>
          </p:cNvPr>
          <p:cNvSpPr txBox="1"/>
          <p:nvPr/>
        </p:nvSpPr>
        <p:spPr>
          <a:xfrm>
            <a:off x="389042" y="782005"/>
            <a:ext cx="66214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spc="-150" dirty="0" err="1">
                <a:latin typeface="맑은 고딕" pitchFamily="50" charset="-127"/>
                <a:ea typeface="맑은 고딕" pitchFamily="50" charset="-127"/>
              </a:rPr>
              <a:t>지혜네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 모둠은 물 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컵과 포도 원액 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컵 으로 포도주스 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병을 만들었습니다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물의 양과 포도 원액의 양을 비교하는 방법을 알아봅시다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352BAE2C-7CAA-4BB8-B28E-3905AC213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305" y="78643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처음부터 나타나지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칸 클릭 시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6">
            <a:extLst>
              <a:ext uri="{FF2B5EF4-FFF2-40B4-BE49-F238E27FC236}">
                <a16:creationId xmlns:a16="http://schemas.microsoft.com/office/drawing/2014/main" id="{C56BB8E9-97D4-4104-8864-DC03DB277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236F8FED-B9A1-4231-9997-50A9638F3E47}"/>
              </a:ext>
            </a:extLst>
          </p:cNvPr>
          <p:cNvSpPr/>
          <p:nvPr/>
        </p:nvSpPr>
        <p:spPr>
          <a:xfrm>
            <a:off x="5790382" y="5256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7">
            <a:extLst>
              <a:ext uri="{FF2B5EF4-FFF2-40B4-BE49-F238E27FC236}">
                <a16:creationId xmlns:a16="http://schemas.microsoft.com/office/drawing/2014/main" id="{3D7BD0E6-B8C5-473B-B893-C4661D7C8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id="{9ADFB8B5-F179-4CF1-BA27-EC8EF625F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id="{7C6262D9-341C-4A3B-B3F8-F21D2B846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suh_0601_04_0003_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id="{8D7577D0-59E4-41EE-A0E7-8FA668389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비를 알아볼까요</a:t>
            </a:r>
          </a:p>
        </p:txBody>
      </p:sp>
      <p:pic>
        <p:nvPicPr>
          <p:cNvPr id="59" name="Picture 11">
            <a:extLst>
              <a:ext uri="{FF2B5EF4-FFF2-40B4-BE49-F238E27FC236}">
                <a16:creationId xmlns:a16="http://schemas.microsoft.com/office/drawing/2014/main" id="{FFE1B3D9-5060-445C-887A-B45BC79C3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930" y="1448029"/>
            <a:ext cx="920797" cy="29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A4343566-B3CA-4F6C-9968-C8B677C39089}"/>
              </a:ext>
            </a:extLst>
          </p:cNvPr>
          <p:cNvGrpSpPr/>
          <p:nvPr/>
        </p:nvGrpSpPr>
        <p:grpSpPr>
          <a:xfrm>
            <a:off x="3749155" y="1536313"/>
            <a:ext cx="3235559" cy="257112"/>
            <a:chOff x="4517323" y="2439832"/>
            <a:chExt cx="3235559" cy="257112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267B2D3-1277-43E6-B801-DE30CEFCDF83}"/>
                </a:ext>
              </a:extLst>
            </p:cNvPr>
            <p:cNvSpPr/>
            <p:nvPr/>
          </p:nvSpPr>
          <p:spPr>
            <a:xfrm>
              <a:off x="5167883" y="2439832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83595AA-3A03-4928-BE94-525C31EC860B}"/>
                </a:ext>
              </a:extLst>
            </p:cNvPr>
            <p:cNvSpPr/>
            <p:nvPr/>
          </p:nvSpPr>
          <p:spPr>
            <a:xfrm>
              <a:off x="4517323" y="2439833"/>
              <a:ext cx="630741" cy="256556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7BB9DCB-41D2-46B1-8FAA-F6B5FB121439}"/>
                </a:ext>
              </a:extLst>
            </p:cNvPr>
            <p:cNvSpPr/>
            <p:nvPr/>
          </p:nvSpPr>
          <p:spPr>
            <a:xfrm>
              <a:off x="5821021" y="2441353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EB4B039F-9C3C-4630-8344-416FF8DC8356}"/>
                </a:ext>
              </a:extLst>
            </p:cNvPr>
            <p:cNvSpPr/>
            <p:nvPr/>
          </p:nvSpPr>
          <p:spPr>
            <a:xfrm>
              <a:off x="6471581" y="2441353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6DAE3E4-7640-4472-8B47-08FBF101BD7E}"/>
                </a:ext>
              </a:extLst>
            </p:cNvPr>
            <p:cNvSpPr/>
            <p:nvPr/>
          </p:nvSpPr>
          <p:spPr>
            <a:xfrm>
              <a:off x="7122141" y="2441353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63BF42D1-D411-452D-9A34-CB7E59D63EE8}"/>
              </a:ext>
            </a:extLst>
          </p:cNvPr>
          <p:cNvSpPr txBox="1"/>
          <p:nvPr/>
        </p:nvSpPr>
        <p:spPr>
          <a:xfrm>
            <a:off x="423573" y="2617482"/>
            <a:ext cx="6500916" cy="9375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altLang="ko-KR" dirty="0"/>
          </a:p>
        </p:txBody>
      </p:sp>
      <p:pic>
        <p:nvPicPr>
          <p:cNvPr id="47" name="Picture 4">
            <a:extLst>
              <a:ext uri="{FF2B5EF4-FFF2-40B4-BE49-F238E27FC236}">
                <a16:creationId xmlns:a16="http://schemas.microsoft.com/office/drawing/2014/main" id="{71F033B0-4CA0-4418-B3F8-BA7BB4144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387" y="3151910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43">
            <a:extLst>
              <a:ext uri="{FF2B5EF4-FFF2-40B4-BE49-F238E27FC236}">
                <a16:creationId xmlns:a16="http://schemas.microsoft.com/office/drawing/2014/main" id="{5D6A2F44-64CA-48BE-B99A-3957223FCEB1}"/>
              </a:ext>
            </a:extLst>
          </p:cNvPr>
          <p:cNvSpPr txBox="1"/>
          <p:nvPr/>
        </p:nvSpPr>
        <p:spPr>
          <a:xfrm>
            <a:off x="710682" y="2617482"/>
            <a:ext cx="6326931" cy="8697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나눗셈으로 비교하면 물의 양은 항상 포도 원액의     배로 일정합니다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따라서 나눗셈으로 비교하는 것이 좋습니다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667FFBD7-D1A4-4B89-A79B-486AE85AAD56}"/>
              </a:ext>
            </a:extLst>
          </p:cNvPr>
          <p:cNvSpPr/>
          <p:nvPr/>
        </p:nvSpPr>
        <p:spPr>
          <a:xfrm>
            <a:off x="208355" y="27309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2">
            <a:extLst>
              <a:ext uri="{FF2B5EF4-FFF2-40B4-BE49-F238E27FC236}">
                <a16:creationId xmlns:a16="http://schemas.microsoft.com/office/drawing/2014/main" id="{BB03D76A-801A-440A-8ED6-EAD0DDD8C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97" y="2756890"/>
            <a:ext cx="244632" cy="196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504ACA3B-34B7-49D1-A912-60C48AD54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983436"/>
              </p:ext>
            </p:extLst>
          </p:nvPr>
        </p:nvGraphicFramePr>
        <p:xfrm>
          <a:off x="5976156" y="2600280"/>
          <a:ext cx="266326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326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9154181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39991</TotalTime>
  <Words>2223</Words>
  <Application>Microsoft Office PowerPoint</Application>
  <PresentationFormat>화면 슬라이드 쇼(4:3)</PresentationFormat>
  <Paragraphs>636</Paragraphs>
  <Slides>27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굴림</vt:lpstr>
      <vt:lpstr>나눔고딕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4237</cp:lastModifiedBy>
  <cp:revision>6253</cp:revision>
  <dcterms:created xsi:type="dcterms:W3CDTF">2008-07-15T12:19:11Z</dcterms:created>
  <dcterms:modified xsi:type="dcterms:W3CDTF">2022-02-18T07:22:55Z</dcterms:modified>
</cp:coreProperties>
</file>