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8" r:id="rId8"/>
    <p:sldId id="1376" r:id="rId9"/>
    <p:sldId id="1390" r:id="rId10"/>
    <p:sldId id="1378" r:id="rId11"/>
    <p:sldId id="1387" r:id="rId12"/>
    <p:sldId id="1380" r:id="rId13"/>
    <p:sldId id="1382" r:id="rId14"/>
    <p:sldId id="138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 varScale="1">
        <p:scale>
          <a:sx n="88" d="100"/>
          <a:sy n="88" d="100"/>
        </p:scale>
        <p:origin x="618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29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4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839500" y="4720054"/>
            <a:ext cx="6604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그루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209127" y="472005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127" y="4943458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2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55449BFE-8019-467B-8005-BBA2019BD14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9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2178" y="4041069"/>
            <a:ext cx="6667165" cy="1015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매화나무의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벚꽃나무의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=356+172=528(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7911" y="3866986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FD1F70-E0E6-44F9-9976-D0F25C57D42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395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B400SCA\Desktop\한대희 3-1 지도서\app\resource\contents_sub\lesson01\ops\1\images\1_2\1_2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39" y="2044516"/>
            <a:ext cx="3442084" cy="29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99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31939" y="209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37035"/>
              </p:ext>
            </p:extLst>
          </p:nvPr>
        </p:nvGraphicFramePr>
        <p:xfrm>
          <a:off x="2261468" y="2708921"/>
          <a:ext cx="2343076" cy="198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067874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8" y="2578227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78" y="25987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2930849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85991" y="351839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38" y="3276187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12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57866" y="2348880"/>
            <a:ext cx="28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7866" y="2390523"/>
            <a:ext cx="329372" cy="38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409597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7E8CA7A-22F6-495E-BF21-E5A7C6D5EE1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735" y="3157849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6D94A025-68C4-4A83-9191-27DB22DFDFE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24550" y="3539374"/>
            <a:ext cx="6667165" cy="1697989"/>
            <a:chOff x="192745" y="2983303"/>
            <a:chExt cx="6667165" cy="2289987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174343"/>
              <a:ext cx="6667165" cy="19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2840" y="2983303"/>
              <a:ext cx="561114" cy="32403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848" y="3826642"/>
            <a:ext cx="57669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554 + 237 = 791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073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43873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" y="433752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56179" y="4300064"/>
            <a:ext cx="57669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수 중에서 가장 큰 수이므로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C1088D-12DC-44FF-B405-D727EECA5C1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9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1_2_05.html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68609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3365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49990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8385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53"/>
          <p:cNvSpPr txBox="1"/>
          <p:nvPr/>
        </p:nvSpPr>
        <p:spPr>
          <a:xfrm>
            <a:off x="101478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8+7=15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228382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형 설명선 67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53"/>
          <p:cNvSpPr txBox="1"/>
          <p:nvPr/>
        </p:nvSpPr>
        <p:spPr>
          <a:xfrm>
            <a:off x="361918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500+200=700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13817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7573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8716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13123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7573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32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4266077" y="3261090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436+255=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12081" y="327088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627" y="30984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90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79B56E33-EB0B-4B2F-83D7-B019CAE0DC4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468499" y="3935668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592822"/>
            <a:ext cx="6667165" cy="2672382"/>
            <a:chOff x="192745" y="3717032"/>
            <a:chExt cx="6667165" cy="155625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1780" y="3022501"/>
            <a:ext cx="41293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있으므로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모형끼리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바뀐 것까지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9476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11269"/>
              </p:ext>
            </p:extLst>
          </p:nvPr>
        </p:nvGraphicFramePr>
        <p:xfrm>
          <a:off x="359532" y="3060328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422404" y="280998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2765B9-BE7B-4B8C-BD15-F8F0EE1BBB5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08720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시에 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‘891’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’919’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0058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5048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519428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2" name="TextBox 53"/>
          <p:cNvSpPr txBox="1"/>
          <p:nvPr/>
        </p:nvSpPr>
        <p:spPr>
          <a:xfrm>
            <a:off x="4496602" y="3174751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75853" y="3174751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956468" y="2892711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45096" y="2922305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A2902E7-8950-4A10-B268-9F5E165DF5C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2386"/>
              </p:ext>
            </p:extLst>
          </p:nvPr>
        </p:nvGraphicFramePr>
        <p:xfrm>
          <a:off x="1506768" y="35563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3940"/>
              </p:ext>
            </p:extLst>
          </p:nvPr>
        </p:nvGraphicFramePr>
        <p:xfrm>
          <a:off x="4017141" y="35561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1830804" y="43793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4352455" y="43709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45" y="4312388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97" y="4312388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96" name="직사각형 95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8001"/>
              </p:ext>
            </p:extLst>
          </p:nvPr>
        </p:nvGraphicFramePr>
        <p:xfrm>
          <a:off x="1437682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565"/>
              </p:ext>
            </p:extLst>
          </p:nvPr>
        </p:nvGraphicFramePr>
        <p:xfrm>
          <a:off x="41911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089390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18849" y="3408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65A953-5730-4AF6-B510-74AD8A9E125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82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0189" y="494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98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908720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22D6CD8-40D5-4980-8BE3-DF003F21946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77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47" name="직사각형 46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85682"/>
              </p:ext>
            </p:extLst>
          </p:nvPr>
        </p:nvGraphicFramePr>
        <p:xfrm>
          <a:off x="2787931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439639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8DD7A8C-40B2-48E9-8829-62D8FE31529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784735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42089</TotalTime>
  <Words>1425</Words>
  <Application>Microsoft Office PowerPoint</Application>
  <PresentationFormat>화면 슬라이드 쇼(4:3)</PresentationFormat>
  <Paragraphs>506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7414</cp:revision>
  <dcterms:created xsi:type="dcterms:W3CDTF">2008-07-15T12:19:11Z</dcterms:created>
  <dcterms:modified xsi:type="dcterms:W3CDTF">2022-01-21T01:54:54Z</dcterms:modified>
</cp:coreProperties>
</file>