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72" r:id="rId4"/>
    <p:sldId id="1338" r:id="rId5"/>
    <p:sldId id="1384" r:id="rId6"/>
    <p:sldId id="1374" r:id="rId7"/>
    <p:sldId id="1390" r:id="rId8"/>
    <p:sldId id="1376" r:id="rId9"/>
    <p:sldId id="1391" r:id="rId10"/>
    <p:sldId id="1378" r:id="rId11"/>
    <p:sldId id="1392" r:id="rId12"/>
    <p:sldId id="1380" r:id="rId13"/>
    <p:sldId id="1388" r:id="rId14"/>
    <p:sldId id="1382" r:id="rId15"/>
    <p:sldId id="1393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3C7"/>
    <a:srgbClr val="339933"/>
    <a:srgbClr val="B3CC82"/>
    <a:srgbClr val="33742A"/>
    <a:srgbClr val="DEDEDE"/>
    <a:srgbClr val="45A991"/>
    <a:srgbClr val="57BBA3"/>
    <a:srgbClr val="A4732C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 varScale="1">
        <p:scale>
          <a:sx n="88" d="100"/>
          <a:sy n="88" d="100"/>
        </p:scale>
        <p:origin x="618" y="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61874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4316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뺄셈을 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텍스트가 삽화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드래그해서 선 잇기 기능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기존개발물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약물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38" y="2435805"/>
            <a:ext cx="6079554" cy="239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63588" y="2626368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968-347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3588" y="3436458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845-515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27596" y="4282552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653-211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584240" y="2626368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330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580112" y="3436458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442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580112" y="4257092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621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2339752" y="2824390"/>
            <a:ext cx="3161071" cy="165618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 flipV="1">
            <a:off x="2339752" y="2824390"/>
            <a:ext cx="3161071" cy="81009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V="1">
            <a:off x="2339752" y="3634480"/>
            <a:ext cx="3161071" cy="84609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0362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1_4_4_01.sgv / 1_4_4_02.sgv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4427984" y="1977518"/>
            <a:ext cx="2416981" cy="190309"/>
            <a:chOff x="4421576" y="2197504"/>
            <a:chExt cx="2416981" cy="190309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505605" y="2334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6D13858-AD3B-4EFE-A061-9D52EDB7A0F8}"/>
              </a:ext>
            </a:extLst>
          </p:cNvPr>
          <p:cNvSpPr/>
          <p:nvPr/>
        </p:nvSpPr>
        <p:spPr>
          <a:xfrm>
            <a:off x="4166043" y="1968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48C7BFA-5CE6-4116-8948-BCEC3444D4EE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찾아 선으로 이어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435805"/>
            <a:ext cx="6197333" cy="239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63588" y="2626368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968-347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3588" y="3436458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845-515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27596" y="4282552"/>
            <a:ext cx="133213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653-211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20244" y="2626368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330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16116" y="3436458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442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16116" y="4282552"/>
            <a:ext cx="751956" cy="39604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621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 bwMode="auto">
          <a:xfrm>
            <a:off x="2339752" y="2824390"/>
            <a:ext cx="3161071" cy="165618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 flipV="1">
            <a:off x="2339752" y="2824390"/>
            <a:ext cx="3161071" cy="81009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 flipV="1">
            <a:off x="2339752" y="3634480"/>
            <a:ext cx="3161071" cy="846094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" name="그룹 54"/>
          <p:cNvGrpSpPr/>
          <p:nvPr/>
        </p:nvGrpSpPr>
        <p:grpSpPr>
          <a:xfrm>
            <a:off x="4427984" y="1977518"/>
            <a:ext cx="2416981" cy="190309"/>
            <a:chOff x="4421576" y="2197504"/>
            <a:chExt cx="2416981" cy="190309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421576" y="2197504"/>
              <a:ext cx="2416981" cy="190309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점을 </a:t>
              </a:r>
              <a:r>
                <a:rPr lang="ko-KR" altLang="en-US" sz="900" b="1" dirty="0">
                  <a:solidFill>
                    <a:schemeClr val="tx1"/>
                  </a:solidFill>
                  <a:latin typeface="+mj-lt"/>
                </a:rPr>
                <a:t>드래그</a:t>
              </a:r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하여 옳은 답과 </a:t>
              </a:r>
              <a:r>
                <a:rPr lang="ko-KR" altLang="en-US" sz="900" b="1" dirty="0">
                  <a:solidFill>
                    <a:schemeClr val="tx1"/>
                  </a:solidFill>
                  <a:latin typeface="+mj-lt"/>
                </a:rPr>
                <a:t>연결</a:t>
              </a:r>
              <a:r>
                <a:rPr lang="ko-KR" altLang="en-US" sz="900" dirty="0">
                  <a:solidFill>
                    <a:schemeClr val="tx1"/>
                  </a:solidFill>
                  <a:latin typeface="+mj-lt"/>
                </a:rPr>
                <a:t>하세요</a:t>
              </a:r>
              <a:r>
                <a:rPr lang="en-US" altLang="ko-KR" sz="900" dirty="0">
                  <a:solidFill>
                    <a:schemeClr val="tx1"/>
                  </a:solidFill>
                  <a:latin typeface="+mj-lt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4473514" y="2208826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02178" y="3022412"/>
            <a:ext cx="6667165" cy="2357459"/>
            <a:chOff x="192745" y="3900427"/>
            <a:chExt cx="6667165" cy="1372863"/>
          </a:xfrm>
        </p:grpSpPr>
        <p:sp>
          <p:nvSpPr>
            <p:cNvPr id="59" name="직사각형 58"/>
            <p:cNvSpPr/>
            <p:nvPr/>
          </p:nvSpPr>
          <p:spPr>
            <a:xfrm>
              <a:off x="192745" y="4020987"/>
              <a:ext cx="6667165" cy="10641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38478" y="3900427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5" name="직각 삼각형 6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69692"/>
              </p:ext>
            </p:extLst>
          </p:nvPr>
        </p:nvGraphicFramePr>
        <p:xfrm>
          <a:off x="413408" y="3581644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44035"/>
              </p:ext>
            </p:extLst>
          </p:nvPr>
        </p:nvGraphicFramePr>
        <p:xfrm>
          <a:off x="2645656" y="3573016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61487"/>
              </p:ext>
            </p:extLst>
          </p:nvPr>
        </p:nvGraphicFramePr>
        <p:xfrm>
          <a:off x="4769892" y="3565606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F009565-2E9E-465C-BFB0-875D3219EF08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0786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물고기 판매점에 송사리는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새우는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송사리는 새우보다 몇 마리 더 많은지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864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3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915638" y="4638251"/>
            <a:ext cx="675925" cy="3651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638" y="4450955"/>
            <a:ext cx="360000" cy="355000"/>
          </a:xfrm>
          <a:prstGeom prst="rect">
            <a:avLst/>
          </a:prstGeom>
        </p:spPr>
      </p:pic>
      <p:sp>
        <p:nvSpPr>
          <p:cNvPr id="36" name="TextBox 43"/>
          <p:cNvSpPr txBox="1"/>
          <p:nvPr/>
        </p:nvSpPr>
        <p:spPr>
          <a:xfrm>
            <a:off x="3546704" y="4628455"/>
            <a:ext cx="65692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350" y="2387943"/>
            <a:ext cx="3283656" cy="19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396461C-9581-4188-AAB1-365463554CFE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350" y="2387943"/>
            <a:ext cx="3283656" cy="19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물고기 판매점에 송사리는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287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새우는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마리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송사리는 새우보다 몇 마리 더 많은지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aphicFrame>
        <p:nvGraphicFramePr>
          <p:cNvPr id="3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21" y="4202621"/>
            <a:ext cx="460067" cy="39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5344387" y="4201692"/>
            <a:ext cx="106381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141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마리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411" y="4024192"/>
            <a:ext cx="360000" cy="355000"/>
          </a:xfrm>
          <a:prstGeom prst="rect">
            <a:avLst/>
          </a:prstGeom>
        </p:spPr>
      </p:pic>
      <p:sp>
        <p:nvSpPr>
          <p:cNvPr id="45" name="직각 삼각형 44"/>
          <p:cNvSpPr/>
          <p:nvPr/>
        </p:nvSpPr>
        <p:spPr>
          <a:xfrm flipH="1" flipV="1">
            <a:off x="5271318" y="5056857"/>
            <a:ext cx="195359" cy="323014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02178" y="4024192"/>
            <a:ext cx="6667165" cy="103266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송사리의 수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새우의 수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=287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146=141(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마리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47911" y="3869628"/>
            <a:ext cx="561114" cy="309128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4BD9CCF-B6B6-4623-A87B-7B680667F530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0405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계산 결과가 같은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27973" y="3908375"/>
            <a:ext cx="13385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846-223=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6388" y="2708920"/>
            <a:ext cx="852318" cy="643891"/>
            <a:chOff x="1416368" y="2708920"/>
            <a:chExt cx="852318" cy="643891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모서리가 둥근 직사각형 44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latin typeface="맑은 고딕" pitchFamily="50" charset="-127"/>
                  <a:ea typeface="맑은 고딕" pitchFamily="50" charset="-127"/>
                </a:rPr>
                <a:t>758</a:t>
              </a:r>
              <a:endParaRPr lang="ko-KR" altLang="en-US" sz="1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011891" y="2708920"/>
            <a:ext cx="852318" cy="643891"/>
            <a:chOff x="1416368" y="2708920"/>
            <a:chExt cx="852318" cy="643891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모서리가 둥근 직사각형 55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latin typeface="맑은 고딕" pitchFamily="50" charset="-127"/>
                  <a:ea typeface="맑은 고딕" pitchFamily="50" charset="-127"/>
                </a:rPr>
                <a:t>647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439762" y="2713101"/>
            <a:ext cx="852318" cy="643891"/>
            <a:chOff x="1416368" y="2708920"/>
            <a:chExt cx="852318" cy="643891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모서리가 둥근 직사각형 60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latin typeface="맑은 고딕" pitchFamily="50" charset="-127"/>
                  <a:ea typeface="맑은 고딕" pitchFamily="50" charset="-127"/>
                </a:rPr>
                <a:t>135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005495" y="3908374"/>
            <a:ext cx="3660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3417333" y="3755531"/>
            <a:ext cx="840546" cy="537565"/>
            <a:chOff x="6012160" y="1660849"/>
            <a:chExt cx="840546" cy="537565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758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364859" y="3755531"/>
            <a:ext cx="840546" cy="537565"/>
            <a:chOff x="6012160" y="1660849"/>
            <a:chExt cx="840546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40" y="397894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0120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1_4_6.sgv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00" y="19528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>
            <a:extLst>
              <a:ext uri="{FF2B5EF4-FFF2-40B4-BE49-F238E27FC236}">
                <a16:creationId xmlns:a16="http://schemas.microsoft.com/office/drawing/2014/main" id="{A610E4E8-4AE6-4BF4-97DF-C3DC0D53A5EF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카드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장을 골라 계산 결과가 같은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뺄셈식을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만들려고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27973" y="3908375"/>
            <a:ext cx="133854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846-223=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6388" y="2708920"/>
            <a:ext cx="852318" cy="643891"/>
            <a:chOff x="1416368" y="2708920"/>
            <a:chExt cx="852318" cy="643891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모서리가 둥근 직사각형 44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latin typeface="맑은 고딕" pitchFamily="50" charset="-127"/>
                  <a:ea typeface="맑은 고딕" pitchFamily="50" charset="-127"/>
                </a:rPr>
                <a:t>758</a:t>
              </a:r>
              <a:endParaRPr lang="ko-KR" altLang="en-US" sz="19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011891" y="2708920"/>
            <a:ext cx="852318" cy="643891"/>
            <a:chOff x="1416368" y="2708920"/>
            <a:chExt cx="852318" cy="643891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6" name="모서리가 둥근 직사각형 55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latin typeface="맑은 고딕" pitchFamily="50" charset="-127"/>
                  <a:ea typeface="맑은 고딕" pitchFamily="50" charset="-127"/>
                </a:rPr>
                <a:t>647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4439762" y="2713101"/>
            <a:ext cx="852318" cy="643891"/>
            <a:chOff x="1416368" y="2708920"/>
            <a:chExt cx="852318" cy="643891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368" y="2708920"/>
              <a:ext cx="852318" cy="64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모서리가 둥근 직사각형 60"/>
            <p:cNvSpPr/>
            <p:nvPr/>
          </p:nvSpPr>
          <p:spPr>
            <a:xfrm>
              <a:off x="1480656" y="2803242"/>
              <a:ext cx="715080" cy="445738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b="1" dirty="0">
                  <a:latin typeface="맑은 고딕" pitchFamily="50" charset="-127"/>
                  <a:ea typeface="맑은 고딕" pitchFamily="50" charset="-127"/>
                </a:rPr>
                <a:t>135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005495" y="3908374"/>
            <a:ext cx="3660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3417333" y="3755531"/>
            <a:ext cx="840546" cy="537565"/>
            <a:chOff x="6012160" y="1660849"/>
            <a:chExt cx="840546" cy="537565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758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4364859" y="3755531"/>
            <a:ext cx="840546" cy="537565"/>
            <a:chOff x="6012160" y="1660849"/>
            <a:chExt cx="840546" cy="537565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440" y="3978944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00" y="195283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2178" y="3600967"/>
            <a:ext cx="6667165" cy="1778904"/>
            <a:chOff x="202178" y="3600967"/>
            <a:chExt cx="6667165" cy="1778904"/>
          </a:xfrm>
        </p:grpSpPr>
        <p:sp>
          <p:nvSpPr>
            <p:cNvPr id="54" name="직각 삼각형 53"/>
            <p:cNvSpPr/>
            <p:nvPr/>
          </p:nvSpPr>
          <p:spPr>
            <a:xfrm flipH="1" flipV="1">
              <a:off x="5271318" y="5056857"/>
              <a:ext cx="195359" cy="323014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02178" y="3755531"/>
              <a:ext cx="6667165" cy="13013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47911" y="3600967"/>
              <a:ext cx="561114" cy="309128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74699" y="3957006"/>
            <a:ext cx="63806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223=623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이므로 일의 자리 계산이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되는 두 수를 찾으면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758, 135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758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135=623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0492" y="4609543"/>
            <a:ext cx="25225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846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223=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758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135</a:t>
            </a:r>
          </a:p>
        </p:txBody>
      </p:sp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4" y="4666512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652E3633-61C0-48C8-84DA-3B41482E5C81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39553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6658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16~17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485" y="313386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82551"/>
              </p:ext>
            </p:extLst>
          </p:nvPr>
        </p:nvGraphicFramePr>
        <p:xfrm>
          <a:off x="302357" y="256847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90" y="3123478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24977"/>
              </p:ext>
            </p:extLst>
          </p:nvPr>
        </p:nvGraphicFramePr>
        <p:xfrm>
          <a:off x="2013381" y="2558034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67967"/>
              </p:ext>
            </p:extLst>
          </p:nvPr>
        </p:nvGraphicFramePr>
        <p:xfrm>
          <a:off x="3743666" y="2558998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0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46" y="313386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57854"/>
              </p:ext>
            </p:extLst>
          </p:nvPr>
        </p:nvGraphicFramePr>
        <p:xfrm>
          <a:off x="5422946" y="2558998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" name="TextBox 53"/>
          <p:cNvSpPr txBox="1"/>
          <p:nvPr/>
        </p:nvSpPr>
        <p:spPr>
          <a:xfrm>
            <a:off x="963590" y="3926186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5=2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53"/>
          <p:cNvSpPr txBox="1"/>
          <p:nvPr/>
        </p:nvSpPr>
        <p:spPr>
          <a:xfrm>
            <a:off x="2232635" y="4281870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60=20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형 설명선 83"/>
          <p:cNvSpPr/>
          <p:nvPr/>
        </p:nvSpPr>
        <p:spPr>
          <a:xfrm>
            <a:off x="842429" y="3854178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형 설명선 84"/>
          <p:cNvSpPr/>
          <p:nvPr/>
        </p:nvSpPr>
        <p:spPr>
          <a:xfrm>
            <a:off x="2145193" y="4214218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형 설명선 85"/>
          <p:cNvSpPr/>
          <p:nvPr/>
        </p:nvSpPr>
        <p:spPr>
          <a:xfrm>
            <a:off x="3550624" y="4538254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53"/>
          <p:cNvSpPr txBox="1"/>
          <p:nvPr/>
        </p:nvSpPr>
        <p:spPr>
          <a:xfrm>
            <a:off x="3567994" y="4605906"/>
            <a:ext cx="1904424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900</a:t>
            </a:r>
            <a:r>
              <a:rPr lang="ko-KR" altLang="en-US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400=500</a:t>
            </a:r>
            <a:endParaRPr lang="ko-KR" altLang="en-US" sz="19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24543" y="3092917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335978" y="313380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080046" y="3133869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215516" y="2276872"/>
            <a:ext cx="6601828" cy="287345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332792" y="2203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18371" y="1052736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테두리 반짝 거리는 클릭 이벤트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1_4_05.html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\app\resource\contents\lesson01\ops\1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69673" y="3104964"/>
            <a:ext cx="1350399" cy="6120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682-342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066" y="3282511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6573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1_4_1.png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1_4_1.sgv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 bwMode="auto">
          <a:xfrm>
            <a:off x="5184068" y="3251503"/>
            <a:ext cx="611641" cy="3225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617" y="3027586"/>
            <a:ext cx="366197" cy="361111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87750"/>
            <a:ext cx="2947313" cy="1850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12636E0-E589-4893-8F12-04788E27955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39552" y="2102634"/>
            <a:ext cx="6139284" cy="2701636"/>
            <a:chOff x="539552" y="2102634"/>
            <a:chExt cx="6139284" cy="2701636"/>
          </a:xfrm>
        </p:grpSpPr>
        <p:pic>
          <p:nvPicPr>
            <p:cNvPr id="11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66" t="42609" r="11875" b="14058"/>
            <a:stretch/>
          </p:blipFill>
          <p:spPr bwMode="auto">
            <a:xfrm>
              <a:off x="539552" y="2102634"/>
              <a:ext cx="6058211" cy="2701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" name="직사각형 112"/>
            <p:cNvSpPr/>
            <p:nvPr/>
          </p:nvSpPr>
          <p:spPr bwMode="auto">
            <a:xfrm>
              <a:off x="5486978" y="3313476"/>
              <a:ext cx="883366" cy="3225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691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2639" y="3087275"/>
              <a:ext cx="366197" cy="361111"/>
            </a:xfrm>
            <a:prstGeom prst="rect">
              <a:avLst/>
            </a:prstGeom>
          </p:spPr>
        </p:pic>
        <p:pic>
          <p:nvPicPr>
            <p:cNvPr id="115" name="Picture 3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313476"/>
              <a:ext cx="287949" cy="279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53"/>
          <p:cNvSpPr txBox="1"/>
          <p:nvPr/>
        </p:nvSpPr>
        <p:spPr>
          <a:xfrm>
            <a:off x="540507" y="4043680"/>
            <a:ext cx="6117124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202178" y="3139257"/>
            <a:ext cx="6667165" cy="2240613"/>
            <a:chOff x="192745" y="3968472"/>
            <a:chExt cx="6667165" cy="1304818"/>
          </a:xfrm>
        </p:grpSpPr>
        <p:sp>
          <p:nvSpPr>
            <p:cNvPr id="99" name="직사각형 98"/>
            <p:cNvSpPr/>
            <p:nvPr/>
          </p:nvSpPr>
          <p:spPr>
            <a:xfrm>
              <a:off x="192745" y="4069927"/>
              <a:ext cx="6667165" cy="10152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338478" y="396847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101" name="직각 삼각형 10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404082" y="3573016"/>
            <a:ext cx="41293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백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682-342=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364502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76495"/>
              </p:ext>
            </p:extLst>
          </p:nvPr>
        </p:nvGraphicFramePr>
        <p:xfrm>
          <a:off x="399464" y="3533388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타원 41">
            <a:extLst>
              <a:ext uri="{FF2B5EF4-FFF2-40B4-BE49-F238E27FC236}">
                <a16:creationId xmlns:a16="http://schemas.microsoft.com/office/drawing/2014/main" id="{5A38435D-A298-4A15-9423-28B7A4591BBD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83185"/>
              </p:ext>
            </p:extLst>
          </p:nvPr>
        </p:nvGraphicFramePr>
        <p:xfrm>
          <a:off x="1468246" y="317697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1792282" y="3999974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3  5  0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363" y="3933056"/>
            <a:ext cx="360000" cy="355000"/>
          </a:xfrm>
          <a:prstGeom prst="rect">
            <a:avLst/>
          </a:prstGeom>
        </p:spPr>
      </p:pic>
      <p:sp>
        <p:nvSpPr>
          <p:cNvPr id="58" name="TextBox 53"/>
          <p:cNvSpPr txBox="1"/>
          <p:nvPr/>
        </p:nvSpPr>
        <p:spPr>
          <a:xfrm>
            <a:off x="1072202" y="215382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794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573=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3"/>
          <p:cNvSpPr txBox="1"/>
          <p:nvPr/>
        </p:nvSpPr>
        <p:spPr>
          <a:xfrm>
            <a:off x="3865608" y="215382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829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402=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368346" y="218155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221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892" y="2009118"/>
            <a:ext cx="360000" cy="355000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81677"/>
              </p:ext>
            </p:extLst>
          </p:nvPr>
        </p:nvGraphicFramePr>
        <p:xfrm>
          <a:off x="4272019" y="317352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4596055" y="399652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5  4  3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136" y="3929608"/>
            <a:ext cx="360000" cy="355000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 bwMode="auto">
          <a:xfrm>
            <a:off x="5172295" y="2200292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841" y="2027857"/>
            <a:ext cx="360000" cy="355000"/>
          </a:xfrm>
          <a:prstGeom prst="rect">
            <a:avLst/>
          </a:prstGeom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6F722B-C6EC-43BA-A19B-B2FD7CB20D57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30456"/>
              </p:ext>
            </p:extLst>
          </p:nvPr>
        </p:nvGraphicFramePr>
        <p:xfrm>
          <a:off x="1468246" y="3176972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TextBox 53"/>
          <p:cNvSpPr txBox="1"/>
          <p:nvPr/>
        </p:nvSpPr>
        <p:spPr>
          <a:xfrm>
            <a:off x="1072202" y="2153828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794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573=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3"/>
          <p:cNvSpPr txBox="1"/>
          <p:nvPr/>
        </p:nvSpPr>
        <p:spPr>
          <a:xfrm>
            <a:off x="3865608" y="2153827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829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402=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368346" y="218155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221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892" y="2009118"/>
            <a:ext cx="360000" cy="355000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22732"/>
              </p:ext>
            </p:extLst>
          </p:nvPr>
        </p:nvGraphicFramePr>
        <p:xfrm>
          <a:off x="4272019" y="317352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/>
        </p:nvSpPr>
        <p:spPr bwMode="auto">
          <a:xfrm>
            <a:off x="5172295" y="2200292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427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841" y="2027857"/>
            <a:ext cx="360000" cy="355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202178" y="3139257"/>
            <a:ext cx="6667165" cy="2240613"/>
            <a:chOff x="192745" y="3968472"/>
            <a:chExt cx="6667165" cy="1304818"/>
          </a:xfrm>
        </p:grpSpPr>
        <p:sp>
          <p:nvSpPr>
            <p:cNvPr id="44" name="직사각형 43"/>
            <p:cNvSpPr/>
            <p:nvPr/>
          </p:nvSpPr>
          <p:spPr>
            <a:xfrm>
              <a:off x="192745" y="4069927"/>
              <a:ext cx="6667165" cy="10152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38478" y="396847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직각 삼각형 6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74694"/>
              </p:ext>
            </p:extLst>
          </p:nvPr>
        </p:nvGraphicFramePr>
        <p:xfrm>
          <a:off x="1138202" y="3581644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74435"/>
              </p:ext>
            </p:extLst>
          </p:nvPr>
        </p:nvGraphicFramePr>
        <p:xfrm>
          <a:off x="3905796" y="3573016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A3B3538-635F-488D-AAF5-AF477EC59E0C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6620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30" y="3563101"/>
            <a:ext cx="2901529" cy="94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42" y="2377005"/>
            <a:ext cx="2901529" cy="94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8047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1_4_3.sgv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3946077" y="2660868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731" y="2481092"/>
            <a:ext cx="360000" cy="355000"/>
          </a:xfrm>
          <a:prstGeom prst="rect">
            <a:avLst/>
          </a:prstGeom>
        </p:spPr>
      </p:pic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985406" y="3849000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37" y="3637327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46443" y="2665958"/>
            <a:ext cx="1296144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798-543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22452" y="3869637"/>
            <a:ext cx="1379067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679-367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017051" y="23687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51075" y="2658592"/>
            <a:ext cx="377838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71658" y="3849000"/>
            <a:ext cx="377838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타원 50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81C1340-0225-4A53-8AE6-985977CB0BD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30" y="3563101"/>
            <a:ext cx="2901529" cy="94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42" y="2377005"/>
            <a:ext cx="2901529" cy="94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직사각형 58"/>
          <p:cNvSpPr/>
          <p:nvPr/>
        </p:nvSpPr>
        <p:spPr bwMode="auto">
          <a:xfrm>
            <a:off x="3946077" y="2660868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731" y="2481092"/>
            <a:ext cx="360000" cy="355000"/>
          </a:xfrm>
          <a:prstGeom prst="rect">
            <a:avLst/>
          </a:prstGeom>
        </p:spPr>
      </p:pic>
      <p:graphicFrame>
        <p:nvGraphicFramePr>
          <p:cNvPr id="3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2325896" y="115888"/>
            <a:ext cx="94996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덧셈과 뺄셈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2339752" y="333375"/>
            <a:ext cx="1529921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(1)</a:t>
            </a: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7794607" y="153745"/>
            <a:ext cx="1277893" cy="39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defRPr/>
            </a:pP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suhi_h_0301_01_0006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뺄셈을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16~17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985406" y="3849000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37" y="3637327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146443" y="2665958"/>
            <a:ext cx="1296144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798-543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22452" y="3869637"/>
            <a:ext cx="1379067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679-367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51075" y="2658592"/>
            <a:ext cx="377838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71658" y="3849000"/>
            <a:ext cx="377838" cy="3310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202178" y="3139257"/>
            <a:ext cx="6667165" cy="2240613"/>
            <a:chOff x="192745" y="3968472"/>
            <a:chExt cx="6667165" cy="1304818"/>
          </a:xfrm>
        </p:grpSpPr>
        <p:sp>
          <p:nvSpPr>
            <p:cNvPr id="55" name="직사각형 54"/>
            <p:cNvSpPr/>
            <p:nvPr/>
          </p:nvSpPr>
          <p:spPr>
            <a:xfrm>
              <a:off x="192745" y="4069927"/>
              <a:ext cx="6667165" cy="10152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396847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8" name="직각 삼각형 5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46381"/>
              </p:ext>
            </p:extLst>
          </p:nvPr>
        </p:nvGraphicFramePr>
        <p:xfrm>
          <a:off x="1138202" y="3581644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21047"/>
              </p:ext>
            </p:extLst>
          </p:nvPr>
        </p:nvGraphicFramePr>
        <p:xfrm>
          <a:off x="3905796" y="3573016"/>
          <a:ext cx="1746324" cy="1303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－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3366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rgbClr val="3366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5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65D1ADC-6FC3-4F39-B352-7C92D5E9B217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06444360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42170</TotalTime>
  <Words>1629</Words>
  <Application>Microsoft Office PowerPoint</Application>
  <PresentationFormat>화면 슬라이드 쇼(4:3)</PresentationFormat>
  <Paragraphs>562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HY궁서B</vt:lpstr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7412</cp:revision>
  <dcterms:created xsi:type="dcterms:W3CDTF">2008-07-15T12:19:11Z</dcterms:created>
  <dcterms:modified xsi:type="dcterms:W3CDTF">2022-01-21T04:06:33Z</dcterms:modified>
</cp:coreProperties>
</file>