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474" r:id="rId9"/>
    <p:sldId id="1097" r:id="rId10"/>
    <p:sldId id="1289" r:id="rId11"/>
    <p:sldId id="1444" r:id="rId12"/>
    <p:sldId id="1447" r:id="rId13"/>
    <p:sldId id="1445" r:id="rId14"/>
    <p:sldId id="1382" r:id="rId15"/>
    <p:sldId id="1485" r:id="rId16"/>
    <p:sldId id="1449" r:id="rId17"/>
    <p:sldId id="1450" r:id="rId18"/>
    <p:sldId id="1412" r:id="rId19"/>
    <p:sldId id="1486" r:id="rId20"/>
    <p:sldId id="1431" r:id="rId21"/>
    <p:sldId id="1489" r:id="rId22"/>
    <p:sldId id="1297" r:id="rId23"/>
    <p:sldId id="1315" r:id="rId24"/>
    <p:sldId id="1316" r:id="rId25"/>
    <p:sldId id="1322" r:id="rId26"/>
    <p:sldId id="1475" r:id="rId27"/>
    <p:sldId id="1323" r:id="rId28"/>
    <p:sldId id="1476" r:id="rId29"/>
    <p:sldId id="1324" r:id="rId30"/>
    <p:sldId id="1477" r:id="rId31"/>
    <p:sldId id="1342" r:id="rId32"/>
    <p:sldId id="1478" r:id="rId33"/>
    <p:sldId id="1418" r:id="rId34"/>
    <p:sldId id="1479" r:id="rId35"/>
    <p:sldId id="1358" r:id="rId36"/>
    <p:sldId id="1480" r:id="rId37"/>
    <p:sldId id="1366" r:id="rId38"/>
    <p:sldId id="1481" r:id="rId39"/>
    <p:sldId id="1320" r:id="rId40"/>
    <p:sldId id="1482" r:id="rId41"/>
    <p:sldId id="1321" r:id="rId42"/>
    <p:sldId id="1487" r:id="rId43"/>
    <p:sldId id="1343" r:id="rId44"/>
    <p:sldId id="1484" r:id="rId45"/>
    <p:sldId id="1488" r:id="rId4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6C0A"/>
    <a:srgbClr val="D53181"/>
    <a:srgbClr val="ECE5FC"/>
    <a:srgbClr val="BADAC1"/>
    <a:srgbClr val="E8EDDB"/>
    <a:srgbClr val="FFFBF5"/>
    <a:srgbClr val="FFFFFF"/>
    <a:srgbClr val="AE7C65"/>
    <a:srgbClr val="E3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909" autoAdjust="0"/>
  </p:normalViewPr>
  <p:slideViewPr>
    <p:cSldViewPr>
      <p:cViewPr varScale="1">
        <p:scale>
          <a:sx n="99" d="100"/>
          <a:sy n="99" d="100"/>
        </p:scale>
        <p:origin x="720" y="39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17714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data2.tsherpa.co.kr/tsherpa/MultiMedia/Flash/2020/curri/index.html?flashxmlnum=ost1208&amp;classa=A8-C1-42-MM-MM-04-04-09-0-0-0-0&amp;classno=MM_42_04/suh_0402_03_0009/suh_0402_03_0009_301_1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1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42.png"/><Relationship Id="rId9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9-0-0-0-0&amp;classno=MM_42_04/suh_0402_03_0009/suh_0402_03_0009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10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511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3520345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개수를 이용하여 구합니다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3356992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35599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6036120" y="1033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257514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km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단위로 바꾸어 뺍니다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094161"/>
            <a:ext cx="360000" cy="35500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29707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764012"/>
            <a:ext cx="5827693" cy="6649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0.91(91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0.43(43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      표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600660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80357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310499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56" name="그룹 5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3958ADDE-6365-223A-E91F-EF1CF87C9F1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155307" y="2572454"/>
            <a:ext cx="1311185" cy="3534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712" y="2387892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3F5BC-226C-79F6-2CAC-83C1B255E5E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35BA7877-3FED-394B-2741-86A0D7D7898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7EB96-D481-2F46-D5AA-329619BB837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21">
            <a:extLst>
              <a:ext uri="{FF2B5EF4-FFF2-40B4-BE49-F238E27FC236}">
                <a16:creationId xmlns:a16="http://schemas.microsoft.com/office/drawing/2014/main" id="{3D4E19D2-3880-2F56-8DD1-51430C10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애니메이션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\app\resource\contents\lesson03\ops\lesson03\mm_42_3_08_03_02.html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6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E92A4805-5BAA-6A66-1147-3F56412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48980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0" y="3681028"/>
            <a:ext cx="5730136" cy="19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80270" y="383636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516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9168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67744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4380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386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59932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3599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7605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521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00192" y="3836367"/>
            <a:ext cx="7425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884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CC42301.jpg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89034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F33FC233-1BE4-DAB8-AB90-6A75BB7180C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받아내림수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답 칸 크기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25px, bold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B27187-8958-43B7-AAD0-676247BF4AE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6" name="그룹 6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2002226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210" y="2860926"/>
            <a:ext cx="360000" cy="355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 bwMode="auto">
          <a:xfrm flipH="1">
            <a:off x="1625454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3131309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70737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19326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31309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70737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19326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81218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717109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54919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919" y="4370144"/>
            <a:ext cx="360000" cy="355000"/>
          </a:xfrm>
          <a:prstGeom prst="rect">
            <a:avLst/>
          </a:prstGeom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61935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6" name="직선 연결선 185"/>
          <p:cNvCxnSpPr/>
          <p:nvPr/>
        </p:nvCxnSpPr>
        <p:spPr bwMode="auto">
          <a:xfrm flipH="1">
            <a:off x="3785163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TextBox 186"/>
          <p:cNvSpPr txBox="1"/>
          <p:nvPr/>
        </p:nvSpPr>
        <p:spPr>
          <a:xfrm>
            <a:off x="528138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85745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34333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28138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85745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343337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31295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67186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0499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996" y="4370144"/>
            <a:ext cx="360000" cy="355000"/>
          </a:xfrm>
          <a:prstGeom prst="rect">
            <a:avLst/>
          </a:prstGeom>
        </p:spPr>
      </p:pic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12012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직선 연결선 197"/>
          <p:cNvCxnSpPr/>
          <p:nvPr/>
        </p:nvCxnSpPr>
        <p:spPr bwMode="auto">
          <a:xfrm flipH="1">
            <a:off x="593524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9" name="그림 19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2463" y="2860926"/>
            <a:ext cx="360000" cy="355000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6691" y="2860926"/>
            <a:ext cx="360000" cy="355000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0958" y="2860926"/>
            <a:ext cx="360000" cy="355000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5186" y="2860926"/>
            <a:ext cx="360000" cy="355000"/>
          </a:xfrm>
          <a:prstGeom prst="rect">
            <a:avLst/>
          </a:prstGeom>
        </p:spPr>
      </p:pic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069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" name="그림 20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6691" y="4370144"/>
            <a:ext cx="360000" cy="355000"/>
          </a:xfrm>
          <a:prstGeom prst="rect">
            <a:avLst/>
          </a:prstGeom>
        </p:spPr>
      </p:pic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6326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9266" y="4370144"/>
            <a:ext cx="360000" cy="355000"/>
          </a:xfrm>
          <a:prstGeom prst="rect">
            <a:avLst/>
          </a:prstGeom>
        </p:spPr>
      </p:pic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0470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704" y="4396510"/>
            <a:ext cx="360000" cy="355000"/>
          </a:xfrm>
          <a:prstGeom prst="rect">
            <a:avLst/>
          </a:prstGeom>
        </p:spPr>
      </p:pic>
      <p:graphicFrame>
        <p:nvGraphicFramePr>
          <p:cNvPr id="20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118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타원 85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1043608" y="2872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1FC31A0-ED18-81A0-B512-84A55454EE9D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3460982"/>
            <a:ext cx="6202574" cy="22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49796" y="361489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181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876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5286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877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5577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1792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188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5711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29213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68044" y="361489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2808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2932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6418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72" y="34472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26702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91880" y="3127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101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2407507" y="528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63" y="3807252"/>
            <a:ext cx="3291111" cy="85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050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74425368-DD11-F77A-9AAE-8242421E36F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8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3" y="2420888"/>
            <a:ext cx="5617229" cy="25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62" y="35200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500668" y="322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74" y="2879405"/>
            <a:ext cx="2400188" cy="102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578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base_02.svg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816D8632-E62B-033F-EAC0-16185F9E036F}"/>
              </a:ext>
            </a:extLst>
          </p:cNvPr>
          <p:cNvSpPr/>
          <p:nvPr/>
        </p:nvSpPr>
        <p:spPr>
          <a:xfrm>
            <a:off x="7470068" y="4977172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2840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A9B706-1299-D733-CA73-7748F1F7C91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1AE32E0F-ED49-CB9D-77F6-7787946C3BEF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0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FE324A8-9CC5-285B-2470-593588F7B10B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51" name="Picture 38">
              <a:extLst>
                <a:ext uri="{FF2B5EF4-FFF2-40B4-BE49-F238E27FC236}">
                  <a16:creationId xmlns:a16="http://schemas.microsoft.com/office/drawing/2014/main" id="{DA7D2669-5F61-9902-A809-869935BAB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081340-C475-2C3E-B3B4-0F6635B265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28" name="Picture 2">
            <a:extLst>
              <a:ext uri="{FF2B5EF4-FFF2-40B4-BE49-F238E27FC236}">
                <a16:creationId xmlns:a16="http://schemas.microsoft.com/office/drawing/2014/main" id="{8D390B72-02DE-7E31-755A-FEA30E43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6">
            <a:extLst>
              <a:ext uri="{FF2B5EF4-FFF2-40B4-BE49-F238E27FC236}">
                <a16:creationId xmlns:a16="http://schemas.microsoft.com/office/drawing/2014/main" id="{43C4C988-9041-BF38-9748-3EBE7215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타원 129">
            <a:extLst>
              <a:ext uri="{FF2B5EF4-FFF2-40B4-BE49-F238E27FC236}">
                <a16:creationId xmlns:a16="http://schemas.microsoft.com/office/drawing/2014/main" id="{459825E3-E916-547D-968E-78F60286D2C5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368B6C17-A6D1-CF32-12FE-A40996E18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2002226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5210" y="2860926"/>
            <a:ext cx="360000" cy="355000"/>
          </a:xfrm>
          <a:prstGeom prst="rect">
            <a:avLst/>
          </a:prstGeom>
        </p:spPr>
      </p:pic>
      <p:cxnSp>
        <p:nvCxnSpPr>
          <p:cNvPr id="114" name="직선 연결선 113"/>
          <p:cNvCxnSpPr/>
          <p:nvPr/>
        </p:nvCxnSpPr>
        <p:spPr bwMode="auto">
          <a:xfrm flipH="1">
            <a:off x="1625454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131309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0737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9326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31309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70737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81218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54919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919" y="4370144"/>
            <a:ext cx="360000" cy="355000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61935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직선 연결선 133"/>
          <p:cNvCxnSpPr/>
          <p:nvPr/>
        </p:nvCxnSpPr>
        <p:spPr bwMode="auto">
          <a:xfrm flipH="1">
            <a:off x="3785163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528138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5745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4333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8138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85745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31295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0499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996" y="4370144"/>
            <a:ext cx="360000" cy="355000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12012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6" name="직선 연결선 145"/>
          <p:cNvCxnSpPr/>
          <p:nvPr/>
        </p:nvCxnSpPr>
        <p:spPr bwMode="auto">
          <a:xfrm flipH="1">
            <a:off x="593524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8" name="그림 14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6691" y="2860926"/>
            <a:ext cx="360000" cy="355000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186" y="2860926"/>
            <a:ext cx="360000" cy="35500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069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2" name="그림 16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691" y="4370144"/>
            <a:ext cx="360000" cy="355000"/>
          </a:xfrm>
          <a:prstGeom prst="rect">
            <a:avLst/>
          </a:prstGeom>
        </p:spPr>
      </p:pic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6326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266" y="4370144"/>
            <a:ext cx="360000" cy="355000"/>
          </a:xfrm>
          <a:prstGeom prst="rect">
            <a:avLst/>
          </a:prstGeom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0470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4704" y="4396510"/>
            <a:ext cx="360000" cy="35500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69570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326" y="2860926"/>
            <a:ext cx="360000" cy="355000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46968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550" y="2860926"/>
            <a:ext cx="360000" cy="355000"/>
          </a:xfrm>
          <a:prstGeom prst="rect">
            <a:avLst/>
          </a:prstGeom>
        </p:spPr>
      </p:pic>
      <p:cxnSp>
        <p:nvCxnSpPr>
          <p:cNvPr id="171" name="직선 연결선 170"/>
          <p:cNvCxnSpPr/>
          <p:nvPr/>
        </p:nvCxnSpPr>
        <p:spPr bwMode="auto">
          <a:xfrm flipH="1">
            <a:off x="319609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직선 연결선 171"/>
          <p:cNvCxnSpPr/>
          <p:nvPr/>
        </p:nvCxnSpPr>
        <p:spPr bwMode="auto">
          <a:xfrm flipH="1">
            <a:off x="5346167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312704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286" y="2860926"/>
            <a:ext cx="360000" cy="355000"/>
          </a:xfrm>
          <a:prstGeom prst="rect">
            <a:avLst/>
          </a:prstGeom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8113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2869" y="2860926"/>
            <a:ext cx="360000" cy="355000"/>
          </a:xfrm>
          <a:prstGeom prst="rect">
            <a:avLst/>
          </a:prstGeom>
        </p:spPr>
      </p:pic>
      <p:graphicFrame>
        <p:nvGraphicFramePr>
          <p:cNvPr id="1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00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80" name="그룹 17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87" name="직사각형 1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8" name="TextBox 1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0859331F-DAC8-76D2-F7FF-701BB4294E6B}"/>
              </a:ext>
            </a:extLst>
          </p:cNvPr>
          <p:cNvSpPr/>
          <p:nvPr/>
        </p:nvSpPr>
        <p:spPr>
          <a:xfrm>
            <a:off x="7470068" y="4977172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A7204A-8B79-DF8A-E668-5114149B80C3}"/>
              </a:ext>
            </a:extLst>
          </p:cNvPr>
          <p:cNvSpPr/>
          <p:nvPr/>
        </p:nvSpPr>
        <p:spPr bwMode="auto">
          <a:xfrm>
            <a:off x="523352" y="2419952"/>
            <a:ext cx="5827693" cy="6850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소수점끼리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맞추어 소수를 세로 형식으로 쓰고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같은 자리의 수끼리 뺐습니다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0BEC43-E562-23FF-DDA7-318F2D374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256599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8CFBB118-DDB6-EA14-34D6-68B38188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4595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A4128F-4B3B-D501-615C-6B53FAAEB2BC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2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ADC70B-9C36-3EEF-5181-3D82D32FCC5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96" y="3068960"/>
            <a:ext cx="360000" cy="355000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514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5604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96" y="3068960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111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5201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1.89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0D76C37-F104-F7B2-C1B3-3D11F3C508F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96" y="3068960"/>
            <a:ext cx="360000" cy="355000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514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5604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96" y="3068960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111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5201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1.89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50739"/>
              </p:ext>
            </p:extLst>
          </p:nvPr>
        </p:nvGraphicFramePr>
        <p:xfrm>
          <a:off x="178863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1609"/>
              </p:ext>
            </p:extLst>
          </p:nvPr>
        </p:nvGraphicFramePr>
        <p:xfrm>
          <a:off x="3874084" y="3546172"/>
          <a:ext cx="1250306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1DD51D7-7D48-201A-813B-36FC126C33F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555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03773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호수까지 남은 거리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두 자리 수의 뺄셈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두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자릿수가 다른 소수 두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활용하여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9.64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초이고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8.96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도영이와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기록의 차는 몇 초인지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2342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9.64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8.96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45" y="3000587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46014" y="5272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2DBCDDA-350F-4A6D-0BA3-99B7D268C5B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9.64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초이고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8.96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도영이와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기록의 차는 몇 초인지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2342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9.64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8.96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45" y="3000587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44081"/>
              </p:ext>
            </p:extLst>
          </p:nvPr>
        </p:nvGraphicFramePr>
        <p:xfrm>
          <a:off x="2641742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76714ABE-1012-50B6-ACF8-BD32A0D8187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5022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뺄셈을 세로로 쓸 때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두 자리 수의 뺄셈 알아보기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46208"/>
              </p:ext>
            </p:extLst>
          </p:nvPr>
        </p:nvGraphicFramePr>
        <p:xfrm>
          <a:off x="2843808" y="3607658"/>
          <a:ext cx="151216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02122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02122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02122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7009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03295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99792" y="3176972"/>
            <a:ext cx="194421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76" y="2999472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69" y="4592743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8118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54" y="4627520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1395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54" y="4261007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8846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13251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95" y="2999472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716" y="2963694"/>
            <a:ext cx="360000" cy="355000"/>
          </a:xfrm>
          <a:prstGeom prst="rect">
            <a:avLst/>
          </a:prstGeom>
        </p:spPr>
      </p:pic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https://cdata2.tsherpa.co.kr/tsherpa/MultiMedia/Flash/2020/curri/index.html?flashxmlnum=ost1208&amp;classa=A8-C1-42-MM-MM-04-04-09-0-0-0-0&amp;classno=MM_42_04/suh_0402_03_0009/suh_0402_03_0009_301_1.html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483768" y="30265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46F6A55-C7C6-B308-6028-7059C046908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2605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4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20313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4410A8-589C-628A-AA30-DB8D01D3544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_3_09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7FEAD7-C282-F119-9C26-0736B9E5A35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80690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3_001_2015</a:t>
                      </a:r>
                      <a:r>
                        <a:rPr lang="ko-KR" altLang="en-US" sz="1000" dirty="0"/>
                        <a:t>개정</a:t>
                      </a:r>
                      <a:r>
                        <a:rPr lang="en-US" altLang="ko-KR" sz="1000" dirty="0"/>
                        <a:t>\</a:t>
                      </a:r>
                      <a:r>
                        <a:rPr lang="ko-KR" altLang="en-US" sz="1000" dirty="0"/>
                        <a:t>수학 </a:t>
                      </a:r>
                      <a:r>
                        <a:rPr lang="en-US" altLang="ko-KR" sz="1000" dirty="0"/>
                        <a:t>4-2 </a:t>
                      </a:r>
                      <a:r>
                        <a:rPr lang="ko-KR" altLang="en-US" sz="1000" dirty="0"/>
                        <a:t>지도서</a:t>
                      </a:r>
                      <a:r>
                        <a:rPr lang="en-US" altLang="ko-KR" sz="1000" dirty="0"/>
                        <a:t>\app\resource\contents\lesson03\ops\lesson03\images\mm_42_3_08_07_02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CD51DF-5322-B270-05E3-84DCAE53D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156" y="2248703"/>
            <a:ext cx="4619155" cy="1970159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CDC5003B-90E9-DDDB-9B49-98C04F274D3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CD51DF-5322-B270-05E3-84DCAE53D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156" y="2248703"/>
            <a:ext cx="4619155" cy="19701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066AC4D-363C-FE0C-EFC6-4ACA6C20CAC0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D1CA759-8FD7-FC86-6B1D-0B2B22F7AF6E}"/>
              </a:ext>
            </a:extLst>
          </p:cNvPr>
          <p:cNvSpPr/>
          <p:nvPr/>
        </p:nvSpPr>
        <p:spPr>
          <a:xfrm>
            <a:off x="97485" y="3676144"/>
            <a:ext cx="6667165" cy="13252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BF8919F4-3A0E-54AC-4CDF-1DAD64067A65}"/>
              </a:ext>
            </a:extLst>
          </p:cNvPr>
          <p:cNvSpPr/>
          <p:nvPr/>
        </p:nvSpPr>
        <p:spPr>
          <a:xfrm>
            <a:off x="243218" y="3551173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A6237E26-5518-EDD7-C0B2-B94B770D5EF1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20D42-FE7E-7A72-8B5C-36B8F3956725}"/>
              </a:ext>
            </a:extLst>
          </p:cNvPr>
          <p:cNvSpPr txBox="1"/>
          <p:nvPr/>
        </p:nvSpPr>
        <p:spPr>
          <a:xfrm>
            <a:off x="385520" y="3973527"/>
            <a:ext cx="6310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색칠된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중에서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</a:t>
            </a:r>
            <a:r>
              <a:rPr lang="en-US" altLang="ko-KR" sz="1600" b="1" dirty="0">
                <a:solidFill>
                  <a:srgbClr val="D531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하고 남은 부분은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0CC80-61F9-6516-4DB8-12B646CD9C2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22349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92BCFA9-41D8-D207-FD68-C2433E603803}"/>
              </a:ext>
            </a:extLst>
          </p:cNvPr>
          <p:cNvSpPr/>
          <p:nvPr/>
        </p:nvSpPr>
        <p:spPr>
          <a:xfrm>
            <a:off x="863600" y="2353592"/>
            <a:ext cx="5512795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㉠ </a:t>
            </a:r>
            <a:r>
              <a:rPr lang="en-US" altLang="ko-KR" sz="1800" dirty="0">
                <a:solidFill>
                  <a:schemeClr val="tx1"/>
                </a:solidFill>
              </a:rPr>
              <a:t>3.6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0.18      </a:t>
            </a:r>
            <a:r>
              <a:rPr lang="ko-KR" altLang="en-US" sz="1800" dirty="0">
                <a:solidFill>
                  <a:schemeClr val="tx1"/>
                </a:solidFill>
              </a:rPr>
              <a:t>㉡ </a:t>
            </a:r>
            <a:r>
              <a:rPr lang="en-US" altLang="ko-KR" sz="1800" dirty="0">
                <a:solidFill>
                  <a:schemeClr val="tx1"/>
                </a:solidFill>
              </a:rPr>
              <a:t>7.02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4.21      </a:t>
            </a:r>
            <a:r>
              <a:rPr lang="ko-KR" altLang="en-US" sz="1800" dirty="0">
                <a:solidFill>
                  <a:schemeClr val="tx1"/>
                </a:solidFill>
              </a:rPr>
              <a:t>㉢ </a:t>
            </a:r>
            <a:r>
              <a:rPr lang="en-US" altLang="ko-KR" sz="1800" dirty="0">
                <a:solidFill>
                  <a:schemeClr val="tx1"/>
                </a:solidFill>
              </a:rPr>
              <a:t>6.38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3.11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85F131-6745-E37B-CA89-A24394ACBE06}"/>
              </a:ext>
            </a:extLst>
          </p:cNvPr>
          <p:cNvSpPr/>
          <p:nvPr/>
        </p:nvSpPr>
        <p:spPr bwMode="auto">
          <a:xfrm>
            <a:off x="3179810" y="3290356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C643C89-6C34-8BE3-D724-A3DC0FF8C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637" y="3129654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50C85229-FC1F-2BBC-D083-7AB27E31D296}"/>
              </a:ext>
            </a:extLst>
          </p:cNvPr>
          <p:cNvSpPr/>
          <p:nvPr/>
        </p:nvSpPr>
        <p:spPr>
          <a:xfrm>
            <a:off x="4943663" y="4961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72" y="24609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36" y="245506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72" y="246097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54" y="330671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8B8E8C6C-CFE2-44B1-3FFD-90392BDDDA2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92BCFA9-41D8-D207-FD68-C2433E603803}"/>
              </a:ext>
            </a:extLst>
          </p:cNvPr>
          <p:cNvSpPr/>
          <p:nvPr/>
        </p:nvSpPr>
        <p:spPr>
          <a:xfrm>
            <a:off x="863600" y="2353592"/>
            <a:ext cx="5512795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㉠ </a:t>
            </a:r>
            <a:r>
              <a:rPr lang="en-US" altLang="ko-KR" sz="1800" dirty="0">
                <a:solidFill>
                  <a:schemeClr val="tx1"/>
                </a:solidFill>
              </a:rPr>
              <a:t>3.6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0.18      </a:t>
            </a:r>
            <a:r>
              <a:rPr lang="ko-KR" altLang="en-US" sz="1800" dirty="0">
                <a:solidFill>
                  <a:schemeClr val="tx1"/>
                </a:solidFill>
              </a:rPr>
              <a:t>㉡ </a:t>
            </a:r>
            <a:r>
              <a:rPr lang="en-US" altLang="ko-KR" sz="1800" dirty="0">
                <a:solidFill>
                  <a:schemeClr val="tx1"/>
                </a:solidFill>
              </a:rPr>
              <a:t>7.02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4.21      </a:t>
            </a:r>
            <a:r>
              <a:rPr lang="ko-KR" altLang="en-US" sz="1800" dirty="0">
                <a:solidFill>
                  <a:schemeClr val="tx1"/>
                </a:solidFill>
              </a:rPr>
              <a:t>㉢ </a:t>
            </a:r>
            <a:r>
              <a:rPr lang="en-US" altLang="ko-KR" sz="1800" dirty="0">
                <a:solidFill>
                  <a:schemeClr val="tx1"/>
                </a:solidFill>
              </a:rPr>
              <a:t>6.38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3.11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D4EFC5-9B37-B0FA-E744-9253FEBC7928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827F25-3D3A-44BC-315D-7FAB936C2F5F}"/>
              </a:ext>
            </a:extLst>
          </p:cNvPr>
          <p:cNvSpPr/>
          <p:nvPr/>
        </p:nvSpPr>
        <p:spPr>
          <a:xfrm>
            <a:off x="97485" y="2816932"/>
            <a:ext cx="6667165" cy="2184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69AE6DC2-2EA2-B98E-6C0B-3E7D3735D1B8}"/>
              </a:ext>
            </a:extLst>
          </p:cNvPr>
          <p:cNvSpPr/>
          <p:nvPr/>
        </p:nvSpPr>
        <p:spPr>
          <a:xfrm>
            <a:off x="243218" y="268589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072190A6-2470-2526-A2C8-D6CF176828DB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3E3294-816C-D763-DC2B-F166B5D37E47}"/>
              </a:ext>
            </a:extLst>
          </p:cNvPr>
          <p:cNvSpPr txBox="1"/>
          <p:nvPr/>
        </p:nvSpPr>
        <p:spPr>
          <a:xfrm>
            <a:off x="385520" y="4568847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계산 결과가 가장 큰 것은   ㉠입니다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72" y="24609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36" y="245506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72" y="246097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15" y="456884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64011"/>
              </p:ext>
            </p:extLst>
          </p:nvPr>
        </p:nvGraphicFramePr>
        <p:xfrm>
          <a:off x="506976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03296"/>
              </p:ext>
            </p:extLst>
          </p:nvPr>
        </p:nvGraphicFramePr>
        <p:xfrm>
          <a:off x="2771636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7033"/>
              </p:ext>
            </p:extLst>
          </p:nvPr>
        </p:nvGraphicFramePr>
        <p:xfrm>
          <a:off x="4726022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6797EC06-6F29-3BBC-2B60-C5A8A3D07EE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3151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8A5E73C3-B2C0-3C9E-12BC-6524EE5489D2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도서관까지의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어느 곳이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가까운지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15E34713-2346-97B3-916E-944B3062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41C9D7BF-C4F3-3641-FC54-6E4128C158FF}"/>
              </a:ext>
            </a:extLst>
          </p:cNvPr>
          <p:cNvSpPr txBox="1"/>
          <p:nvPr/>
        </p:nvSpPr>
        <p:spPr>
          <a:xfrm>
            <a:off x="1405994" y="3800363"/>
            <a:ext cx="622634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             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F8921F-C43D-BB23-AB4E-B1577B48865A}"/>
              </a:ext>
            </a:extLst>
          </p:cNvPr>
          <p:cNvSpPr/>
          <p:nvPr/>
        </p:nvSpPr>
        <p:spPr bwMode="auto">
          <a:xfrm>
            <a:off x="3074255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학교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6B31193-1046-5CD9-C4BE-F68675C55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082" y="3624372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D887C6-4E6F-F2F6-1606-D49AE36C526F}"/>
              </a:ext>
            </a:extLst>
          </p:cNvPr>
          <p:cNvSpPr/>
          <p:nvPr/>
        </p:nvSpPr>
        <p:spPr bwMode="auto">
          <a:xfrm>
            <a:off x="4498909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3CD75985-B1F8-4091-A1FE-66DE4586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36" y="3624372"/>
            <a:ext cx="360000" cy="355000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46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755694" y="2492896"/>
            <a:ext cx="219337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069181" y="2492896"/>
            <a:ext cx="361690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55694" y="2953220"/>
            <a:ext cx="246945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19" y="379263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0BCD9BD1-7C4C-455E-D774-77F7C83A8F7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0DF357-CB7E-44EF-7CF5-265F145B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" y="917764"/>
            <a:ext cx="6883337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0811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mm_42_3_08_02_01_ani.mp4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9274" y="890490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호수까지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거리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59DE20-342E-D2DE-AECF-9C82ECFA83B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3">
            <a:extLst>
              <a:ext uri="{FF2B5EF4-FFF2-40B4-BE49-F238E27FC236}">
                <a16:creationId xmlns:a16="http://schemas.microsoft.com/office/drawing/2014/main" id="{8A5E73C3-B2C0-3C9E-12BC-6524EE5489D2}"/>
              </a:ext>
            </a:extLst>
          </p:cNvPr>
          <p:cNvSpPr txBox="1"/>
          <p:nvPr/>
        </p:nvSpPr>
        <p:spPr>
          <a:xfrm>
            <a:off x="644499" y="1552870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도서관까지의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어느 곳이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가까운지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15E34713-2346-97B3-916E-944B3062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id="{41C9D7BF-C4F3-3641-FC54-6E4128C158FF}"/>
              </a:ext>
            </a:extLst>
          </p:cNvPr>
          <p:cNvSpPr txBox="1"/>
          <p:nvPr/>
        </p:nvSpPr>
        <p:spPr>
          <a:xfrm>
            <a:off x="506977" y="3800363"/>
            <a:ext cx="62263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             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F8921F-C43D-BB23-AB4E-B1577B48865A}"/>
              </a:ext>
            </a:extLst>
          </p:cNvPr>
          <p:cNvSpPr/>
          <p:nvPr/>
        </p:nvSpPr>
        <p:spPr bwMode="auto">
          <a:xfrm>
            <a:off x="2175238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학교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6B31193-1046-5CD9-C4BE-F68675C5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65" y="3624372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D887C6-4E6F-F2F6-1606-D49AE36C526F}"/>
              </a:ext>
            </a:extLst>
          </p:cNvPr>
          <p:cNvSpPr/>
          <p:nvPr/>
        </p:nvSpPr>
        <p:spPr bwMode="auto">
          <a:xfrm>
            <a:off x="3599892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3CD75985-B1F8-4091-A1FE-66DE4586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719" y="3624372"/>
            <a:ext cx="360000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92896"/>
            <a:ext cx="219337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3069181" y="2492896"/>
            <a:ext cx="361690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53220"/>
            <a:ext cx="246945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F297B1-F1CF-C451-7016-9A3DB2A4925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71ED0A-1695-8885-C9D5-1D8B72294D29}"/>
              </a:ext>
            </a:extLst>
          </p:cNvPr>
          <p:cNvSpPr/>
          <p:nvPr/>
        </p:nvSpPr>
        <p:spPr>
          <a:xfrm>
            <a:off x="97485" y="3912397"/>
            <a:ext cx="6667165" cy="1137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38">
            <a:extLst>
              <a:ext uri="{FF2B5EF4-FFF2-40B4-BE49-F238E27FC236}">
                <a16:creationId xmlns:a16="http://schemas.microsoft.com/office/drawing/2014/main" id="{A874FCB5-3346-A510-9FF6-E4427B13138A}"/>
              </a:ext>
            </a:extLst>
          </p:cNvPr>
          <p:cNvSpPr/>
          <p:nvPr/>
        </p:nvSpPr>
        <p:spPr>
          <a:xfrm>
            <a:off x="243218" y="376245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3DED85DC-8145-8CA4-CD00-7F858D6631A8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16AC05-02F0-E605-E9DB-159A8999591F}"/>
              </a:ext>
            </a:extLst>
          </p:cNvPr>
          <p:cNvSpPr txBox="1"/>
          <p:nvPr/>
        </p:nvSpPr>
        <p:spPr>
          <a:xfrm>
            <a:off x="378167" y="4262697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현기네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집에서 학교가 더 가깝습니다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현기네 집에서 학교가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1.07 (km)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가깝습니다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73C40E1-BDBF-F570-B7D7-C661F9F235A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6463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69DB9FC5-3224-DF27-99BA-30E148D2E78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C038952A-EFD9-57BC-BD3F-573BA5FF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ACBE2FB-3B7F-75A9-0630-F6C8DADB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151" y="3187758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0E51CC-C0B5-E3E4-E45A-B3A2AFBECEA3}"/>
              </a:ext>
            </a:extLst>
          </p:cNvPr>
          <p:cNvSpPr/>
          <p:nvPr/>
        </p:nvSpPr>
        <p:spPr bwMode="auto">
          <a:xfrm>
            <a:off x="3318588" y="3348460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892377-50DB-25BA-0331-11FCD267ADFC}"/>
              </a:ext>
            </a:extLst>
          </p:cNvPr>
          <p:cNvSpPr/>
          <p:nvPr/>
        </p:nvSpPr>
        <p:spPr>
          <a:xfrm>
            <a:off x="1915933" y="2353592"/>
            <a:ext cx="3408130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0.87		0.49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A1FBC0B-F319-1F14-F5F5-3ACAF09D790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69DB9FC5-3224-DF27-99BA-30E148D2E78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C038952A-EFD9-57BC-BD3F-573BA5FF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ACBE2FB-3B7F-75A9-0630-F6C8DADB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151" y="3187758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0E51CC-C0B5-E3E4-E45A-B3A2AFBECEA3}"/>
              </a:ext>
            </a:extLst>
          </p:cNvPr>
          <p:cNvSpPr/>
          <p:nvPr/>
        </p:nvSpPr>
        <p:spPr bwMode="auto">
          <a:xfrm>
            <a:off x="3318588" y="3348460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892377-50DB-25BA-0331-11FCD267ADFC}"/>
              </a:ext>
            </a:extLst>
          </p:cNvPr>
          <p:cNvSpPr/>
          <p:nvPr/>
        </p:nvSpPr>
        <p:spPr>
          <a:xfrm>
            <a:off x="1915933" y="2353592"/>
            <a:ext cx="3408130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0.87		0.49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76B831-9364-3EAB-521D-FE0AB2C3526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48700"/>
              </p:ext>
            </p:extLst>
          </p:nvPr>
        </p:nvGraphicFramePr>
        <p:xfrm>
          <a:off x="2931322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905CB1CF-DC80-0951-FE51-3DB0C298097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04398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수일이의 몸무게는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수일이보다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1.55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가볍습니다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몸무게는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53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8" name="직선 연결선 67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755694" y="2492896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2010555" y="2492896"/>
            <a:ext cx="467552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957991"/>
            <a:ext cx="10375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DD02A4-06FF-A9F4-BC70-8AAC1D8E2BF9}"/>
              </a:ext>
            </a:extLst>
          </p:cNvPr>
          <p:cNvSpPr/>
          <p:nvPr/>
        </p:nvSpPr>
        <p:spPr bwMode="auto">
          <a:xfrm>
            <a:off x="2859050" y="3604865"/>
            <a:ext cx="221456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44.2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42.65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B6A17814-F441-B0B5-BE57-C3F171A5C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952" y="3574428"/>
            <a:ext cx="360000" cy="355000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42.65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855D0E-E932-A67B-A743-D7201AC795C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수일이의 몸무게는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수일이보다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1.55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가볍습니다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몸무게는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71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4" name="직선 연결선 83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492896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2010555" y="2492896"/>
            <a:ext cx="467552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755694" y="2957991"/>
            <a:ext cx="10375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9DD02A4-06FF-A9F4-BC70-8AAC1D8E2BF9}"/>
              </a:ext>
            </a:extLst>
          </p:cNvPr>
          <p:cNvSpPr/>
          <p:nvPr/>
        </p:nvSpPr>
        <p:spPr bwMode="auto">
          <a:xfrm>
            <a:off x="2859050" y="3604865"/>
            <a:ext cx="221456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44.2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42.65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6A17814-F441-B0B5-BE57-C3F171A5C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952" y="3574428"/>
            <a:ext cx="360000" cy="355000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42.65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3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82A3CC-483C-3EC7-9F52-38E7CD88981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150B292-76E8-88A6-4062-CCCF992F250B}"/>
              </a:ext>
            </a:extLst>
          </p:cNvPr>
          <p:cNvSpPr/>
          <p:nvPr/>
        </p:nvSpPr>
        <p:spPr>
          <a:xfrm>
            <a:off x="131472" y="3751928"/>
            <a:ext cx="6667165" cy="1297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8">
            <a:extLst>
              <a:ext uri="{FF2B5EF4-FFF2-40B4-BE49-F238E27FC236}">
                <a16:creationId xmlns:a16="http://schemas.microsoft.com/office/drawing/2014/main" id="{B682848C-0014-D860-893D-B99B4E25B244}"/>
              </a:ext>
            </a:extLst>
          </p:cNvPr>
          <p:cNvSpPr/>
          <p:nvPr/>
        </p:nvSpPr>
        <p:spPr>
          <a:xfrm>
            <a:off x="277205" y="360902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0B2F9BE9-12F3-AAC3-E8D2-3DF5B8A29DA8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807E30-8C10-C268-DFE1-150D85D1E47C}"/>
              </a:ext>
            </a:extLst>
          </p:cNvPr>
          <p:cNvSpPr txBox="1"/>
          <p:nvPr/>
        </p:nvSpPr>
        <p:spPr>
          <a:xfrm>
            <a:off x="344219" y="4074167"/>
            <a:ext cx="618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도영이의 몸무게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수일이의 몸무게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44.2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42.65 (kg)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17FF714-47AD-1A0B-A0D6-19782D6022F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8488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02" name="Picture 6">
            <a:extLst>
              <a:ext uri="{FF2B5EF4-FFF2-40B4-BE49-F238E27FC236}">
                <a16:creationId xmlns:a16="http://schemas.microsoft.com/office/drawing/2014/main" id="{73DACEDE-DDD2-B6D7-AA7B-88C52A8B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EE292A61-B16F-4844-086B-92583330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60CC0DF-0A9D-1426-A339-8811A8F8FE9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6">
            <a:extLst>
              <a:ext uri="{FF2B5EF4-FFF2-40B4-BE49-F238E27FC236}">
                <a16:creationId xmlns:a16="http://schemas.microsoft.com/office/drawing/2014/main" id="{F87C8E01-0ABF-8D2B-EE4D-B1CC350D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35BB848-E791-12AE-4E4D-30666C4EBADF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279EB1A-0723-6E2D-AB12-3DCD88E2641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0.37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5C319A54-4BE2-0DF7-65C9-AD0E5FB1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110" name="그림 109">
            <a:extLst>
              <a:ext uri="{FF2B5EF4-FFF2-40B4-BE49-F238E27FC236}">
                <a16:creationId xmlns:a16="http://schemas.microsoft.com/office/drawing/2014/main" id="{EEF8C051-C2A2-D537-CF05-5FA86796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103A3CE-52D6-7B44-2352-A24B61CF064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7781C2-A7A8-6E3E-870C-73F66A20F96E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3858EF-D6A5-7645-54BC-F7D84D886692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EFC5E2-877E-8D8B-5BB0-6B46A202B530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392F99-014E-026C-CB44-0DDBA7089F2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823960D-B499-3F83-3F04-162CC383A33B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8" y="2768587"/>
            <a:ext cx="437451" cy="586184"/>
          </a:xfrm>
          <a:prstGeom prst="rect">
            <a:avLst/>
          </a:prstGeom>
        </p:spPr>
      </p:pic>
      <p:sp>
        <p:nvSpPr>
          <p:cNvPr id="118" name="타원 117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3192995" y="2618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5261862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Group 1072">
            <a:extLst>
              <a:ext uri="{FF2B5EF4-FFF2-40B4-BE49-F238E27FC236}">
                <a16:creationId xmlns:a16="http://schemas.microsoft.com/office/drawing/2014/main" id="{D304C582-B5A3-DDBF-23CA-63A9C5A94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28877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개발물에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이미지 그대로 사용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https://cdata2.tsherpa.co.kr/tsherpa/MultiMedia/Flash/2020/curri/index.html?flashxmlnum=ost1208&amp;classa=A8-C1-42-MM-MM-04-04-09-0-0-0-0&amp;classno=MM_42_04/suh_0402_03_0009/suh_0402_03_0009_401_1.html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7FF4E249-322E-FEA0-E081-E72724D1D1B3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0F9ACB9E-E7DF-32D0-EB5C-F533198A3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8371" y="2816932"/>
            <a:ext cx="2054030" cy="3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5689809-CA42-BB44-68B0-5E8CB70AE01A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73DACEDE-DDD2-B6D7-AA7B-88C52A8B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EE292A61-B16F-4844-086B-92583330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60CC0DF-0A9D-1426-A339-8811A8F8FE9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F87C8E01-0ABF-8D2B-EE4D-B1CC350D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35BB848-E791-12AE-4E4D-30666C4EBADF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279EB1A-0723-6E2D-AB12-3DCD88E2641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0.37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5C319A54-4BE2-0DF7-65C9-AD0E5FB1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EEF8C051-C2A2-D537-CF05-5FA86796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103A3CE-52D6-7B44-2352-A24B61CF064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97781C2-A7A8-6E3E-870C-73F66A20F96E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3858EF-D6A5-7645-54BC-F7D84D886692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EFC5E2-877E-8D8B-5BB0-6B46A202B530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392F99-014E-026C-CB44-0DDBA7089F2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23960D-B499-3F83-3F04-162CC383A33B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8" y="2768587"/>
            <a:ext cx="437451" cy="586184"/>
          </a:xfrm>
          <a:prstGeom prst="rect">
            <a:avLst/>
          </a:prstGeom>
        </p:spPr>
      </p:pic>
      <p:pic>
        <p:nvPicPr>
          <p:cNvPr id="100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05D85FF-E8E2-3380-4B6E-936CFC21DE5F}"/>
              </a:ext>
            </a:extLst>
          </p:cNvPr>
          <p:cNvGrpSpPr/>
          <p:nvPr/>
        </p:nvGrpSpPr>
        <p:grpSpPr>
          <a:xfrm>
            <a:off x="251520" y="3068960"/>
            <a:ext cx="6516727" cy="2142868"/>
            <a:chOff x="245703" y="3130422"/>
            <a:chExt cx="6516727" cy="214286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2FF57CD-38A0-FFB0-851B-8579243B5FCC}"/>
                </a:ext>
              </a:extLst>
            </p:cNvPr>
            <p:cNvSpPr/>
            <p:nvPr/>
          </p:nvSpPr>
          <p:spPr>
            <a:xfrm>
              <a:off x="245703" y="3292440"/>
              <a:ext cx="6516727" cy="17927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38">
              <a:extLst>
                <a:ext uri="{FF2B5EF4-FFF2-40B4-BE49-F238E27FC236}">
                  <a16:creationId xmlns:a16="http://schemas.microsoft.com/office/drawing/2014/main" id="{5F5D6D1F-A1E5-0934-9630-913EE0858EED}"/>
                </a:ext>
              </a:extLst>
            </p:cNvPr>
            <p:cNvSpPr/>
            <p:nvPr/>
          </p:nvSpPr>
          <p:spPr>
            <a:xfrm>
              <a:off x="338478" y="31304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4" name="직각 삼각형 103">
              <a:extLst>
                <a:ext uri="{FF2B5EF4-FFF2-40B4-BE49-F238E27FC236}">
                  <a16:creationId xmlns:a16="http://schemas.microsoft.com/office/drawing/2014/main" id="{37BBFD14-4AB6-6F47-5628-F1954F883A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08155"/>
              </p:ext>
            </p:extLst>
          </p:nvPr>
        </p:nvGraphicFramePr>
        <p:xfrm>
          <a:off x="2663788" y="3457808"/>
          <a:ext cx="157252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id="{A25F0320-C5AB-4D4A-8F96-847D61DF00D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16634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24109" y="3681028"/>
            <a:ext cx="13251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51115"/>
              </p:ext>
            </p:extLst>
          </p:nvPr>
        </p:nvGraphicFramePr>
        <p:xfrm>
          <a:off x="4516468" y="2600908"/>
          <a:ext cx="1532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433" y="3699878"/>
            <a:ext cx="360000" cy="35500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5141603" y="2506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D2612F8-6DB0-2467-3D3E-FD93B6398C8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24109" y="3681028"/>
            <a:ext cx="13251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38"/>
              </p:ext>
            </p:extLst>
          </p:nvPr>
        </p:nvGraphicFramePr>
        <p:xfrm>
          <a:off x="4516468" y="2600908"/>
          <a:ext cx="1532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5" name="그림 9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433" y="3699878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5004CF1-E0CC-6245-06B4-178BFEF036B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5" name="직각 삼각형 10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06513"/>
              </p:ext>
            </p:extLst>
          </p:nvPr>
        </p:nvGraphicFramePr>
        <p:xfrm>
          <a:off x="290476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5A24309C-5256-6681-6AD2-1903AFA2FA3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80357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사각형: 둥근 모서리 58">
            <a:extLst>
              <a:ext uri="{FF2B5EF4-FFF2-40B4-BE49-F238E27FC236}">
                <a16:creationId xmlns:a16="http://schemas.microsoft.com/office/drawing/2014/main" id="{2499B2B4-F52D-2816-39DC-6F6FE7377E8A}"/>
              </a:ext>
            </a:extLst>
          </p:cNvPr>
          <p:cNvSpPr/>
          <p:nvPr/>
        </p:nvSpPr>
        <p:spPr>
          <a:xfrm>
            <a:off x="1305778" y="2352717"/>
            <a:ext cx="4404878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F71639-3327-EF10-59D8-27E08B637779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E83596B-91C2-591A-BB82-7D72B62FB33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1.89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CA8B006-6AC0-0B8C-CCD7-68A0FE1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C85777F-937C-35A7-824F-0D12EA8A40E2}"/>
              </a:ext>
            </a:extLst>
          </p:cNvPr>
          <p:cNvSpPr txBox="1"/>
          <p:nvPr/>
        </p:nvSpPr>
        <p:spPr>
          <a:xfrm>
            <a:off x="1566961" y="2557185"/>
            <a:ext cx="3882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188134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C3F76-96BB-AEA2-D179-C97467CFB9A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D0A053D-B938-E55C-DD15-4195CEDCCB4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319807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03731" y="5302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129594" y="1296183"/>
            <a:ext cx="620721" cy="313547"/>
            <a:chOff x="2349675" y="4210757"/>
            <a:chExt cx="620721" cy="313547"/>
          </a:xfrm>
        </p:grpSpPr>
        <p:sp>
          <p:nvSpPr>
            <p:cNvPr id="63" name="직사각형 62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4563843" y="2389660"/>
            <a:ext cx="1679005" cy="3586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86" y="2240868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FF95E2F5-CC75-1E03-1DB4-F3DF80DC5CA8}"/>
              </a:ext>
            </a:extLst>
          </p:cNvPr>
          <p:cNvGrpSpPr/>
          <p:nvPr/>
        </p:nvGrpSpPr>
        <p:grpSpPr>
          <a:xfrm>
            <a:off x="5698059" y="1296183"/>
            <a:ext cx="620721" cy="313547"/>
            <a:chOff x="2349675" y="4210757"/>
            <a:chExt cx="620721" cy="3135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B870AD-35EA-6AF7-83BF-927791546FE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CB0FBE-FEE4-9F3D-4B80-7F45ADBC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91E1053-8DA0-2220-91E3-F86383C9BD9C}"/>
              </a:ext>
            </a:extLst>
          </p:cNvPr>
          <p:cNvGrpSpPr/>
          <p:nvPr/>
        </p:nvGrpSpPr>
        <p:grpSpPr>
          <a:xfrm>
            <a:off x="6286586" y="1296183"/>
            <a:ext cx="620721" cy="313547"/>
            <a:chOff x="2349675" y="4210757"/>
            <a:chExt cx="620721" cy="3135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30697F8-E267-5F63-7204-80AF126EC25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6F6D91-BC21-9C2C-F4DB-033D50CE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412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SA42314.psd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FF505F0-ED83-5E2B-9574-B8E75CD9DF2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3DF849-E1C2-ECBF-9390-2B5141909CA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사각형: 둥근 모서리 58">
            <a:extLst>
              <a:ext uri="{FF2B5EF4-FFF2-40B4-BE49-F238E27FC236}">
                <a16:creationId xmlns:a16="http://schemas.microsoft.com/office/drawing/2014/main" id="{2499B2B4-F52D-2816-39DC-6F6FE7377E8A}"/>
              </a:ext>
            </a:extLst>
          </p:cNvPr>
          <p:cNvSpPr/>
          <p:nvPr/>
        </p:nvSpPr>
        <p:spPr>
          <a:xfrm>
            <a:off x="1305778" y="2352717"/>
            <a:ext cx="4404878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FF71639-3327-EF10-59D8-27E08B637779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E83596B-91C2-591A-BB82-7D72B62FB33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1.89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CA8B006-6AC0-0B8C-CCD7-68A0FE1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C85777F-937C-35A7-824F-0D12EA8A40E2}"/>
              </a:ext>
            </a:extLst>
          </p:cNvPr>
          <p:cNvSpPr txBox="1"/>
          <p:nvPr/>
        </p:nvSpPr>
        <p:spPr>
          <a:xfrm>
            <a:off x="1566961" y="2557185"/>
            <a:ext cx="3882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1068"/>
              </p:ext>
            </p:extLst>
          </p:nvPr>
        </p:nvGraphicFramePr>
        <p:xfrm>
          <a:off x="2715400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45107B4C-68C5-8AE8-1FCB-0CC8407E939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5062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46">
            <a:extLst>
              <a:ext uri="{FF2B5EF4-FFF2-40B4-BE49-F238E27FC236}">
                <a16:creationId xmlns:a16="http://schemas.microsoft.com/office/drawing/2014/main" id="{C408BDCE-5A6A-5418-6478-DE5392FDD30B}"/>
              </a:ext>
            </a:extLst>
          </p:cNvPr>
          <p:cNvSpPr/>
          <p:nvPr/>
        </p:nvSpPr>
        <p:spPr>
          <a:xfrm>
            <a:off x="469453" y="2312876"/>
            <a:ext cx="6096497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CA52E17-A021-BA11-8F91-86CDEBC34658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ED9DA30-84DF-8F06-3F30-A00E61CFBD6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F1066ED-5298-95D1-316A-4502979D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A52A1F-DEA2-D7B5-3CC3-60A2787BADCB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E5A4F3-BBC6-956C-D331-9D82FEB961DC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894593-F906-E275-F8EB-6EB5EA8FB302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40B2F8-97BB-1C85-1510-F9761D4C909D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4298E058-9249-E754-8C56-F2B304232745}"/>
              </a:ext>
            </a:extLst>
          </p:cNvPr>
          <p:cNvSpPr txBox="1"/>
          <p:nvPr/>
        </p:nvSpPr>
        <p:spPr>
          <a:xfrm>
            <a:off x="644499" y="1604119"/>
            <a:ext cx="6096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소수와 가장 작은 소수의 차를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188134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B00482-C814-2DA2-980F-D738C7383E8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46">
            <a:extLst>
              <a:ext uri="{FF2B5EF4-FFF2-40B4-BE49-F238E27FC236}">
                <a16:creationId xmlns:a16="http://schemas.microsoft.com/office/drawing/2014/main" id="{C408BDCE-5A6A-5418-6478-DE5392FDD30B}"/>
              </a:ext>
            </a:extLst>
          </p:cNvPr>
          <p:cNvSpPr/>
          <p:nvPr/>
        </p:nvSpPr>
        <p:spPr>
          <a:xfrm>
            <a:off x="469453" y="2312876"/>
            <a:ext cx="6096497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CA52E17-A021-BA11-8F91-86CDEBC34658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ED9DA30-84DF-8F06-3F30-A00E61CFBD6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F1066ED-5298-95D1-316A-4502979D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A52A1F-DEA2-D7B5-3CC3-60A2787BADCB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E5A4F3-BBC6-956C-D331-9D82FEB961DC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894593-F906-E275-F8EB-6EB5EA8FB302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40B2F8-97BB-1C85-1510-F9761D4C909D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4298E058-9249-E754-8C56-F2B304232745}"/>
              </a:ext>
            </a:extLst>
          </p:cNvPr>
          <p:cNvSpPr txBox="1"/>
          <p:nvPr/>
        </p:nvSpPr>
        <p:spPr>
          <a:xfrm>
            <a:off x="644499" y="1604119"/>
            <a:ext cx="6096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소수와 가장 작은 소수의 차를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BCC9B6-3B78-EE21-FD10-1722F91E762C}"/>
              </a:ext>
            </a:extLst>
          </p:cNvPr>
          <p:cNvGrpSpPr/>
          <p:nvPr/>
        </p:nvGrpSpPr>
        <p:grpSpPr>
          <a:xfrm>
            <a:off x="251521" y="4072977"/>
            <a:ext cx="6489476" cy="1164388"/>
            <a:chOff x="245704" y="4108902"/>
            <a:chExt cx="6489476" cy="116438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768CABE-1302-8CF9-2D2F-F40D687F0B4F}"/>
                </a:ext>
              </a:extLst>
            </p:cNvPr>
            <p:cNvSpPr/>
            <p:nvPr/>
          </p:nvSpPr>
          <p:spPr>
            <a:xfrm>
              <a:off x="245704" y="4308449"/>
              <a:ext cx="6489476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가장 작은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수와 가장 작은 수의 차는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38">
              <a:extLst>
                <a:ext uri="{FF2B5EF4-FFF2-40B4-BE49-F238E27FC236}">
                  <a16:creationId xmlns:a16="http://schemas.microsoft.com/office/drawing/2014/main" id="{6A11911B-1081-EED5-7802-133DADFFB9B0}"/>
                </a:ext>
              </a:extLst>
            </p:cNvPr>
            <p:cNvSpPr/>
            <p:nvPr/>
          </p:nvSpPr>
          <p:spPr>
            <a:xfrm>
              <a:off x="313339" y="410890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4" name="직각 삼각형 103">
              <a:extLst>
                <a:ext uri="{FF2B5EF4-FFF2-40B4-BE49-F238E27FC236}">
                  <a16:creationId xmlns:a16="http://schemas.microsoft.com/office/drawing/2014/main" id="{9F3F74A4-95BE-5F5D-8CB9-C7A674FEA5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B3F30DE-4C61-B567-2A0B-7F9E06FE587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20563D1-9D8B-7511-770D-5732C18EB4F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28090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ECD143F-32C3-DD54-DA42-D3461340D315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FDB16EF5-4BDA-87F3-780D-F1AC9283B37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4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79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1" name="직선 연결선 80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FCA6FC-D1BB-9772-DE13-60BBE9CD60A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ABDB665-1721-0A0C-EE7A-21AAB18B7CAD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7E0B9653-12C2-A1FA-4122-7F6D0375B3A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F4117A-D3BA-D4C0-1417-0E7F518C5EB1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마신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물병에 들어 있던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마시고 남은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0.29(L)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id="{13DAFAD1-188A-2B79-6B81-5AC5E7CB4BD0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D9BB296F-8F70-5030-1CD9-23AF7B2E22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103F18F-ED0E-0419-071D-F1D2359B3B8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C9398F7-AB06-36A7-9248-8CFA0E0C90E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53478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7E0B9653-12C2-A1FA-4122-7F6D0375B3A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F4117A-D3BA-D4C0-1417-0E7F518C5EB1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마신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물병에 들어 있던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마시고 남은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0.29(L)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id="{13DAFAD1-188A-2B79-6B81-5AC5E7CB4BD0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D9BB296F-8F70-5030-1CD9-23AF7B2E22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DCD7D19-D673-D42A-96F2-F3E2348DF8B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2961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4273" y="703281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009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SA42314.psd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" y="703280"/>
            <a:ext cx="6879490" cy="51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67544" y="1160748"/>
            <a:ext cx="2745444" cy="26282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호수로 출발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도란도란 가족들과 이야기를    나누다 보니 입구에서부터 벌써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걸었어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달맞이 길의   전체 거리가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 몇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 가야   호수에 도착하지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6994" y="2076945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009286-DC4B-EEB5-4CB1-8941081487D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693687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251281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802803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 입구에서부터 지금까지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걸었나요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4174229" y="2416169"/>
            <a:ext cx="2458232" cy="4514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를 걸었습니다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752" y="2273661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89E0A-E310-2B8E-9ACD-2D9614B62348}"/>
              </a:ext>
            </a:extLst>
          </p:cNvPr>
          <p:cNvGrpSpPr/>
          <p:nvPr/>
        </p:nvGrpSpPr>
        <p:grpSpPr>
          <a:xfrm>
            <a:off x="6376087" y="1296183"/>
            <a:ext cx="620721" cy="313547"/>
            <a:chOff x="2349675" y="4210757"/>
            <a:chExt cx="620721" cy="31354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348E52D-66AA-3CD9-2639-DB29B8CD0307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384B7F-C72D-1963-F01F-ADDD95F9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345CCB8-917A-6A7B-2A66-F774FFCB0CE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12974" y="1289597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147007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490376"/>
            <a:ext cx="2974460" cy="654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의 절반 정도 될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312876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7D211B-6E63-1FD5-2A3B-90D298B5A328}"/>
              </a:ext>
            </a:extLst>
          </p:cNvPr>
          <p:cNvGrpSpPr/>
          <p:nvPr/>
        </p:nvGrpSpPr>
        <p:grpSpPr>
          <a:xfrm>
            <a:off x="6308445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807ED6-4043-1D8F-5D64-6ACD1238FC0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E4FFD6-7B56-47C3-5F81-D341245D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7342D399-3D5D-5C99-B664-4C343BAB7B0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55262" y="1297048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147007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어림했나요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123323"/>
            <a:ext cx="2974460" cy="14479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0.97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를 약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라 생각하고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지도에서 절반 정도 걸었으니 남은 거리는 나머지 절반인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라고 어림했습니다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1821956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7D211B-6E63-1FD5-2A3B-90D298B5A328}"/>
              </a:ext>
            </a:extLst>
          </p:cNvPr>
          <p:cNvGrpSpPr/>
          <p:nvPr/>
        </p:nvGrpSpPr>
        <p:grpSpPr>
          <a:xfrm>
            <a:off x="5767728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807ED6-4043-1D8F-5D64-6ACD1238FC0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E4FFD6-7B56-47C3-5F81-D341245D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60D7964C-64D0-0276-642D-8960CCC4262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6896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뺄셈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뺄셈을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55097A2-1078-2285-F991-4B5C39E92F2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44380</TotalTime>
  <Words>4060</Words>
  <Application>Microsoft Office PowerPoint</Application>
  <PresentationFormat>화면 슬라이드 쇼(4:3)</PresentationFormat>
  <Paragraphs>1288</Paragraphs>
  <Slides>45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8178</cp:revision>
  <cp:lastPrinted>2021-12-20T01:30:02Z</cp:lastPrinted>
  <dcterms:created xsi:type="dcterms:W3CDTF">2008-07-15T12:19:11Z</dcterms:created>
  <dcterms:modified xsi:type="dcterms:W3CDTF">2022-07-20T02:21:38Z</dcterms:modified>
</cp:coreProperties>
</file>