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38" r:id="rId4"/>
    <p:sldId id="1366" r:id="rId5"/>
    <p:sldId id="1341" r:id="rId6"/>
    <p:sldId id="1367" r:id="rId7"/>
    <p:sldId id="1345" r:id="rId8"/>
    <p:sldId id="1368" r:id="rId9"/>
    <p:sldId id="1348" r:id="rId10"/>
    <p:sldId id="1369" r:id="rId11"/>
    <p:sldId id="1351" r:id="rId12"/>
    <p:sldId id="1370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0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1458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48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381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17" name="구부러진 연결선 116"/>
          <p:cNvCxnSpPr/>
          <p:nvPr/>
        </p:nvCxnSpPr>
        <p:spPr bwMode="auto">
          <a:xfrm rot="5400000" flipH="1" flipV="1">
            <a:off x="2841529" y="2092558"/>
            <a:ext cx="12700" cy="1677473"/>
          </a:xfrm>
          <a:prstGeom prst="curvedConnector3">
            <a:avLst>
              <a:gd name="adj1" fmla="val 3375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1417686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3095159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4772632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4" y="3212976"/>
            <a:ext cx="331562" cy="300956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39" y="3214898"/>
            <a:ext cx="331562" cy="300956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 bwMode="auto">
          <a:xfrm>
            <a:off x="2374013" y="2276872"/>
            <a:ext cx="876895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구부러진 연결선 124"/>
          <p:cNvCxnSpPr/>
          <p:nvPr/>
        </p:nvCxnSpPr>
        <p:spPr bwMode="auto">
          <a:xfrm rot="5400000" flipH="1" flipV="1">
            <a:off x="4620439" y="2056554"/>
            <a:ext cx="12700" cy="1677473"/>
          </a:xfrm>
          <a:prstGeom prst="curvedConnector3">
            <a:avLst>
              <a:gd name="adj1" fmla="val 3375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모서리가 둥근 직사각형 125"/>
          <p:cNvSpPr/>
          <p:nvPr/>
        </p:nvSpPr>
        <p:spPr bwMode="auto">
          <a:xfrm>
            <a:off x="4084575" y="2261456"/>
            <a:ext cx="876895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5010509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4028113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55576" y="4388153"/>
            <a:ext cx="486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전자저작물의 수직선 이미지 그대로 활용하되 그림 내의 숫자는 지우고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숫자를 텍스트로 따로 얹혀주세요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651136"/>
            <a:ext cx="340779" cy="357006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738557" y="2523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순서도: 대체 처리 119"/>
          <p:cNvSpPr/>
          <p:nvPr/>
        </p:nvSpPr>
        <p:spPr>
          <a:xfrm>
            <a:off x="652069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510402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23265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22236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94091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93062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66612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65583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37438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36408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5" y="2492896"/>
            <a:ext cx="5900946" cy="124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577049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1" y="166052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3527884" y="2488832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97062" y="3208910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</p:txBody>
      </p:sp>
      <p:sp>
        <p:nvSpPr>
          <p:cNvPr id="136" name="직사각형 135"/>
          <p:cNvSpPr/>
          <p:nvPr/>
        </p:nvSpPr>
        <p:spPr bwMode="auto">
          <a:xfrm>
            <a:off x="4100675" y="3290180"/>
            <a:ext cx="6546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46" y="3524088"/>
            <a:ext cx="331562" cy="300956"/>
          </a:xfrm>
          <a:prstGeom prst="rect">
            <a:avLst/>
          </a:prstGeom>
        </p:spPr>
      </p:pic>
      <p:sp>
        <p:nvSpPr>
          <p:cNvPr id="96" name="타원 95"/>
          <p:cNvSpPr/>
          <p:nvPr/>
        </p:nvSpPr>
        <p:spPr>
          <a:xfrm>
            <a:off x="1706389" y="2396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44796"/>
              </p:ext>
            </p:extLst>
          </p:nvPr>
        </p:nvGraphicFramePr>
        <p:xfrm>
          <a:off x="398612" y="6165304"/>
          <a:ext cx="6369632" cy="274320"/>
        </p:xfrm>
        <a:graphic>
          <a:graphicData uri="http://schemas.openxmlformats.org/drawingml/2006/table">
            <a:tbl>
              <a:tblPr/>
              <a:tblGrid>
                <a:gridCol w="789012"/>
                <a:gridCol w="5580620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\lesson01\ops\ms_lesson01\images\ms_31_1_00_05_01\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651136"/>
            <a:ext cx="340779" cy="357006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738557" y="2523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순서도: 대체 처리 119"/>
          <p:cNvSpPr/>
          <p:nvPr/>
        </p:nvSpPr>
        <p:spPr>
          <a:xfrm>
            <a:off x="652069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510402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23265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22236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94091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93062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66612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65583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37438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36408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5" y="2492896"/>
            <a:ext cx="5900946" cy="124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577049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1" y="166052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/>
          <p:cNvSpPr txBox="1"/>
          <p:nvPr/>
        </p:nvSpPr>
        <p:spPr>
          <a:xfrm>
            <a:off x="3527884" y="2488832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97062" y="3208910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</a:p>
        </p:txBody>
      </p:sp>
      <p:sp>
        <p:nvSpPr>
          <p:cNvPr id="136" name="직사각형 135"/>
          <p:cNvSpPr/>
          <p:nvPr/>
        </p:nvSpPr>
        <p:spPr bwMode="auto">
          <a:xfrm>
            <a:off x="4100675" y="3290180"/>
            <a:ext cx="6546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46" y="3524088"/>
            <a:ext cx="331562" cy="300956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4879448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3897052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84144" y="4321614"/>
            <a:ext cx="486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48,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60" y="4365104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42" y="4365104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4039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덧셈을 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547665" y="322821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9" y="3452080"/>
            <a:ext cx="331562" cy="30095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63806" y="2464817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54367" y="2801883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  7</a:t>
            </a:r>
          </a:p>
        </p:txBody>
      </p:sp>
      <p:cxnSp>
        <p:nvCxnSpPr>
          <p:cNvPr id="102" name="직선 연결선 101"/>
          <p:cNvCxnSpPr/>
          <p:nvPr/>
        </p:nvCxnSpPr>
        <p:spPr bwMode="auto">
          <a:xfrm flipV="1">
            <a:off x="1454367" y="3182920"/>
            <a:ext cx="87067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 bwMode="auto">
          <a:xfrm>
            <a:off x="4448353" y="322821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7" y="3452080"/>
            <a:ext cx="331562" cy="30095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564494" y="2464817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83968" y="2801883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+ 1 8</a:t>
            </a:r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4355055" y="3182921"/>
            <a:ext cx="8280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덧셈을 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547665" y="322821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3 1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9" y="3452080"/>
            <a:ext cx="331562" cy="30095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663806" y="2464817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54367" y="2801883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  7</a:t>
            </a:r>
          </a:p>
        </p:txBody>
      </p:sp>
      <p:cxnSp>
        <p:nvCxnSpPr>
          <p:cNvPr id="102" name="직선 연결선 101"/>
          <p:cNvCxnSpPr/>
          <p:nvPr/>
        </p:nvCxnSpPr>
        <p:spPr bwMode="auto">
          <a:xfrm flipV="1">
            <a:off x="1454367" y="3182920"/>
            <a:ext cx="87067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 bwMode="auto">
          <a:xfrm>
            <a:off x="4448353" y="3228216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7" y="3452080"/>
            <a:ext cx="331562" cy="30095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564494" y="2464817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83968" y="2801883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+ 1 8</a:t>
            </a:r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4355055" y="3182921"/>
            <a:ext cx="8280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497450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3596065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032794" y="4058053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65945" y="4287107"/>
            <a:ext cx="78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  7</a:t>
            </a:r>
          </a:p>
        </p:txBody>
      </p:sp>
      <p:cxnSp>
        <p:nvCxnSpPr>
          <p:cNvPr id="39" name="직선 연결선 38"/>
          <p:cNvCxnSpPr/>
          <p:nvPr/>
        </p:nvCxnSpPr>
        <p:spPr bwMode="auto">
          <a:xfrm flipV="1">
            <a:off x="1895586" y="4625662"/>
            <a:ext cx="61185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019058" y="4625663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39380" y="3859126"/>
            <a:ext cx="61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9427" y="4047020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34257" y="4276074"/>
            <a:ext cx="78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+ 1 8</a:t>
            </a:r>
          </a:p>
        </p:txBody>
      </p:sp>
      <p:cxnSp>
        <p:nvCxnSpPr>
          <p:cNvPr id="44" name="직선 연결선 43"/>
          <p:cNvCxnSpPr/>
          <p:nvPr/>
        </p:nvCxnSpPr>
        <p:spPr bwMode="auto">
          <a:xfrm flipV="1">
            <a:off x="3512219" y="4614629"/>
            <a:ext cx="61185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635691" y="4614630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56013" y="3848093"/>
            <a:ext cx="61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자릿수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30px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795439" y="3797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5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셈을 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685107" y="3300224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34" y="3524088"/>
            <a:ext cx="331562" cy="300956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801248" y="2536825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91809" y="2873891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 flipV="1">
            <a:off x="1591809" y="3254928"/>
            <a:ext cx="87067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4585795" y="3300224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9" y="3524088"/>
            <a:ext cx="331562" cy="30095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701936" y="2536825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49402" y="2873891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4492497" y="3254929"/>
            <a:ext cx="8280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셈을 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685107" y="3300224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34" y="3524088"/>
            <a:ext cx="331562" cy="300956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801248" y="2536825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91809" y="2873891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 flipV="1">
            <a:off x="1591809" y="3254928"/>
            <a:ext cx="87067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4585795" y="3300224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9" y="3524088"/>
            <a:ext cx="331562" cy="30095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701936" y="2536825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49402" y="2873891"/>
            <a:ext cx="99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4492497" y="3254929"/>
            <a:ext cx="8280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4902497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3524057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032794" y="3986045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5945" y="4215099"/>
            <a:ext cx="78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8</a:t>
            </a:r>
          </a:p>
        </p:txBody>
      </p:sp>
      <p:cxnSp>
        <p:nvCxnSpPr>
          <p:cNvPr id="39" name="직선 연결선 38"/>
          <p:cNvCxnSpPr/>
          <p:nvPr/>
        </p:nvCxnSpPr>
        <p:spPr bwMode="auto">
          <a:xfrm flipV="1">
            <a:off x="1895586" y="4553654"/>
            <a:ext cx="61185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019058" y="4553655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9380" y="3787118"/>
            <a:ext cx="61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9427" y="3975012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74589" y="4204066"/>
            <a:ext cx="78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 flipV="1">
            <a:off x="3512219" y="4542621"/>
            <a:ext cx="611852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635691" y="4542622"/>
            <a:ext cx="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56013" y="3776085"/>
            <a:ext cx="61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6 10</a:t>
            </a:r>
          </a:p>
        </p:txBody>
      </p:sp>
      <p:cxnSp>
        <p:nvCxnSpPr>
          <p:cNvPr id="47" name="직선 연결선 46"/>
          <p:cNvCxnSpPr/>
          <p:nvPr/>
        </p:nvCxnSpPr>
        <p:spPr bwMode="auto">
          <a:xfrm flipH="1">
            <a:off x="2087724" y="4064117"/>
            <a:ext cx="170740" cy="18002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 flipH="1">
            <a:off x="3717184" y="4028113"/>
            <a:ext cx="170740" cy="18002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자릿수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30px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795439" y="3797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2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시우는 사탕을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동생에게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주었다면 남은 사탕은 몇 개일까요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963257" y="2960918"/>
            <a:ext cx="6546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24" y="2810440"/>
            <a:ext cx="331562" cy="3009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3527884" y="2960948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시우는 사탕을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동생에게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주었다면 남은 사탕은 몇 개일까요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963257" y="2960918"/>
            <a:ext cx="6546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24" y="2810440"/>
            <a:ext cx="331562" cy="30095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3527884" y="2960948"/>
            <a:ext cx="61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4987460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3609020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10754" y="4005064"/>
            <a:ext cx="486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사탕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시우가 가진 사탕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동생에게 준 사탕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http://cdata.tsherpa.co.kr/tsherpa/MultiMedia/Flash/2020/curri/index.html?flashxmlnum=soboro2&amp;classa=A8-C1-62-KK-KA-02-03-04-0-0-0-0&amp;classno=AA_SAMPLE/nproto_sample/DA/nproto_cmn_910.html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색상박스와 라인박스 활용하여 디자인 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텍스트는 모두 검정색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3330575" y="20563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17" name="구부러진 연결선 116"/>
          <p:cNvCxnSpPr/>
          <p:nvPr/>
        </p:nvCxnSpPr>
        <p:spPr bwMode="auto">
          <a:xfrm rot="5400000" flipH="1" flipV="1">
            <a:off x="2841529" y="2092558"/>
            <a:ext cx="12700" cy="1677473"/>
          </a:xfrm>
          <a:prstGeom prst="curvedConnector3">
            <a:avLst>
              <a:gd name="adj1" fmla="val 3375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568982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1417686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3095159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4772632" y="2960948"/>
            <a:ext cx="1232954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4" y="3212976"/>
            <a:ext cx="331562" cy="300956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39" y="3214898"/>
            <a:ext cx="331562" cy="300956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 bwMode="auto">
          <a:xfrm>
            <a:off x="2374013" y="2276872"/>
            <a:ext cx="876895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구부러진 연결선 124"/>
          <p:cNvCxnSpPr/>
          <p:nvPr/>
        </p:nvCxnSpPr>
        <p:spPr bwMode="auto">
          <a:xfrm rot="5400000" flipH="1" flipV="1">
            <a:off x="4620439" y="2056554"/>
            <a:ext cx="12700" cy="1677473"/>
          </a:xfrm>
          <a:prstGeom prst="curvedConnector3">
            <a:avLst>
              <a:gd name="adj1" fmla="val 3375000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모서리가 둥근 직사각형 125"/>
          <p:cNvSpPr/>
          <p:nvPr/>
        </p:nvSpPr>
        <p:spPr bwMode="auto">
          <a:xfrm>
            <a:off x="4084575" y="2261456"/>
            <a:ext cx="876895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41224</TotalTime>
  <Words>791</Words>
  <Application>Microsoft Office PowerPoint</Application>
  <PresentationFormat>화면 슬라이드 쇼(4:3)</PresentationFormat>
  <Paragraphs>283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7137</cp:revision>
  <dcterms:created xsi:type="dcterms:W3CDTF">2008-07-15T12:19:11Z</dcterms:created>
  <dcterms:modified xsi:type="dcterms:W3CDTF">2021-12-17T04:20:29Z</dcterms:modified>
</cp:coreProperties>
</file>