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338" r:id="rId4"/>
    <p:sldId id="1395" r:id="rId5"/>
    <p:sldId id="1374" r:id="rId6"/>
    <p:sldId id="1396" r:id="rId7"/>
    <p:sldId id="1376" r:id="rId8"/>
    <p:sldId id="1397" r:id="rId9"/>
    <p:sldId id="1378" r:id="rId10"/>
    <p:sldId id="1398" r:id="rId11"/>
    <p:sldId id="1380" r:id="rId12"/>
    <p:sldId id="1399" r:id="rId13"/>
    <p:sldId id="1428" r:id="rId14"/>
    <p:sldId id="1400" r:id="rId15"/>
    <p:sldId id="1429" r:id="rId16"/>
    <p:sldId id="1430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28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72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7683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532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199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3346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7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길이와 거리를 어림하고 재어 볼까요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suhi_h_0301_05_0405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1">
            <a:extLst>
              <a:ext uri="{FF2B5EF4-FFF2-40B4-BE49-F238E27FC236}">
                <a16:creationId xmlns:a16="http://schemas.microsoft.com/office/drawing/2014/main" xmlns="" id="{2DEACA75-0FF5-4EE9-9037-A29B0D928733}"/>
              </a:ext>
            </a:extLst>
          </p:cNvPr>
          <p:cNvSpPr txBox="1"/>
          <p:nvPr/>
        </p:nvSpPr>
        <p:spPr>
          <a:xfrm>
            <a:off x="3023828" y="4908119"/>
            <a:ext cx="12268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E53B233-CEDC-42FF-82BD-616199F482BD}"/>
              </a:ext>
            </a:extLst>
          </p:cNvPr>
          <p:cNvGrpSpPr/>
          <p:nvPr/>
        </p:nvGrpSpPr>
        <p:grpSpPr>
          <a:xfrm>
            <a:off x="323528" y="1777641"/>
            <a:ext cx="6444716" cy="2983507"/>
            <a:chOff x="323528" y="1777641"/>
            <a:chExt cx="6444716" cy="2983507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C276B067-0ED4-44C7-9C5F-F34B9D18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768" y="1777641"/>
              <a:ext cx="6245476" cy="2983507"/>
            </a:xfrm>
            <a:prstGeom prst="rect">
              <a:avLst/>
            </a:prstGeom>
          </p:spPr>
        </p:pic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38C9A330-8AF2-4366-AF3D-A9DDC38C5636}"/>
                </a:ext>
              </a:extLst>
            </p:cNvPr>
            <p:cNvSpPr/>
            <p:nvPr/>
          </p:nvSpPr>
          <p:spPr>
            <a:xfrm>
              <a:off x="394372" y="1952836"/>
              <a:ext cx="2053392" cy="936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725A776A-8D66-49C8-8BAD-09590967F255}"/>
                </a:ext>
              </a:extLst>
            </p:cNvPr>
            <p:cNvSpPr/>
            <p:nvPr/>
          </p:nvSpPr>
          <p:spPr>
            <a:xfrm>
              <a:off x="2660411" y="1952836"/>
              <a:ext cx="1697018" cy="936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xmlns="" id="{6AF71C49-F1C0-4997-9D8A-8CCE0AAF118B}"/>
                </a:ext>
              </a:extLst>
            </p:cNvPr>
            <p:cNvSpPr/>
            <p:nvPr/>
          </p:nvSpPr>
          <p:spPr>
            <a:xfrm>
              <a:off x="4499992" y="1916832"/>
              <a:ext cx="2053392" cy="936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04A5EEB-0B74-4F83-959D-AF62AC14985D}"/>
                </a:ext>
              </a:extLst>
            </p:cNvPr>
            <p:cNvSpPr txBox="1"/>
            <p:nvPr/>
          </p:nvSpPr>
          <p:spPr>
            <a:xfrm>
              <a:off x="323528" y="1988840"/>
              <a:ext cx="2244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우리 집</a:t>
              </a:r>
            </a:p>
            <a:p>
              <a:pPr lvl="0"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현관문의 높이는</a:t>
              </a:r>
            </a:p>
            <a:p>
              <a:pPr lvl="0"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약 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2 km 50 m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야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A1AE51FD-0035-4E00-9482-68B9D0A1EFA5}"/>
                </a:ext>
              </a:extLst>
            </p:cNvPr>
            <p:cNvSpPr/>
            <p:nvPr/>
          </p:nvSpPr>
          <p:spPr>
            <a:xfrm>
              <a:off x="1583668" y="4365104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샛별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83F57AC0-C67C-4256-8FB3-93D038032968}"/>
                </a:ext>
              </a:extLst>
            </p:cNvPr>
            <p:cNvSpPr/>
            <p:nvPr/>
          </p:nvSpPr>
          <p:spPr>
            <a:xfrm>
              <a:off x="3313601" y="4365104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우주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C880B5CC-4535-451F-AC98-68A14C23967B}"/>
                </a:ext>
              </a:extLst>
            </p:cNvPr>
            <p:cNvSpPr/>
            <p:nvPr/>
          </p:nvSpPr>
          <p:spPr>
            <a:xfrm>
              <a:off x="5040052" y="4365104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은하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34DD7A9E-607C-4F91-A876-5B9616976882}"/>
                </a:ext>
              </a:extLst>
            </p:cNvPr>
            <p:cNvSpPr txBox="1"/>
            <p:nvPr/>
          </p:nvSpPr>
          <p:spPr>
            <a:xfrm>
              <a:off x="2419975" y="2191322"/>
              <a:ext cx="2244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내 연필의 길이는</a:t>
              </a:r>
            </a:p>
            <a:p>
              <a:pPr lvl="0"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약 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14 mm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야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DDA09385-3F0B-42B1-82B3-C35C662ACBDE}"/>
                </a:ext>
              </a:extLst>
            </p:cNvPr>
            <p:cNvSpPr txBox="1"/>
            <p:nvPr/>
          </p:nvSpPr>
          <p:spPr>
            <a:xfrm>
              <a:off x="4381589" y="1918758"/>
              <a:ext cx="2244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내 운동화</a:t>
              </a:r>
            </a:p>
            <a:p>
              <a:pPr lvl="0"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긴 쪽의 길이는</a:t>
              </a:r>
            </a:p>
            <a:p>
              <a:pPr lvl="0"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약 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20 cm 5 mm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야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단위를 바르게 사용한 친구는 누구인가요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839F5A0-5E0F-4D0B-8326-8FCD89C760B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B590A146-69AA-4A6F-A5C2-C8141E5AA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B32322C1-62AE-4E0E-8E83-79014029C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3FAEC71E-144D-4E20-885D-7573A6DC2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suhi_h_0301_05_0405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E7054F5B-B0C4-4057-9470-3CD929C35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93" y="48331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50CFF441-970A-44D9-98B6-5422FC676C1A}"/>
              </a:ext>
            </a:extLst>
          </p:cNvPr>
          <p:cNvGrpSpPr/>
          <p:nvPr/>
        </p:nvGrpSpPr>
        <p:grpSpPr>
          <a:xfrm>
            <a:off x="179512" y="3607110"/>
            <a:ext cx="6667165" cy="1666180"/>
            <a:chOff x="179512" y="3607110"/>
            <a:chExt cx="6667165" cy="1666180"/>
          </a:xfrm>
        </p:grpSpPr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818DB367-A63A-4952-8E36-0E616841590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8D02D25A-33B8-44B2-9ADE-2BE2B7B761B5}"/>
                </a:ext>
              </a:extLst>
            </p:cNvPr>
            <p:cNvSpPr/>
            <p:nvPr/>
          </p:nvSpPr>
          <p:spPr>
            <a:xfrm>
              <a:off x="179512" y="3969060"/>
              <a:ext cx="6667165" cy="11161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xmlns="" id="{00DE0687-2B30-421B-A1AD-71FE010A6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071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BA9803F-469C-46FB-8919-5E79795DEA02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01C4AAF8-98D7-4D41-B16E-311ACB5890A1}"/>
              </a:ext>
            </a:extLst>
          </p:cNvPr>
          <p:cNvSpPr/>
          <p:nvPr/>
        </p:nvSpPr>
        <p:spPr>
          <a:xfrm>
            <a:off x="432018" y="4079455"/>
            <a:ext cx="6300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집 현관문의 높이는 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m 50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적절합니다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연필의 길이는 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 cm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적절합니다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단위를 바르게 사용한 친구는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은하입니다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08C0F614-3F33-4502-BD5C-04EE62F5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15468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868C23D-C61A-44B2-ADF3-32E4F95C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43219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3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51">
            <a:extLst>
              <a:ext uri="{FF2B5EF4-FFF2-40B4-BE49-F238E27FC236}">
                <a16:creationId xmlns:a16="http://schemas.microsoft.com/office/drawing/2014/main" xmlns="" id="{0FD42164-E46F-4865-BC1A-6D28C386C7BE}"/>
              </a:ext>
            </a:extLst>
          </p:cNvPr>
          <p:cNvSpPr txBox="1"/>
          <p:nvPr/>
        </p:nvSpPr>
        <p:spPr>
          <a:xfrm>
            <a:off x="746143" y="4905164"/>
            <a:ext cx="30510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하늘이네 집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은하네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9778640C-3575-4258-B81C-152BC521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81BE7BA-6D9A-4E4A-ACB6-3B3D95F194E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E5C9FDBE-B7D8-4A81-9468-B5DB2E4AB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2B96AC45-F626-4B54-8CD5-75BDE6E98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suhi_h_0301_05_0405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xmlns="" id="{0B955873-FD49-4F33-B30E-A12BB7E9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4183057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558A5405-6E67-4B46-B30E-444EEC62E343}"/>
              </a:ext>
            </a:extLst>
          </p:cNvPr>
          <p:cNvGrpSpPr/>
          <p:nvPr/>
        </p:nvGrpSpPr>
        <p:grpSpPr>
          <a:xfrm>
            <a:off x="1547972" y="2039574"/>
            <a:ext cx="4342902" cy="2042695"/>
            <a:chOff x="1547972" y="2039574"/>
            <a:chExt cx="4342902" cy="20426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AF841610-D12B-41DD-A179-529A3E537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7972" y="2039574"/>
              <a:ext cx="4265744" cy="204269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00A2AA59-01CC-4C67-A35A-8A0EC6F0BFEB}"/>
                </a:ext>
              </a:extLst>
            </p:cNvPr>
            <p:cNvSpPr txBox="1"/>
            <p:nvPr/>
          </p:nvSpPr>
          <p:spPr>
            <a:xfrm>
              <a:off x="2627784" y="2482596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하늘이네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11591CE0-5D6D-4CA9-AC5B-3441D1A249C8}"/>
                </a:ext>
              </a:extLst>
            </p:cNvPr>
            <p:cNvSpPr txBox="1"/>
            <p:nvPr/>
          </p:nvSpPr>
          <p:spPr>
            <a:xfrm>
              <a:off x="3847231" y="2278997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우주네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C5439CE7-9065-421B-A5CE-FB4588AB81EE}"/>
                </a:ext>
              </a:extLst>
            </p:cNvPr>
            <p:cNvSpPr txBox="1"/>
            <p:nvPr/>
          </p:nvSpPr>
          <p:spPr>
            <a:xfrm>
              <a:off x="3856512" y="2482596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은하네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D5401ACB-B47C-48CC-87F3-2EA594546056}"/>
                </a:ext>
              </a:extLst>
            </p:cNvPr>
            <p:cNvSpPr txBox="1"/>
            <p:nvPr/>
          </p:nvSpPr>
          <p:spPr>
            <a:xfrm>
              <a:off x="5037822" y="2583168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태양이네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897D4270-B3C6-41CA-BD42-AB28CBB46083}"/>
                </a:ext>
              </a:extLst>
            </p:cNvPr>
            <p:cNvSpPr txBox="1"/>
            <p:nvPr/>
          </p:nvSpPr>
          <p:spPr>
            <a:xfrm>
              <a:off x="3204178" y="3202226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분수대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354C11BA-E959-4E13-9AA1-50097C6A88D7}"/>
                </a:ext>
              </a:extLst>
            </p:cNvPr>
            <p:cNvSpPr txBox="1"/>
            <p:nvPr/>
          </p:nvSpPr>
          <p:spPr>
            <a:xfrm>
              <a:off x="3413353" y="3058920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 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DA292D45-F94C-44D1-95C6-625C45CB7FFC}"/>
                </a:ext>
              </a:extLst>
            </p:cNvPr>
            <p:cNvSpPr txBox="1"/>
            <p:nvPr/>
          </p:nvSpPr>
          <p:spPr>
            <a:xfrm>
              <a:off x="3639537" y="2736512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샛별이네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5" name="Picture 2">
            <a:extLst>
              <a:ext uri="{FF2B5EF4-FFF2-40B4-BE49-F238E27FC236}">
                <a16:creationId xmlns:a16="http://schemas.microsoft.com/office/drawing/2014/main" xmlns="" id="{A131DA45-73A8-4A09-BB76-2CC770FE4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1264"/>
            <a:ext cx="65722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BFC2CE18-159B-4FDD-81F1-100AA1F715AC}"/>
              </a:ext>
            </a:extLst>
          </p:cNvPr>
          <p:cNvSpPr txBox="1"/>
          <p:nvPr/>
        </p:nvSpPr>
        <p:spPr>
          <a:xfrm>
            <a:off x="6956493" y="944724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후에 자동으로 닫히고 최소화 버튼으로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http://cdata.tsherpa.co.kr/tsherpa/MultiMedia/Flash/2020/curri/index.html?flashxmlnum=soboro2&amp;classa=A8-C1-62-KK-KA-02-03-04-0-0-0-0&amp;classno=AA_SAMPLE/nproto_sample/DA/nproto_suh_504.html</a:t>
            </a:r>
          </a:p>
        </p:txBody>
      </p:sp>
      <p:pic>
        <p:nvPicPr>
          <p:cNvPr id="92" name="Picture 6">
            <a:extLst>
              <a:ext uri="{FF2B5EF4-FFF2-40B4-BE49-F238E27FC236}">
                <a16:creationId xmlns:a16="http://schemas.microsoft.com/office/drawing/2014/main" xmlns="" id="{4180AAEA-E08A-4B5C-96E5-F3EDCD0A1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4" y="372298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DDFFDF4F-8098-4AF8-8A7F-971517FF0060}"/>
              </a:ext>
            </a:extLst>
          </p:cNvPr>
          <p:cNvSpPr txBox="1"/>
          <p:nvPr/>
        </p:nvSpPr>
        <p:spPr>
          <a:xfrm>
            <a:off x="107504" y="3710870"/>
            <a:ext cx="1379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   ~    ]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8">
            <a:extLst>
              <a:ext uri="{FF2B5EF4-FFF2-40B4-BE49-F238E27FC236}">
                <a16:creationId xmlns:a16="http://schemas.microsoft.com/office/drawing/2014/main" xmlns="" id="{70912B42-4824-4AD4-8D40-CF85D2E1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10" y="371094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43">
            <a:extLst>
              <a:ext uri="{FF2B5EF4-FFF2-40B4-BE49-F238E27FC236}">
                <a16:creationId xmlns:a16="http://schemas.microsoft.com/office/drawing/2014/main" xmlns="" id="{0EBC2CBC-CA3E-4545-8FCE-03A45D216531}"/>
              </a:ext>
            </a:extLst>
          </p:cNvPr>
          <p:cNvSpPr txBox="1"/>
          <p:nvPr/>
        </p:nvSpPr>
        <p:spPr>
          <a:xfrm>
            <a:off x="1295636" y="3709699"/>
            <a:ext cx="52171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분수대에서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km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곳에는 어떤 장소가 있는지 어림하여 모두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xmlns="" id="{0B955873-FD49-4F33-B30E-A12BB7E9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3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6E1E76A6-FA3C-4F28-A04D-5FCE58BF1B88}"/>
              </a:ext>
            </a:extLst>
          </p:cNvPr>
          <p:cNvSpPr/>
          <p:nvPr/>
        </p:nvSpPr>
        <p:spPr>
          <a:xfrm>
            <a:off x="38409" y="2759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5_3_5_01.png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BC2AA9B5-26F2-47B7-A3AD-A816901B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56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텍스트 모두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화면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9778640C-3575-4258-B81C-152BC521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8F9B1C2B-61D1-4F15-84AB-6051C90892F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E63755F1-BE44-41A9-8A13-3135268FAD0D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81BE7BA-6D9A-4E4A-ACB6-3B3D95F194E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E5C9FDBE-B7D8-4A81-9468-B5DB2E4AB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2B96AC45-F626-4B54-8CD5-75BDE6E98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suhi_h_0301_05_0405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51">
            <a:extLst>
              <a:ext uri="{FF2B5EF4-FFF2-40B4-BE49-F238E27FC236}">
                <a16:creationId xmlns:a16="http://schemas.microsoft.com/office/drawing/2014/main" xmlns="" id="{0FD42164-E46F-4865-BC1A-6D28C386C7BE}"/>
              </a:ext>
            </a:extLst>
          </p:cNvPr>
          <p:cNvSpPr txBox="1"/>
          <p:nvPr/>
        </p:nvSpPr>
        <p:spPr>
          <a:xfrm>
            <a:off x="2105166" y="4571836"/>
            <a:ext cx="30510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하늘이네 집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은하네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558A5405-6E67-4B46-B30E-444EEC62E343}"/>
              </a:ext>
            </a:extLst>
          </p:cNvPr>
          <p:cNvGrpSpPr/>
          <p:nvPr/>
        </p:nvGrpSpPr>
        <p:grpSpPr>
          <a:xfrm>
            <a:off x="1547972" y="2358413"/>
            <a:ext cx="4342902" cy="2042695"/>
            <a:chOff x="1547972" y="2039574"/>
            <a:chExt cx="4342902" cy="20426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AF841610-D12B-41DD-A179-529A3E537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47972" y="2039574"/>
              <a:ext cx="4265744" cy="204269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00A2AA59-01CC-4C67-A35A-8A0EC6F0BFEB}"/>
                </a:ext>
              </a:extLst>
            </p:cNvPr>
            <p:cNvSpPr txBox="1"/>
            <p:nvPr/>
          </p:nvSpPr>
          <p:spPr>
            <a:xfrm>
              <a:off x="2627784" y="2482596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하늘이네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11591CE0-5D6D-4CA9-AC5B-3441D1A249C8}"/>
                </a:ext>
              </a:extLst>
            </p:cNvPr>
            <p:cNvSpPr txBox="1"/>
            <p:nvPr/>
          </p:nvSpPr>
          <p:spPr>
            <a:xfrm>
              <a:off x="3847231" y="2278997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우주네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C5439CE7-9065-421B-A5CE-FB4588AB81EE}"/>
                </a:ext>
              </a:extLst>
            </p:cNvPr>
            <p:cNvSpPr txBox="1"/>
            <p:nvPr/>
          </p:nvSpPr>
          <p:spPr>
            <a:xfrm>
              <a:off x="3856512" y="2482596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은하네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D5401ACB-B47C-48CC-87F3-2EA594546056}"/>
                </a:ext>
              </a:extLst>
            </p:cNvPr>
            <p:cNvSpPr txBox="1"/>
            <p:nvPr/>
          </p:nvSpPr>
          <p:spPr>
            <a:xfrm>
              <a:off x="5037822" y="2583168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태양이네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897D4270-B3C6-41CA-BD42-AB28CBB46083}"/>
                </a:ext>
              </a:extLst>
            </p:cNvPr>
            <p:cNvSpPr txBox="1"/>
            <p:nvPr/>
          </p:nvSpPr>
          <p:spPr>
            <a:xfrm>
              <a:off x="3204178" y="3202226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분수대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354C11BA-E959-4E13-9AA1-50097C6A88D7}"/>
                </a:ext>
              </a:extLst>
            </p:cNvPr>
            <p:cNvSpPr txBox="1"/>
            <p:nvPr/>
          </p:nvSpPr>
          <p:spPr>
            <a:xfrm>
              <a:off x="3413353" y="3058920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 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DA292D45-F94C-44D1-95C6-625C45CB7FFC}"/>
                </a:ext>
              </a:extLst>
            </p:cNvPr>
            <p:cNvSpPr txBox="1"/>
            <p:nvPr/>
          </p:nvSpPr>
          <p:spPr>
            <a:xfrm>
              <a:off x="3639537" y="2736512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샛별이네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6E1E76A6-FA3C-4F28-A04D-5FCE58BF1B88}"/>
              </a:ext>
            </a:extLst>
          </p:cNvPr>
          <p:cNvSpPr/>
          <p:nvPr/>
        </p:nvSpPr>
        <p:spPr>
          <a:xfrm>
            <a:off x="1322433" y="2367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3B3331FB-B072-4B4D-9C70-A5BFA05EE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4" y="273651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D019F443-404F-45D8-A8D5-31804EA05B5A}"/>
              </a:ext>
            </a:extLst>
          </p:cNvPr>
          <p:cNvSpPr/>
          <p:nvPr/>
        </p:nvSpPr>
        <p:spPr>
          <a:xfrm>
            <a:off x="212172" y="2878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7">
            <a:extLst>
              <a:ext uri="{FF2B5EF4-FFF2-40B4-BE49-F238E27FC236}">
                <a16:creationId xmlns:a16="http://schemas.microsoft.com/office/drawing/2014/main" xmlns="" id="{8EFE9A6B-FD6F-4AF0-8397-908AC9500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32" y="402318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CD70DC95-3DA9-4C3D-9DD8-6CE13BB631A6}"/>
              </a:ext>
            </a:extLst>
          </p:cNvPr>
          <p:cNvSpPr/>
          <p:nvPr/>
        </p:nvSpPr>
        <p:spPr>
          <a:xfrm>
            <a:off x="6006610" y="39714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분수대에서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km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곳에는 어떤 장소가 있는지 어림하여 모두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>
            <a:extLst>
              <a:ext uri="{FF2B5EF4-FFF2-40B4-BE49-F238E27FC236}">
                <a16:creationId xmlns:a16="http://schemas.microsoft.com/office/drawing/2014/main" xmlns="" id="{0B955873-FD49-4F33-B30E-A12BB7E9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3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E7054F5B-B0C4-4057-9470-3CD929C35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429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87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5_3_5_01.png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F4E5EF07-C81C-47C3-8323-54FA492E6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9D8CE396-1818-4C5A-919D-0F3131A81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08034614-7773-49FA-B1E5-98345C8C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36678" y="7319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224E5124-B913-4DC4-80EC-45233BF2A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suhi_h_0301_05_0405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1B0B9102-300A-4D43-9234-3121D9B71749}"/>
              </a:ext>
            </a:extLst>
          </p:cNvPr>
          <p:cNvGrpSpPr/>
          <p:nvPr/>
        </p:nvGrpSpPr>
        <p:grpSpPr>
          <a:xfrm>
            <a:off x="107504" y="1416030"/>
            <a:ext cx="6870024" cy="3289782"/>
            <a:chOff x="107504" y="1416030"/>
            <a:chExt cx="6870024" cy="3289782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9626263C-B08D-498F-A393-1C3A6E1CB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04" y="1416030"/>
              <a:ext cx="6870024" cy="328978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8D9B3D1-A449-4BC8-9D27-74030C62855C}"/>
                </a:ext>
              </a:extLst>
            </p:cNvPr>
            <p:cNvSpPr txBox="1"/>
            <p:nvPr/>
          </p:nvSpPr>
          <p:spPr>
            <a:xfrm>
              <a:off x="1724781" y="2240868"/>
              <a:ext cx="938357" cy="2484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하늘이네 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1FEDC36-B124-43D3-AC4F-745A731B44FD}"/>
                </a:ext>
              </a:extLst>
            </p:cNvPr>
            <p:cNvSpPr txBox="1"/>
            <p:nvPr/>
          </p:nvSpPr>
          <p:spPr>
            <a:xfrm>
              <a:off x="3785392" y="1930159"/>
              <a:ext cx="85305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우주네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81473E6-BDB1-4F40-97F6-741910DC6A2E}"/>
                </a:ext>
              </a:extLst>
            </p:cNvPr>
            <p:cNvSpPr txBox="1"/>
            <p:nvPr/>
          </p:nvSpPr>
          <p:spPr>
            <a:xfrm>
              <a:off x="4266405" y="2187562"/>
              <a:ext cx="85305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은하네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6243326A-63BF-42BD-9E11-5AE8C8189E4A}"/>
                </a:ext>
              </a:extLst>
            </p:cNvPr>
            <p:cNvSpPr txBox="1"/>
            <p:nvPr/>
          </p:nvSpPr>
          <p:spPr>
            <a:xfrm>
              <a:off x="5580895" y="2384884"/>
              <a:ext cx="1032193" cy="2732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태양이네 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1C1F08EF-CFD1-4D48-9B50-A762EC9F351F}"/>
                </a:ext>
              </a:extLst>
            </p:cNvPr>
            <p:cNvSpPr txBox="1"/>
            <p:nvPr/>
          </p:nvSpPr>
          <p:spPr>
            <a:xfrm>
              <a:off x="2494421" y="3268266"/>
              <a:ext cx="85305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분수대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7CA7A5E0-0624-4605-A04D-8B2C0228FB94}"/>
                </a:ext>
              </a:extLst>
            </p:cNvPr>
            <p:cNvSpPr txBox="1"/>
            <p:nvPr/>
          </p:nvSpPr>
          <p:spPr>
            <a:xfrm>
              <a:off x="3319765" y="3011456"/>
              <a:ext cx="85305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 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119F331E-346F-4986-B777-0BDD74521C79}"/>
                </a:ext>
              </a:extLst>
            </p:cNvPr>
            <p:cNvSpPr txBox="1"/>
            <p:nvPr/>
          </p:nvSpPr>
          <p:spPr>
            <a:xfrm>
              <a:off x="3429490" y="2442121"/>
              <a:ext cx="938357" cy="2484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샛별이네 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53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558A5405-6E67-4B46-B30E-444EEC62E343}"/>
              </a:ext>
            </a:extLst>
          </p:cNvPr>
          <p:cNvGrpSpPr/>
          <p:nvPr/>
        </p:nvGrpSpPr>
        <p:grpSpPr>
          <a:xfrm>
            <a:off x="1547972" y="2358413"/>
            <a:ext cx="4342902" cy="2042695"/>
            <a:chOff x="1547972" y="2039574"/>
            <a:chExt cx="4342902" cy="2042695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AF841610-D12B-41DD-A179-529A3E537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7972" y="2039574"/>
              <a:ext cx="4265744" cy="2042695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00A2AA59-01CC-4C67-A35A-8A0EC6F0BFEB}"/>
                </a:ext>
              </a:extLst>
            </p:cNvPr>
            <p:cNvSpPr txBox="1"/>
            <p:nvPr/>
          </p:nvSpPr>
          <p:spPr>
            <a:xfrm>
              <a:off x="2627784" y="2482596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하늘이네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11591CE0-5D6D-4CA9-AC5B-3441D1A249C8}"/>
                </a:ext>
              </a:extLst>
            </p:cNvPr>
            <p:cNvSpPr txBox="1"/>
            <p:nvPr/>
          </p:nvSpPr>
          <p:spPr>
            <a:xfrm>
              <a:off x="3847231" y="2278997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우주네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C5439CE7-9065-421B-A5CE-FB4588AB81EE}"/>
                </a:ext>
              </a:extLst>
            </p:cNvPr>
            <p:cNvSpPr txBox="1"/>
            <p:nvPr/>
          </p:nvSpPr>
          <p:spPr>
            <a:xfrm>
              <a:off x="3856512" y="2482596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은하네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D5401ACB-B47C-48CC-87F3-2EA594546056}"/>
                </a:ext>
              </a:extLst>
            </p:cNvPr>
            <p:cNvSpPr txBox="1"/>
            <p:nvPr/>
          </p:nvSpPr>
          <p:spPr>
            <a:xfrm>
              <a:off x="5037822" y="2583168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태양이네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897D4270-B3C6-41CA-BD42-AB28CBB46083}"/>
                </a:ext>
              </a:extLst>
            </p:cNvPr>
            <p:cNvSpPr txBox="1"/>
            <p:nvPr/>
          </p:nvSpPr>
          <p:spPr>
            <a:xfrm>
              <a:off x="3204178" y="3202226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분수대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354C11BA-E959-4E13-9AA1-50097C6A88D7}"/>
                </a:ext>
              </a:extLst>
            </p:cNvPr>
            <p:cNvSpPr txBox="1"/>
            <p:nvPr/>
          </p:nvSpPr>
          <p:spPr>
            <a:xfrm>
              <a:off x="3413353" y="3058920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 m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DA292D45-F94C-44D1-95C6-625C45CB7FFC}"/>
                </a:ext>
              </a:extLst>
            </p:cNvPr>
            <p:cNvSpPr txBox="1"/>
            <p:nvPr/>
          </p:nvSpPr>
          <p:spPr>
            <a:xfrm>
              <a:off x="3639537" y="2736512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샛별이네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4" name="Picture 37">
            <a:extLst>
              <a:ext uri="{FF2B5EF4-FFF2-40B4-BE49-F238E27FC236}">
                <a16:creationId xmlns:a16="http://schemas.microsoft.com/office/drawing/2014/main" xmlns="" id="{8EFE9A6B-FD6F-4AF0-8397-908AC9500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32" y="402318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분수대에서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km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곳에는 어떤 장소가 있는지 어림하여 모두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6">
            <a:extLst>
              <a:ext uri="{FF2B5EF4-FFF2-40B4-BE49-F238E27FC236}">
                <a16:creationId xmlns:a16="http://schemas.microsoft.com/office/drawing/2014/main" xmlns="" id="{0B955873-FD49-4F33-B30E-A12BB7E9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3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9778640C-3575-4258-B81C-152BC521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81BE7BA-6D9A-4E4A-ACB6-3B3D95F194E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E5C9FDBE-B7D8-4A81-9468-B5DB2E4AB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2B96AC45-F626-4B54-8CD5-75BDE6E98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suhi_h_0301_05_0405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4168B8C3-7FA6-48C0-9AEE-6E327C8ECF42}"/>
              </a:ext>
            </a:extLst>
          </p:cNvPr>
          <p:cNvSpPr txBox="1"/>
          <p:nvPr/>
        </p:nvSpPr>
        <p:spPr>
          <a:xfrm>
            <a:off x="644499" y="4146261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분수대에서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km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곳에는 어떤 장소가 있는지 어림하여 모두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xmlns="" id="{0B955873-FD49-4F33-B30E-A12BB7E9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4183057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51">
            <a:extLst>
              <a:ext uri="{FF2B5EF4-FFF2-40B4-BE49-F238E27FC236}">
                <a16:creationId xmlns:a16="http://schemas.microsoft.com/office/drawing/2014/main" xmlns="" id="{0FD42164-E46F-4865-BC1A-6D28C386C7BE}"/>
              </a:ext>
            </a:extLst>
          </p:cNvPr>
          <p:cNvSpPr txBox="1"/>
          <p:nvPr/>
        </p:nvSpPr>
        <p:spPr>
          <a:xfrm>
            <a:off x="692832" y="4887361"/>
            <a:ext cx="30510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하늘이네 집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은하네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3B3331FB-B072-4B4D-9C70-A5BFA05EE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4" y="273651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D7F8F5B5-1CBC-45B2-8AC9-94040533EC32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xmlns="" id="{EE9531C4-4C64-4EC0-BB29-300A2F24457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6CEEEF4-87C5-42D3-8680-5E6977DF68A0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분수대에서 샛별이네 집까지의 거리의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배만큼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떨어진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곳을 찾으면 하늘이네 집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은하네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집입니다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xmlns="" id="{6F89179D-0A15-4F81-A3B2-7016383939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EBD0C6A-4CC7-452F-8E4A-1B10A7ED4442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14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543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5_3_5_01.png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167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BC2AA9B5-26F2-47B7-A3AD-A816901B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56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텍스트 모두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다다음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9778640C-3575-4258-B81C-152BC521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8F9B1C2B-61D1-4F15-84AB-6051C90892F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E63755F1-BE44-41A9-8A13-3135268FAD0D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81BE7BA-6D9A-4E4A-ACB6-3B3D95F194E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E5C9FDBE-B7D8-4A81-9468-B5DB2E4AB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2B96AC45-F626-4B54-8CD5-75BDE6E98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suhi_h_0301_05_0405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51">
            <a:extLst>
              <a:ext uri="{FF2B5EF4-FFF2-40B4-BE49-F238E27FC236}">
                <a16:creationId xmlns:a16="http://schemas.microsoft.com/office/drawing/2014/main" xmlns="" id="{0FD42164-E46F-4865-BC1A-6D28C386C7BE}"/>
              </a:ext>
            </a:extLst>
          </p:cNvPr>
          <p:cNvSpPr txBox="1"/>
          <p:nvPr/>
        </p:nvSpPr>
        <p:spPr>
          <a:xfrm>
            <a:off x="2132992" y="4504474"/>
            <a:ext cx="30510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 m, 1 km 500m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3B3331FB-B072-4B4D-9C70-A5BFA05EE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4" y="273651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D019F443-404F-45D8-A8D5-31804EA05B5A}"/>
              </a:ext>
            </a:extLst>
          </p:cNvPr>
          <p:cNvSpPr/>
          <p:nvPr/>
        </p:nvSpPr>
        <p:spPr>
          <a:xfrm>
            <a:off x="212172" y="2878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8">
            <a:extLst>
              <a:ext uri="{FF2B5EF4-FFF2-40B4-BE49-F238E27FC236}">
                <a16:creationId xmlns:a16="http://schemas.microsoft.com/office/drawing/2014/main" xmlns="" id="{69FAC739-014A-43BB-BED6-ECA28497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92" y="1640915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558A5405-6E67-4B46-B30E-444EEC62E343}"/>
              </a:ext>
            </a:extLst>
          </p:cNvPr>
          <p:cNvGrpSpPr/>
          <p:nvPr/>
        </p:nvGrpSpPr>
        <p:grpSpPr>
          <a:xfrm>
            <a:off x="1547972" y="2358413"/>
            <a:ext cx="4342902" cy="2042695"/>
            <a:chOff x="1547972" y="2039574"/>
            <a:chExt cx="4342902" cy="2042695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AF841610-D12B-41DD-A179-529A3E537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7972" y="2039574"/>
              <a:ext cx="4265744" cy="204269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00A2AA59-01CC-4C67-A35A-8A0EC6F0BFEB}"/>
                </a:ext>
              </a:extLst>
            </p:cNvPr>
            <p:cNvSpPr txBox="1"/>
            <p:nvPr/>
          </p:nvSpPr>
          <p:spPr>
            <a:xfrm>
              <a:off x="2627784" y="2482596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하늘이네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11591CE0-5D6D-4CA9-AC5B-3441D1A249C8}"/>
                </a:ext>
              </a:extLst>
            </p:cNvPr>
            <p:cNvSpPr txBox="1"/>
            <p:nvPr/>
          </p:nvSpPr>
          <p:spPr>
            <a:xfrm>
              <a:off x="3847231" y="2278997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우주네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C5439CE7-9065-421B-A5CE-FB4588AB81EE}"/>
                </a:ext>
              </a:extLst>
            </p:cNvPr>
            <p:cNvSpPr txBox="1"/>
            <p:nvPr/>
          </p:nvSpPr>
          <p:spPr>
            <a:xfrm>
              <a:off x="3856512" y="2482596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은하네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D5401ACB-B47C-48CC-87F3-2EA594546056}"/>
                </a:ext>
              </a:extLst>
            </p:cNvPr>
            <p:cNvSpPr txBox="1"/>
            <p:nvPr/>
          </p:nvSpPr>
          <p:spPr>
            <a:xfrm>
              <a:off x="5037822" y="2583168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태양이네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897D4270-B3C6-41CA-BD42-AB28CBB46083}"/>
                </a:ext>
              </a:extLst>
            </p:cNvPr>
            <p:cNvSpPr txBox="1"/>
            <p:nvPr/>
          </p:nvSpPr>
          <p:spPr>
            <a:xfrm>
              <a:off x="3204178" y="3202226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분수대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354C11BA-E959-4E13-9AA1-50097C6A88D7}"/>
                </a:ext>
              </a:extLst>
            </p:cNvPr>
            <p:cNvSpPr txBox="1"/>
            <p:nvPr/>
          </p:nvSpPr>
          <p:spPr>
            <a:xfrm>
              <a:off x="3413353" y="3058920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 m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DA292D45-F94C-44D1-95C6-625C45CB7FFC}"/>
                </a:ext>
              </a:extLst>
            </p:cNvPr>
            <p:cNvSpPr txBox="1"/>
            <p:nvPr/>
          </p:nvSpPr>
          <p:spPr>
            <a:xfrm>
              <a:off x="3639537" y="2736512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샛별이네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3" name="Picture 37">
            <a:extLst>
              <a:ext uri="{FF2B5EF4-FFF2-40B4-BE49-F238E27FC236}">
                <a16:creationId xmlns:a16="http://schemas.microsoft.com/office/drawing/2014/main" xmlns="" id="{8EFE9A6B-FD6F-4AF0-8397-908AC9500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32" y="402318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분수대에서 태양이네 집까지의 거리는 약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4">
            <a:extLst>
              <a:ext uri="{FF2B5EF4-FFF2-40B4-BE49-F238E27FC236}">
                <a16:creationId xmlns:a16="http://schemas.microsoft.com/office/drawing/2014/main" xmlns="" id="{E7054F5B-B0C4-4057-9470-3CD929C35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429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D019F443-404F-45D8-A8D5-31804EA05B5A}"/>
              </a:ext>
            </a:extLst>
          </p:cNvPr>
          <p:cNvSpPr/>
          <p:nvPr/>
        </p:nvSpPr>
        <p:spPr>
          <a:xfrm>
            <a:off x="1489554" y="23035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30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9778640C-3575-4258-B81C-152BC521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81BE7BA-6D9A-4E4A-ACB6-3B3D95F194E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E5C9FDBE-B7D8-4A81-9468-B5DB2E4AB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2B96AC45-F626-4B54-8CD5-75BDE6E98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suhi_h_0301_05_0405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4168B8C3-7FA6-48C0-9AEE-6E327C8ECF42}"/>
              </a:ext>
            </a:extLst>
          </p:cNvPr>
          <p:cNvSpPr txBox="1"/>
          <p:nvPr/>
        </p:nvSpPr>
        <p:spPr>
          <a:xfrm>
            <a:off x="644499" y="414626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분수대에서 태양이네 집까지의 거리는 약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xmlns="" id="{0B955873-FD49-4F33-B30E-A12BB7E9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4183057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51">
            <a:extLst>
              <a:ext uri="{FF2B5EF4-FFF2-40B4-BE49-F238E27FC236}">
                <a16:creationId xmlns:a16="http://schemas.microsoft.com/office/drawing/2014/main" xmlns="" id="{0FD42164-E46F-4865-BC1A-6D28C386C7BE}"/>
              </a:ext>
            </a:extLst>
          </p:cNvPr>
          <p:cNvSpPr txBox="1"/>
          <p:nvPr/>
        </p:nvSpPr>
        <p:spPr>
          <a:xfrm>
            <a:off x="692832" y="4689140"/>
            <a:ext cx="30510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 m, 1 km 500m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558A5405-6E67-4B46-B30E-444EEC62E343}"/>
              </a:ext>
            </a:extLst>
          </p:cNvPr>
          <p:cNvGrpSpPr/>
          <p:nvPr/>
        </p:nvGrpSpPr>
        <p:grpSpPr>
          <a:xfrm>
            <a:off x="1547972" y="2039574"/>
            <a:ext cx="4342902" cy="2042695"/>
            <a:chOff x="1547972" y="2039574"/>
            <a:chExt cx="4342902" cy="20426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AF841610-D12B-41DD-A179-529A3E537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7972" y="2039574"/>
              <a:ext cx="4265744" cy="204269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00A2AA59-01CC-4C67-A35A-8A0EC6F0BFEB}"/>
                </a:ext>
              </a:extLst>
            </p:cNvPr>
            <p:cNvSpPr txBox="1"/>
            <p:nvPr/>
          </p:nvSpPr>
          <p:spPr>
            <a:xfrm>
              <a:off x="2627784" y="2482596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하늘이네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11591CE0-5D6D-4CA9-AC5B-3441D1A249C8}"/>
                </a:ext>
              </a:extLst>
            </p:cNvPr>
            <p:cNvSpPr txBox="1"/>
            <p:nvPr/>
          </p:nvSpPr>
          <p:spPr>
            <a:xfrm>
              <a:off x="3847231" y="2278997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우주네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C5439CE7-9065-421B-A5CE-FB4588AB81EE}"/>
                </a:ext>
              </a:extLst>
            </p:cNvPr>
            <p:cNvSpPr txBox="1"/>
            <p:nvPr/>
          </p:nvSpPr>
          <p:spPr>
            <a:xfrm>
              <a:off x="3856512" y="2482596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은하네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D5401ACB-B47C-48CC-87F3-2EA594546056}"/>
                </a:ext>
              </a:extLst>
            </p:cNvPr>
            <p:cNvSpPr txBox="1"/>
            <p:nvPr/>
          </p:nvSpPr>
          <p:spPr>
            <a:xfrm>
              <a:off x="5037822" y="2583168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태양이네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897D4270-B3C6-41CA-BD42-AB28CBB46083}"/>
                </a:ext>
              </a:extLst>
            </p:cNvPr>
            <p:cNvSpPr txBox="1"/>
            <p:nvPr/>
          </p:nvSpPr>
          <p:spPr>
            <a:xfrm>
              <a:off x="3204178" y="3202226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분수대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354C11BA-E959-4E13-9AA1-50097C6A88D7}"/>
                </a:ext>
              </a:extLst>
            </p:cNvPr>
            <p:cNvSpPr txBox="1"/>
            <p:nvPr/>
          </p:nvSpPr>
          <p:spPr>
            <a:xfrm>
              <a:off x="3413353" y="3058920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 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DA292D45-F94C-44D1-95C6-625C45CB7FFC}"/>
                </a:ext>
              </a:extLst>
            </p:cNvPr>
            <p:cNvSpPr txBox="1"/>
            <p:nvPr/>
          </p:nvSpPr>
          <p:spPr>
            <a:xfrm>
              <a:off x="3639537" y="2736512"/>
              <a:ext cx="853052" cy="1907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샛별이네 집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3B3331FB-B072-4B4D-9C70-A5BFA05EE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4" y="273651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7">
            <a:extLst>
              <a:ext uri="{FF2B5EF4-FFF2-40B4-BE49-F238E27FC236}">
                <a16:creationId xmlns:a16="http://schemas.microsoft.com/office/drawing/2014/main" xmlns="" id="{8EFE9A6B-FD6F-4AF0-8397-908AC9500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32" y="3704349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8">
            <a:extLst>
              <a:ext uri="{FF2B5EF4-FFF2-40B4-BE49-F238E27FC236}">
                <a16:creationId xmlns:a16="http://schemas.microsoft.com/office/drawing/2014/main" xmlns="" id="{69FAC739-014A-43BB-BED6-ECA28497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4166053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503EBC9D-460C-4109-9378-B153EE617CC1}"/>
              </a:ext>
            </a:extLst>
          </p:cNvPr>
          <p:cNvGrpSpPr/>
          <p:nvPr/>
        </p:nvGrpSpPr>
        <p:grpSpPr>
          <a:xfrm>
            <a:off x="179512" y="3626783"/>
            <a:ext cx="6667165" cy="1646507"/>
            <a:chOff x="179512" y="3626783"/>
            <a:chExt cx="6667165" cy="1646507"/>
          </a:xfrm>
        </p:grpSpPr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xmlns="" id="{4C7BF254-CC17-42A2-B56B-74CA78BFDD7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65768BD3-DC4A-44F2-9A04-244A8716587D}"/>
                </a:ext>
              </a:extLst>
            </p:cNvPr>
            <p:cNvSpPr/>
            <p:nvPr/>
          </p:nvSpPr>
          <p:spPr>
            <a:xfrm>
              <a:off x="179512" y="3988733"/>
              <a:ext cx="6667165" cy="10964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xmlns="" id="{EA3B9180-9B29-45A2-B4A0-4F884F771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2678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91DAE6EF-308E-4B1B-8878-46B3015CDF5D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6935805A-3E0C-40F0-9A57-16CD29530783}"/>
              </a:ext>
            </a:extLst>
          </p:cNvPr>
          <p:cNvSpPr/>
          <p:nvPr/>
        </p:nvSpPr>
        <p:spPr>
          <a:xfrm>
            <a:off x="284818" y="4089846"/>
            <a:ext cx="64705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분수대에서 태양이네 집까지의 거리는 분수대에서 샛별이네 집까지의 거리의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배이므로 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1500 m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약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 500 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516216" y="118543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순서도: 대체 처리 94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순서도: 대체 처리 95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6233999" y="118167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52" name="Picture 8">
            <a:extLst>
              <a:ext uri="{FF2B5EF4-FFF2-40B4-BE49-F238E27FC236}">
                <a16:creationId xmlns:a16="http://schemas.microsoft.com/office/drawing/2014/main" xmlns="" id="{69FAC739-014A-43BB-BED6-ECA28497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92" y="1640915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분수대에서 태양이네 집까지의 거리는 약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40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6353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suhi_h_0301_05_0405.html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21436DD9-A3F2-4537-8712-4C82E61EA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4863"/>
              </p:ext>
            </p:extLst>
          </p:nvPr>
        </p:nvGraphicFramePr>
        <p:xfrm>
          <a:off x="708248" y="3397955"/>
          <a:ext cx="6096000" cy="9144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3104270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1224698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재어 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4637502"/>
                  </a:ext>
                </a:extLst>
              </a:tr>
              <a:tr h="548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 </a:t>
                      </a: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cm</a:t>
                      </a:r>
                      <a:endParaRPr lang="ko-KR" altLang="en-US" sz="1800" b="1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cm 5 mm </a:t>
                      </a: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mm</a:t>
                      </a:r>
                      <a:endParaRPr lang="ko-KR" altLang="en-US" sz="1800" b="1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83275142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선의 길이를 어림하고 자로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8875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ruler.svg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\lesson05\ops\include\math\images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 앤 드롭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#1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자를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선에 드롭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5_3_1.html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\lesson05\ops\5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xmlns="" id="{139285F1-0A12-49C1-81ED-8A3603ED4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03" y="3753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6E59306-9412-4F50-B6E3-A6086A3649A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C34E824F-35C8-4D91-A4D6-99FF6602B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6219C8F7-68A7-47AA-9414-0A333E20F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C24C9230-5AF1-488E-B9C8-ACCA137A6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suhi_h_0301_05_0405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DEFB162-D647-4BFF-ADE5-5B749E66F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413" y="2267498"/>
            <a:ext cx="1714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8930DE8-6019-484A-BEFB-272297DC3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1971" y="2134238"/>
            <a:ext cx="1802665" cy="8029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8ED8A9AB-0AB2-4381-8B07-35A969924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409" y="36875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C81FF559-BAAF-44C7-976B-79846D297F5F}"/>
              </a:ext>
            </a:extLst>
          </p:cNvPr>
          <p:cNvSpPr/>
          <p:nvPr/>
        </p:nvSpPr>
        <p:spPr>
          <a:xfrm>
            <a:off x="4789043" y="1924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7">
            <a:extLst>
              <a:ext uri="{FF2B5EF4-FFF2-40B4-BE49-F238E27FC236}">
                <a16:creationId xmlns:a16="http://schemas.microsoft.com/office/drawing/2014/main" xmlns="" id="{21436DD9-A3F2-4537-8712-4C82E61EA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84347"/>
              </p:ext>
            </p:extLst>
          </p:nvPr>
        </p:nvGraphicFramePr>
        <p:xfrm>
          <a:off x="708248" y="3397955"/>
          <a:ext cx="6096000" cy="9144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3104270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1224698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재어 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4637502"/>
                  </a:ext>
                </a:extLst>
              </a:tr>
              <a:tr h="548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 </a:t>
                      </a: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cm</a:t>
                      </a:r>
                      <a:endParaRPr lang="ko-KR" altLang="en-US" sz="1800" b="1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cm 5 mm </a:t>
                      </a: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mm</a:t>
                      </a:r>
                      <a:endParaRPr lang="ko-KR" altLang="en-US" sz="1800" b="1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83275142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선의 길이를 어림하고 자로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6E59306-9412-4F50-B6E3-A6086A3649A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C34E824F-35C8-4D91-A4D6-99FF6602B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6219C8F7-68A7-47AA-9414-0A333E20F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C24C9230-5AF1-488E-B9C8-ACCA137A6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suhi_h_0301_05_0405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DEFB162-D647-4BFF-ADE5-5B749E66F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413" y="2267498"/>
            <a:ext cx="1714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8930DE8-6019-484A-BEFB-272297DC3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971" y="2134238"/>
            <a:ext cx="1802665" cy="8029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AA2721D0-3921-4449-A8B2-1900FD0DA133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F4BA28AB-CF53-4918-B4D8-B641A903D8D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DE5403C-8889-40C3-9B14-72291E243BAD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어림한 길이를 말할 때는 숫자 앞에 약을 붙여서 말합니다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xmlns="" id="{DF5A98C6-02C9-4FAF-B07E-23AF8EC5D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A1EE169-3E6B-457F-86EC-E585D6F37B69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5_3_1.html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\lesson05\ops\5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6">
            <a:extLst>
              <a:ext uri="{FF2B5EF4-FFF2-40B4-BE49-F238E27FC236}">
                <a16:creationId xmlns:a16="http://schemas.microsoft.com/office/drawing/2014/main" xmlns="" id="{C630745C-5A72-4338-90F8-91DAE2A9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xmlns="" id="{65020466-F38A-4389-B7D7-5C0B8FFC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2BA8F6A8-118A-4BD5-A105-4AAC3AD3AF71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A1AA6EBF-E6BD-40D6-ABA8-4A0C7BACBBCD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113B898-5AE4-4EBE-8015-2C53E02F05A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E4F601C0-988D-43B6-B974-6F17D473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4A3ABC31-1726-4027-94B3-E148DAE41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042ED676-913D-40BA-BE9F-F03A36316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suhi_h_0301_05_0405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AB4297-9385-4BD7-8DF9-830C73FFDF57}"/>
              </a:ext>
            </a:extLst>
          </p:cNvPr>
          <p:cNvSpPr txBox="1"/>
          <p:nvPr/>
        </p:nvSpPr>
        <p:spPr>
          <a:xfrm>
            <a:off x="677779" y="162641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단위를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DBD405E6-C2D3-41C9-9CFC-138D4E9C4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5923" y="1043154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다음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F9EF0ACC-3E15-4B02-B04B-90B00121CD64}"/>
              </a:ext>
            </a:extLst>
          </p:cNvPr>
          <p:cNvSpPr/>
          <p:nvPr/>
        </p:nvSpPr>
        <p:spPr>
          <a:xfrm>
            <a:off x="1928303" y="2353960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CA8BB89-E800-4B12-941B-0221AD1F1DBA}"/>
              </a:ext>
            </a:extLst>
          </p:cNvPr>
          <p:cNvSpPr txBox="1"/>
          <p:nvPr/>
        </p:nvSpPr>
        <p:spPr>
          <a:xfrm>
            <a:off x="827584" y="3065662"/>
            <a:ext cx="42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우산의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65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51">
            <a:extLst>
              <a:ext uri="{FF2B5EF4-FFF2-40B4-BE49-F238E27FC236}">
                <a16:creationId xmlns:a16="http://schemas.microsoft.com/office/drawing/2014/main" xmlns="" id="{57C778BB-2236-4A26-8939-B8B60D481967}"/>
              </a:ext>
            </a:extLst>
          </p:cNvPr>
          <p:cNvSpPr txBox="1"/>
          <p:nvPr/>
        </p:nvSpPr>
        <p:spPr>
          <a:xfrm>
            <a:off x="2874981" y="305614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77BCF85F-45F4-40A6-9342-88AA51AE9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617" y="2936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072D86CB-6D7D-421B-8347-1D05911E2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11645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BBCA965E-4E8B-4AAD-9BCD-8C84EC25F478}"/>
              </a:ext>
            </a:extLst>
          </p:cNvPr>
          <p:cNvSpPr txBox="1"/>
          <p:nvPr/>
        </p:nvSpPr>
        <p:spPr>
          <a:xfrm>
            <a:off x="827584" y="3542529"/>
            <a:ext cx="42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땅콩의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38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6" name="TextBox 51">
            <a:extLst>
              <a:ext uri="{FF2B5EF4-FFF2-40B4-BE49-F238E27FC236}">
                <a16:creationId xmlns:a16="http://schemas.microsoft.com/office/drawing/2014/main" xmlns="" id="{DDE296FF-4CCD-4BD1-9CFE-E4E646AB9D44}"/>
              </a:ext>
            </a:extLst>
          </p:cNvPr>
          <p:cNvSpPr txBox="1"/>
          <p:nvPr/>
        </p:nvSpPr>
        <p:spPr>
          <a:xfrm>
            <a:off x="2900525" y="3553793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14984F87-A5E1-4CD4-AEDD-26B8B9A7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73" y="34188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xmlns="" id="{78C1FF8B-DBB0-4AA6-834A-7432A4D6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61410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1744EA87-5A16-4639-8FCD-6267D243370E}"/>
              </a:ext>
            </a:extLst>
          </p:cNvPr>
          <p:cNvSpPr txBox="1"/>
          <p:nvPr/>
        </p:nvSpPr>
        <p:spPr>
          <a:xfrm>
            <a:off x="827584" y="4022771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독도에서 울릉도까지의 거리는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87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0" name="TextBox 51">
            <a:extLst>
              <a:ext uri="{FF2B5EF4-FFF2-40B4-BE49-F238E27FC236}">
                <a16:creationId xmlns:a16="http://schemas.microsoft.com/office/drawing/2014/main" xmlns="" id="{4AEC1723-E057-48AE-A9DD-15DA8DA66A8E}"/>
              </a:ext>
            </a:extLst>
          </p:cNvPr>
          <p:cNvSpPr txBox="1"/>
          <p:nvPr/>
        </p:nvSpPr>
        <p:spPr>
          <a:xfrm>
            <a:off x="4415069" y="402364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xmlns="" id="{0BA24F26-4DD9-45EC-BCCA-AE2B7E8E4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890" y="38991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xmlns="" id="{C42517C3-AFE6-4C01-BE24-64E9CCB34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10098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7BA50F61-06F9-470C-B98C-54BC4FC5B517}"/>
              </a:ext>
            </a:extLst>
          </p:cNvPr>
          <p:cNvSpPr txBox="1"/>
          <p:nvPr/>
        </p:nvSpPr>
        <p:spPr>
          <a:xfrm>
            <a:off x="827584" y="450912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교실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문 긴 쪽의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4" name="TextBox 51">
            <a:extLst>
              <a:ext uri="{FF2B5EF4-FFF2-40B4-BE49-F238E27FC236}">
                <a16:creationId xmlns:a16="http://schemas.microsoft.com/office/drawing/2014/main" xmlns="" id="{BA447B5E-8FBF-45F5-826F-A2A083EA0571}"/>
              </a:ext>
            </a:extLst>
          </p:cNvPr>
          <p:cNvSpPr txBox="1"/>
          <p:nvPr/>
        </p:nvSpPr>
        <p:spPr>
          <a:xfrm>
            <a:off x="3625436" y="452038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xmlns="" id="{D748444D-6989-48F9-80AB-9F5886FDB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31" y="48377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xmlns="" id="{CD5067AF-6AEE-43E2-8D94-BE7E240D0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60147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76" y="16533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8">
            <a:extLst>
              <a:ext uri="{FF2B5EF4-FFF2-40B4-BE49-F238E27FC236}">
                <a16:creationId xmlns:a16="http://schemas.microsoft.com/office/drawing/2014/main" xmlns="" id="{F9EF0ACC-3E15-4B02-B04B-90B00121CD64}"/>
              </a:ext>
            </a:extLst>
          </p:cNvPr>
          <p:cNvSpPr/>
          <p:nvPr/>
        </p:nvSpPr>
        <p:spPr>
          <a:xfrm>
            <a:off x="1928303" y="2353960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6">
            <a:extLst>
              <a:ext uri="{FF2B5EF4-FFF2-40B4-BE49-F238E27FC236}">
                <a16:creationId xmlns:a16="http://schemas.microsoft.com/office/drawing/2014/main" xmlns="" id="{C630745C-5A72-4338-90F8-91DAE2A9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xmlns="" id="{65020466-F38A-4389-B7D7-5C0B8FFC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113B898-5AE4-4EBE-8015-2C53E02F05A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E4F601C0-988D-43B6-B974-6F17D473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4A3ABC31-1726-4027-94B3-E148DAE41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042ED676-913D-40BA-BE9F-F03A36316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suhi_h_0301_05_0405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AB4297-9385-4BD7-8DF9-830C73FFDF57}"/>
              </a:ext>
            </a:extLst>
          </p:cNvPr>
          <p:cNvSpPr txBox="1"/>
          <p:nvPr/>
        </p:nvSpPr>
        <p:spPr>
          <a:xfrm>
            <a:off x="677779" y="162641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단위를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CA8BB89-E800-4B12-941B-0221AD1F1DBA}"/>
              </a:ext>
            </a:extLst>
          </p:cNvPr>
          <p:cNvSpPr txBox="1"/>
          <p:nvPr/>
        </p:nvSpPr>
        <p:spPr>
          <a:xfrm>
            <a:off x="647564" y="3156624"/>
            <a:ext cx="42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우산의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65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51">
            <a:extLst>
              <a:ext uri="{FF2B5EF4-FFF2-40B4-BE49-F238E27FC236}">
                <a16:creationId xmlns:a16="http://schemas.microsoft.com/office/drawing/2014/main" xmlns="" id="{57C778BB-2236-4A26-8939-B8B60D481967}"/>
              </a:ext>
            </a:extLst>
          </p:cNvPr>
          <p:cNvSpPr txBox="1"/>
          <p:nvPr/>
        </p:nvSpPr>
        <p:spPr>
          <a:xfrm>
            <a:off x="2663788" y="3157497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77BCF85F-45F4-40A6-9342-88AA51AE9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09" y="3032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072D86CB-6D7D-421B-8347-1D05911E2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4898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BBCA965E-4E8B-4AAD-9BCD-8C84EC25F478}"/>
              </a:ext>
            </a:extLst>
          </p:cNvPr>
          <p:cNvSpPr txBox="1"/>
          <p:nvPr/>
        </p:nvSpPr>
        <p:spPr>
          <a:xfrm>
            <a:off x="647564" y="3633491"/>
            <a:ext cx="42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땅콩의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38 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6" name="TextBox 51">
            <a:extLst>
              <a:ext uri="{FF2B5EF4-FFF2-40B4-BE49-F238E27FC236}">
                <a16:creationId xmlns:a16="http://schemas.microsoft.com/office/drawing/2014/main" xmlns="" id="{DDE296FF-4CCD-4BD1-9CFE-E4E646AB9D44}"/>
              </a:ext>
            </a:extLst>
          </p:cNvPr>
          <p:cNvSpPr txBox="1"/>
          <p:nvPr/>
        </p:nvSpPr>
        <p:spPr>
          <a:xfrm>
            <a:off x="2689332" y="363436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14984F87-A5E1-4CD4-AEDD-26B8B9A7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53" y="35098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xmlns="" id="{78C1FF8B-DBB0-4AA6-834A-7432A4D6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2584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1744EA87-5A16-4639-8FCD-6267D243370E}"/>
              </a:ext>
            </a:extLst>
          </p:cNvPr>
          <p:cNvSpPr txBox="1"/>
          <p:nvPr/>
        </p:nvSpPr>
        <p:spPr>
          <a:xfrm>
            <a:off x="647564" y="4113733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독도에서 울릉도까지의 거리는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87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0" name="TextBox 51">
            <a:extLst>
              <a:ext uri="{FF2B5EF4-FFF2-40B4-BE49-F238E27FC236}">
                <a16:creationId xmlns:a16="http://schemas.microsoft.com/office/drawing/2014/main" xmlns="" id="{4AEC1723-E057-48AE-A9DD-15DA8DA66A8E}"/>
              </a:ext>
            </a:extLst>
          </p:cNvPr>
          <p:cNvSpPr txBox="1"/>
          <p:nvPr/>
        </p:nvSpPr>
        <p:spPr>
          <a:xfrm>
            <a:off x="4235049" y="4114606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xmlns="" id="{0BA24F26-4DD9-45EC-BCCA-AE2B7E8E4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70" y="39900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xmlns="" id="{C42517C3-AFE6-4C01-BE24-64E9CCB34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9195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7BA50F61-06F9-470C-B98C-54BC4FC5B517}"/>
              </a:ext>
            </a:extLst>
          </p:cNvPr>
          <p:cNvSpPr txBox="1"/>
          <p:nvPr/>
        </p:nvSpPr>
        <p:spPr>
          <a:xfrm>
            <a:off x="647564" y="4625921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쌀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한톨교실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문 긴 쪽의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 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4" name="TextBox 51">
            <a:extLst>
              <a:ext uri="{FF2B5EF4-FFF2-40B4-BE49-F238E27FC236}">
                <a16:creationId xmlns:a16="http://schemas.microsoft.com/office/drawing/2014/main" xmlns="" id="{BA447B5E-8FBF-45F5-826F-A2A083EA0571}"/>
              </a:ext>
            </a:extLst>
          </p:cNvPr>
          <p:cNvSpPr txBox="1"/>
          <p:nvPr/>
        </p:nvSpPr>
        <p:spPr>
          <a:xfrm>
            <a:off x="4095640" y="462679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xmlns="" id="{D748444D-6989-48F9-80AB-9F5886FDB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61" y="45022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xmlns="" id="{CD5067AF-6AEE-43E2-8D94-BE7E240D0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1827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73A6B976-7555-47D3-969B-CDD01F48E5AC}"/>
              </a:ext>
            </a:extLst>
          </p:cNvPr>
          <p:cNvGrpSpPr/>
          <p:nvPr/>
        </p:nvGrpSpPr>
        <p:grpSpPr>
          <a:xfrm>
            <a:off x="179512" y="2391114"/>
            <a:ext cx="6667165" cy="2882176"/>
            <a:chOff x="179512" y="2391114"/>
            <a:chExt cx="6667165" cy="2882176"/>
          </a:xfrm>
        </p:grpSpPr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xmlns="" id="{9F06B565-C466-41A7-ABDB-41590B8DB6C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D765A1B2-2838-45FB-B73C-90FEE323D07F}"/>
                </a:ext>
              </a:extLst>
            </p:cNvPr>
            <p:cNvSpPr/>
            <p:nvPr/>
          </p:nvSpPr>
          <p:spPr>
            <a:xfrm>
              <a:off x="179512" y="2753065"/>
              <a:ext cx="6667165" cy="23321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>
                <a:lnSpc>
                  <a:spcPct val="150000"/>
                </a:lnSpc>
              </a:pP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우산의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길이로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65 mm, 65 m, 65 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적절하지 않습니다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80000">
                <a:lnSpc>
                  <a:spcPct val="150000"/>
                </a:lnSpc>
              </a:pP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땅콩의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길이로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38 cm, 38 m, 38 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적절하지 않습니다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80000">
                <a:lnSpc>
                  <a:spcPct val="150000"/>
                </a:lnSpc>
              </a:pP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독도에서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울릉도까지의 거리는 약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87 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80000">
                <a:lnSpc>
                  <a:spcPct val="150000"/>
                </a:lnSpc>
              </a:pP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교실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 긴 쪽의 길이로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mm, 2 cm, 2 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적절하지 </a:t>
              </a:r>
              <a:r>
                <a:rPr lang="ko-KR" altLang="en-US" sz="18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않습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8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xmlns="" id="{ED74F310-0A6E-4CA5-837B-7F003FB6D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39111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81B0F4-A182-45E4-87BD-7BF1F172FF5E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xmlns="" id="{495B34F3-5908-4135-9916-D3AD6B65E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7" y="300256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xmlns="" id="{C5B3B101-9532-46BB-BEFB-7B882443D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339879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xmlns="" id="{9DB6E46D-EE1D-4220-8949-1C2C7F16E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381815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xmlns="" id="{C9282CC0-FB3A-44F3-98D1-8741F1BA3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424147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76" y="16533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41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61829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길이가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km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보다 긴 것을 모두 찾아 기호를 써 보세요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0CDB820F-8894-42FC-B28C-ECBE31BEC67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4288B43B-9014-4F05-BD72-164843146E50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000799C-5818-44C6-98F2-2B53966EB9C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85E11CA4-CC5B-4ECD-91D7-9493FCCA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8D68D94A-C673-463D-B9A1-3022AC75B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>
            <a:extLst>
              <a:ext uri="{FF2B5EF4-FFF2-40B4-BE49-F238E27FC236}">
                <a16:creationId xmlns:a16="http://schemas.microsoft.com/office/drawing/2014/main" xmlns="" id="{FA6E40B6-C8F6-44A1-9060-154A3F18D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suhi_h_0301_05_0405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51">
            <a:extLst>
              <a:ext uri="{FF2B5EF4-FFF2-40B4-BE49-F238E27FC236}">
                <a16:creationId xmlns:a16="http://schemas.microsoft.com/office/drawing/2014/main" xmlns="" id="{B6A11AD2-1592-41E5-AD51-B5320E3032EF}"/>
              </a:ext>
            </a:extLst>
          </p:cNvPr>
          <p:cNvSpPr txBox="1"/>
          <p:nvPr/>
        </p:nvSpPr>
        <p:spPr>
          <a:xfrm>
            <a:off x="3059832" y="3857909"/>
            <a:ext cx="1122407" cy="446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DC555A6A-1212-4A74-96A4-47EA74774311}"/>
              </a:ext>
            </a:extLst>
          </p:cNvPr>
          <p:cNvSpPr/>
          <p:nvPr/>
        </p:nvSpPr>
        <p:spPr>
          <a:xfrm>
            <a:off x="369957" y="2220086"/>
            <a:ext cx="6408791" cy="12601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72AE4CB2-E9F3-4395-9A0C-1A3072863067}"/>
              </a:ext>
            </a:extLst>
          </p:cNvPr>
          <p:cNvSpPr txBox="1"/>
          <p:nvPr/>
        </p:nvSpPr>
        <p:spPr>
          <a:xfrm>
            <a:off x="846273" y="2409361"/>
            <a:ext cx="309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서울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세종시까지의 거리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8E8DF3FA-D6A6-466E-8ED1-51FD421BAFE5}"/>
              </a:ext>
            </a:extLst>
          </p:cNvPr>
          <p:cNvSpPr txBox="1"/>
          <p:nvPr/>
        </p:nvSpPr>
        <p:spPr>
          <a:xfrm>
            <a:off x="855230" y="2924943"/>
            <a:ext cx="224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자동차의 길이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49FABE78-44B9-442F-8D3D-8EFC8D05C4E4}"/>
              </a:ext>
            </a:extLst>
          </p:cNvPr>
          <p:cNvSpPr txBox="1"/>
          <p:nvPr/>
        </p:nvSpPr>
        <p:spPr>
          <a:xfrm>
            <a:off x="4178611" y="2409361"/>
            <a:ext cx="224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운동화 끈의 길이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023B873-407A-4EFA-A116-AAD25DFA4CE7}"/>
              </a:ext>
            </a:extLst>
          </p:cNvPr>
          <p:cNvSpPr txBox="1"/>
          <p:nvPr/>
        </p:nvSpPr>
        <p:spPr>
          <a:xfrm>
            <a:off x="4192981" y="2924943"/>
            <a:ext cx="24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마라톤 코스의 거리</a:t>
            </a:r>
          </a:p>
        </p:txBody>
      </p:sp>
      <p:pic>
        <p:nvPicPr>
          <p:cNvPr id="83" name="Picture 8">
            <a:extLst>
              <a:ext uri="{FF2B5EF4-FFF2-40B4-BE49-F238E27FC236}">
                <a16:creationId xmlns:a16="http://schemas.microsoft.com/office/drawing/2014/main" xmlns="" id="{2D4A4055-39CB-4018-81A7-DED6EE812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660" y="2981756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>
            <a:extLst>
              <a:ext uri="{FF2B5EF4-FFF2-40B4-BE49-F238E27FC236}">
                <a16:creationId xmlns:a16="http://schemas.microsoft.com/office/drawing/2014/main" xmlns="" id="{879A425D-923E-4A6B-8091-718505B56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86" y="296869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1">
            <a:extLst>
              <a:ext uri="{FF2B5EF4-FFF2-40B4-BE49-F238E27FC236}">
                <a16:creationId xmlns:a16="http://schemas.microsoft.com/office/drawing/2014/main" xmlns="" id="{3724CDF7-4CAB-412C-AC11-B67ABEA8F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8" y="2477878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0">
            <a:extLst>
              <a:ext uri="{FF2B5EF4-FFF2-40B4-BE49-F238E27FC236}">
                <a16:creationId xmlns:a16="http://schemas.microsoft.com/office/drawing/2014/main" xmlns="" id="{38CB66BD-C68A-4052-9344-2270F9D9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853" y="2448709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8">
            <a:extLst>
              <a:ext uri="{FF2B5EF4-FFF2-40B4-BE49-F238E27FC236}">
                <a16:creationId xmlns:a16="http://schemas.microsoft.com/office/drawing/2014/main" xmlns="" id="{90B2FD1F-4D4A-43D5-A684-F1BFA689C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55" y="3899525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11">
            <a:extLst>
              <a:ext uri="{FF2B5EF4-FFF2-40B4-BE49-F238E27FC236}">
                <a16:creationId xmlns:a16="http://schemas.microsoft.com/office/drawing/2014/main" xmlns="" id="{36E239A9-49ED-40C3-B870-4713422F5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719" y="3899525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E8DF3FA-D6A6-466E-8ED1-51FD421BAFE5}"/>
              </a:ext>
            </a:extLst>
          </p:cNvPr>
          <p:cNvSpPr txBox="1"/>
          <p:nvPr/>
        </p:nvSpPr>
        <p:spPr>
          <a:xfrm>
            <a:off x="3430223" y="3964599"/>
            <a:ext cx="22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C0AC59FD-9CA5-451C-BAEA-F77172DC4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49" y="36946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51">
            <a:extLst>
              <a:ext uri="{FF2B5EF4-FFF2-40B4-BE49-F238E27FC236}">
                <a16:creationId xmlns:a16="http://schemas.microsoft.com/office/drawing/2014/main" xmlns="" id="{B6A11AD2-1592-41E5-AD51-B5320E3032EF}"/>
              </a:ext>
            </a:extLst>
          </p:cNvPr>
          <p:cNvSpPr txBox="1"/>
          <p:nvPr/>
        </p:nvSpPr>
        <p:spPr>
          <a:xfrm>
            <a:off x="3059832" y="3857909"/>
            <a:ext cx="1122407" cy="446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사각형: 둥근 모서리 69">
            <a:extLst>
              <a:ext uri="{FF2B5EF4-FFF2-40B4-BE49-F238E27FC236}">
                <a16:creationId xmlns:a16="http://schemas.microsoft.com/office/drawing/2014/main" xmlns="" id="{DC555A6A-1212-4A74-96A4-47EA74774311}"/>
              </a:ext>
            </a:extLst>
          </p:cNvPr>
          <p:cNvSpPr/>
          <p:nvPr/>
        </p:nvSpPr>
        <p:spPr>
          <a:xfrm>
            <a:off x="369957" y="2220086"/>
            <a:ext cx="6408791" cy="12601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2AE4CB2-E9F3-4395-9A0C-1A3072863067}"/>
              </a:ext>
            </a:extLst>
          </p:cNvPr>
          <p:cNvSpPr txBox="1"/>
          <p:nvPr/>
        </p:nvSpPr>
        <p:spPr>
          <a:xfrm>
            <a:off x="846273" y="2409361"/>
            <a:ext cx="309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서울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세종시까지의 거리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8E8DF3FA-D6A6-466E-8ED1-51FD421BAFE5}"/>
              </a:ext>
            </a:extLst>
          </p:cNvPr>
          <p:cNvSpPr txBox="1"/>
          <p:nvPr/>
        </p:nvSpPr>
        <p:spPr>
          <a:xfrm>
            <a:off x="855230" y="2924943"/>
            <a:ext cx="224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자동차의 길이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49FABE78-44B9-442F-8D3D-8EFC8D05C4E4}"/>
              </a:ext>
            </a:extLst>
          </p:cNvPr>
          <p:cNvSpPr txBox="1"/>
          <p:nvPr/>
        </p:nvSpPr>
        <p:spPr>
          <a:xfrm>
            <a:off x="4178611" y="2409361"/>
            <a:ext cx="224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운동화 끈의 길이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023B873-407A-4EFA-A116-AAD25DFA4CE7}"/>
              </a:ext>
            </a:extLst>
          </p:cNvPr>
          <p:cNvSpPr txBox="1"/>
          <p:nvPr/>
        </p:nvSpPr>
        <p:spPr>
          <a:xfrm>
            <a:off x="4192981" y="2924943"/>
            <a:ext cx="24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마라톤 코스의 거리</a:t>
            </a:r>
          </a:p>
        </p:txBody>
      </p:sp>
      <p:pic>
        <p:nvPicPr>
          <p:cNvPr id="89" name="Picture 8">
            <a:extLst>
              <a:ext uri="{FF2B5EF4-FFF2-40B4-BE49-F238E27FC236}">
                <a16:creationId xmlns:a16="http://schemas.microsoft.com/office/drawing/2014/main" xmlns="" id="{2D4A4055-39CB-4018-81A7-DED6EE812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660" y="2981756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>
            <a:extLst>
              <a:ext uri="{FF2B5EF4-FFF2-40B4-BE49-F238E27FC236}">
                <a16:creationId xmlns:a16="http://schemas.microsoft.com/office/drawing/2014/main" xmlns="" id="{879A425D-923E-4A6B-8091-718505B56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86" y="296869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1">
            <a:extLst>
              <a:ext uri="{FF2B5EF4-FFF2-40B4-BE49-F238E27FC236}">
                <a16:creationId xmlns:a16="http://schemas.microsoft.com/office/drawing/2014/main" xmlns="" id="{3724CDF7-4CAB-412C-AC11-B67ABEA8F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8" y="2477878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>
            <a:extLst>
              <a:ext uri="{FF2B5EF4-FFF2-40B4-BE49-F238E27FC236}">
                <a16:creationId xmlns:a16="http://schemas.microsoft.com/office/drawing/2014/main" xmlns="" id="{38CB66BD-C68A-4052-9344-2270F9D9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853" y="2448709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8">
            <a:extLst>
              <a:ext uri="{FF2B5EF4-FFF2-40B4-BE49-F238E27FC236}">
                <a16:creationId xmlns:a16="http://schemas.microsoft.com/office/drawing/2014/main" xmlns="" id="{90B2FD1F-4D4A-43D5-A684-F1BFA689C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55" y="3899525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xmlns="" id="{36E239A9-49ED-40C3-B870-4713422F5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719" y="3899525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E8DF3FA-D6A6-466E-8ED1-51FD421BAFE5}"/>
              </a:ext>
            </a:extLst>
          </p:cNvPr>
          <p:cNvSpPr txBox="1"/>
          <p:nvPr/>
        </p:nvSpPr>
        <p:spPr>
          <a:xfrm>
            <a:off x="3430223" y="3964599"/>
            <a:ext cx="22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61829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길이가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km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보다 긴 것을 모두 찾아 기호를 써 보세요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000799C-5818-44C6-98F2-2B53966EB9C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85E11CA4-CC5B-4ECD-91D7-9493FCCA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8D68D94A-C673-463D-B9A1-3022AC75B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>
            <a:extLst>
              <a:ext uri="{FF2B5EF4-FFF2-40B4-BE49-F238E27FC236}">
                <a16:creationId xmlns:a16="http://schemas.microsoft.com/office/drawing/2014/main" xmlns="" id="{FA6E40B6-C8F6-44A1-9060-154A3F18D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suhi_h_0301_05_0405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4A44D851-BF31-4305-8B09-3A240496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447093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51">
            <a:extLst>
              <a:ext uri="{FF2B5EF4-FFF2-40B4-BE49-F238E27FC236}">
                <a16:creationId xmlns:a16="http://schemas.microsoft.com/office/drawing/2014/main" xmlns="" id="{B6A11AD2-1592-41E5-AD51-B5320E3032EF}"/>
              </a:ext>
            </a:extLst>
          </p:cNvPr>
          <p:cNvSpPr txBox="1"/>
          <p:nvPr/>
        </p:nvSpPr>
        <p:spPr>
          <a:xfrm>
            <a:off x="3152704" y="4431719"/>
            <a:ext cx="1226875" cy="446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C0AC59FD-9CA5-451C-BAEA-F77172DC4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93" y="43567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8">
            <a:extLst>
              <a:ext uri="{FF2B5EF4-FFF2-40B4-BE49-F238E27FC236}">
                <a16:creationId xmlns:a16="http://schemas.microsoft.com/office/drawing/2014/main" xmlns="" id="{90B2FD1F-4D4A-43D5-A684-F1BFA689C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452553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11">
            <a:extLst>
              <a:ext uri="{FF2B5EF4-FFF2-40B4-BE49-F238E27FC236}">
                <a16:creationId xmlns:a16="http://schemas.microsoft.com/office/drawing/2014/main" xmlns="" id="{36E239A9-49ED-40C3-B870-4713422F5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764" y="4452553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70403770-6E26-4AC2-90B5-F1A7EE00326F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372E7F36-41D5-47A1-BBF3-56F257E83DD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43306A53-67FC-48D1-97BA-86F4D5F5BF84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0000"/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서울에서 세종시까지의 거리는 약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145 km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60000"/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마라톤 코스의 거리는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42 km 195 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xmlns="" id="{8701609F-60E6-4B61-964B-2B539F37B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54586B6-5A24-4F9C-826F-42A71D40842D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1">
            <a:extLst>
              <a:ext uri="{FF2B5EF4-FFF2-40B4-BE49-F238E27FC236}">
                <a16:creationId xmlns:a16="http://schemas.microsoft.com/office/drawing/2014/main" xmlns="" id="{1C28126B-4C1C-48DE-984F-3087EC5E8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82" y="4393424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8">
            <a:extLst>
              <a:ext uri="{FF2B5EF4-FFF2-40B4-BE49-F238E27FC236}">
                <a16:creationId xmlns:a16="http://schemas.microsoft.com/office/drawing/2014/main" xmlns="" id="{985D926A-4AAF-431F-B66B-E0B574129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9" y="4685044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50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6E53B233-CEDC-42FF-82BD-616199F482BD}"/>
              </a:ext>
            </a:extLst>
          </p:cNvPr>
          <p:cNvGrpSpPr/>
          <p:nvPr/>
        </p:nvGrpSpPr>
        <p:grpSpPr>
          <a:xfrm>
            <a:off x="323528" y="1777641"/>
            <a:ext cx="6444716" cy="2983507"/>
            <a:chOff x="323528" y="1777641"/>
            <a:chExt cx="6444716" cy="298350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C276B067-0ED4-44C7-9C5F-F34B9D18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768" y="1777641"/>
              <a:ext cx="6245476" cy="2983507"/>
            </a:xfrm>
            <a:prstGeom prst="rect">
              <a:avLst/>
            </a:prstGeom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38C9A330-8AF2-4366-AF3D-A9DDC38C5636}"/>
                </a:ext>
              </a:extLst>
            </p:cNvPr>
            <p:cNvSpPr/>
            <p:nvPr/>
          </p:nvSpPr>
          <p:spPr>
            <a:xfrm>
              <a:off x="394372" y="1952836"/>
              <a:ext cx="2053392" cy="936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725A776A-8D66-49C8-8BAD-09590967F255}"/>
                </a:ext>
              </a:extLst>
            </p:cNvPr>
            <p:cNvSpPr/>
            <p:nvPr/>
          </p:nvSpPr>
          <p:spPr>
            <a:xfrm>
              <a:off x="2660411" y="1952836"/>
              <a:ext cx="1697018" cy="936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6AF71C49-F1C0-4997-9D8A-8CCE0AAF118B}"/>
                </a:ext>
              </a:extLst>
            </p:cNvPr>
            <p:cNvSpPr/>
            <p:nvPr/>
          </p:nvSpPr>
          <p:spPr>
            <a:xfrm>
              <a:off x="4499992" y="1916832"/>
              <a:ext cx="2053392" cy="936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304A5EEB-0B74-4F83-959D-AF62AC14985D}"/>
                </a:ext>
              </a:extLst>
            </p:cNvPr>
            <p:cNvSpPr txBox="1"/>
            <p:nvPr/>
          </p:nvSpPr>
          <p:spPr>
            <a:xfrm>
              <a:off x="323528" y="1988840"/>
              <a:ext cx="2244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우리 집</a:t>
              </a:r>
            </a:p>
            <a:p>
              <a:pPr lvl="0"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현관문의 높이는</a:t>
              </a:r>
            </a:p>
            <a:p>
              <a:pPr lvl="0"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약 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2 km 50 m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야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A1AE51FD-0035-4E00-9482-68B9D0A1EFA5}"/>
                </a:ext>
              </a:extLst>
            </p:cNvPr>
            <p:cNvSpPr/>
            <p:nvPr/>
          </p:nvSpPr>
          <p:spPr>
            <a:xfrm>
              <a:off x="1583668" y="4365104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샛별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83F57AC0-C67C-4256-8FB3-93D038032968}"/>
                </a:ext>
              </a:extLst>
            </p:cNvPr>
            <p:cNvSpPr/>
            <p:nvPr/>
          </p:nvSpPr>
          <p:spPr>
            <a:xfrm>
              <a:off x="3313601" y="4365104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우주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C880B5CC-4535-451F-AC98-68A14C23967B}"/>
                </a:ext>
              </a:extLst>
            </p:cNvPr>
            <p:cNvSpPr/>
            <p:nvPr/>
          </p:nvSpPr>
          <p:spPr>
            <a:xfrm>
              <a:off x="5040052" y="4365104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은하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4DD7A9E-607C-4F91-A876-5B9616976882}"/>
                </a:ext>
              </a:extLst>
            </p:cNvPr>
            <p:cNvSpPr txBox="1"/>
            <p:nvPr/>
          </p:nvSpPr>
          <p:spPr>
            <a:xfrm>
              <a:off x="2419975" y="2191322"/>
              <a:ext cx="2244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내 연필의 길이는</a:t>
              </a:r>
            </a:p>
            <a:p>
              <a:pPr lvl="0"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약 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14 mm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야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DA09385-3F0B-42B1-82B3-C35C662ACBDE}"/>
                </a:ext>
              </a:extLst>
            </p:cNvPr>
            <p:cNvSpPr txBox="1"/>
            <p:nvPr/>
          </p:nvSpPr>
          <p:spPr>
            <a:xfrm>
              <a:off x="4381589" y="1918758"/>
              <a:ext cx="2244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내 운동화</a:t>
              </a:r>
            </a:p>
            <a:p>
              <a:pPr lvl="0"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긴 쪽의 길이는</a:t>
              </a:r>
            </a:p>
            <a:p>
              <a:pPr lvl="0"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약 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20 cm 5 mm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야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단위를 바르게 사용한 친구는 누구인가요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698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5_3_4_01.svg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839F5A0-5E0F-4D0B-8326-8FCD89C760B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B590A146-69AA-4A6F-A5C2-C8141E5AA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B32322C1-62AE-4E0E-8E83-79014029C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3FAEC71E-144D-4E20-885D-7573A6DC2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suhi_h_0301_05_0405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1">
            <a:extLst>
              <a:ext uri="{FF2B5EF4-FFF2-40B4-BE49-F238E27FC236}">
                <a16:creationId xmlns:a16="http://schemas.microsoft.com/office/drawing/2014/main" xmlns="" id="{2DEACA75-0FF5-4EE9-9037-A29B0D928733}"/>
              </a:ext>
            </a:extLst>
          </p:cNvPr>
          <p:cNvSpPr txBox="1"/>
          <p:nvPr/>
        </p:nvSpPr>
        <p:spPr>
          <a:xfrm>
            <a:off x="3023828" y="4908119"/>
            <a:ext cx="12268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E7054F5B-B0C4-4057-9470-3CD929C35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17" y="48331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46BF7C6-2640-4DFE-80CD-2F27E516F447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말풍선에 텍스트의 내용 모두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B4808B99-9B0D-4E17-B7C1-4BF740DE6E8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667BB5B-0DA4-4CE9-B66C-02A6974C6E48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70CC1839-190E-4596-93BF-35A4C9759C24}"/>
              </a:ext>
            </a:extLst>
          </p:cNvPr>
          <p:cNvSpPr/>
          <p:nvPr/>
        </p:nvSpPr>
        <p:spPr>
          <a:xfrm>
            <a:off x="279018" y="20269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42030</TotalTime>
  <Words>1430</Words>
  <Application>Microsoft Office PowerPoint</Application>
  <PresentationFormat>화면 슬라이드 쇼(4:3)</PresentationFormat>
  <Paragraphs>458</Paragraphs>
  <Slides>16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7339</cp:revision>
  <dcterms:created xsi:type="dcterms:W3CDTF">2008-07-15T12:19:11Z</dcterms:created>
  <dcterms:modified xsi:type="dcterms:W3CDTF">2022-03-04T06:37:10Z</dcterms:modified>
</cp:coreProperties>
</file>