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6"/>
  </p:notesMasterIdLst>
  <p:handoutMasterIdLst>
    <p:handoutMasterId r:id="rId47"/>
  </p:handoutMasterIdLst>
  <p:sldIdLst>
    <p:sldId id="782" r:id="rId2"/>
    <p:sldId id="783" r:id="rId3"/>
    <p:sldId id="1435" r:id="rId4"/>
    <p:sldId id="1364" r:id="rId5"/>
    <p:sldId id="1347" r:id="rId6"/>
    <p:sldId id="1288" r:id="rId7"/>
    <p:sldId id="1446" r:id="rId8"/>
    <p:sldId id="1097" r:id="rId9"/>
    <p:sldId id="1289" r:id="rId10"/>
    <p:sldId id="1444" r:id="rId11"/>
    <p:sldId id="1447" r:id="rId12"/>
    <p:sldId id="1445" r:id="rId13"/>
    <p:sldId id="1382" r:id="rId14"/>
    <p:sldId id="1474" r:id="rId15"/>
    <p:sldId id="1449" r:id="rId16"/>
    <p:sldId id="1450" r:id="rId17"/>
    <p:sldId id="1412" r:id="rId18"/>
    <p:sldId id="1475" r:id="rId19"/>
    <p:sldId id="1431" r:id="rId20"/>
    <p:sldId id="1476" r:id="rId21"/>
    <p:sldId id="1297" r:id="rId22"/>
    <p:sldId id="1315" r:id="rId23"/>
    <p:sldId id="1316" r:id="rId24"/>
    <p:sldId id="1322" r:id="rId25"/>
    <p:sldId id="1464" r:id="rId26"/>
    <p:sldId id="1323" r:id="rId27"/>
    <p:sldId id="1477" r:id="rId28"/>
    <p:sldId id="1324" r:id="rId29"/>
    <p:sldId id="1466" r:id="rId30"/>
    <p:sldId id="1342" r:id="rId31"/>
    <p:sldId id="1467" r:id="rId32"/>
    <p:sldId id="1418" r:id="rId33"/>
    <p:sldId id="1468" r:id="rId34"/>
    <p:sldId id="1358" r:id="rId35"/>
    <p:sldId id="1469" r:id="rId36"/>
    <p:sldId id="1366" r:id="rId37"/>
    <p:sldId id="1470" r:id="rId38"/>
    <p:sldId id="1320" r:id="rId39"/>
    <p:sldId id="1471" r:id="rId40"/>
    <p:sldId id="1321" r:id="rId41"/>
    <p:sldId id="1472" r:id="rId42"/>
    <p:sldId id="1343" r:id="rId43"/>
    <p:sldId id="1473" r:id="rId44"/>
    <p:sldId id="1478" r:id="rId4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46C0A"/>
    <a:srgbClr val="D53181"/>
    <a:srgbClr val="ECE5FC"/>
    <a:srgbClr val="BADAC1"/>
    <a:srgbClr val="E8EDDB"/>
    <a:srgbClr val="FFFBF5"/>
    <a:srgbClr val="FFFFFF"/>
    <a:srgbClr val="AE7C65"/>
    <a:srgbClr val="E3E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1" autoAdjust="0"/>
    <p:restoredTop sz="96909" autoAdjust="0"/>
  </p:normalViewPr>
  <p:slideViewPr>
    <p:cSldViewPr>
      <p:cViewPr varScale="1">
        <p:scale>
          <a:sx n="99" d="100"/>
          <a:sy n="99" d="100"/>
        </p:scale>
        <p:origin x="720" y="39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97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90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710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49097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ata2.tsherpa.co.kr/tsherpa/multimedia/Flash/2022/curri/index.html?flashxmlnum=yuni4856tsherpa&amp;classno=E-curri03-math-P_2022/31/suh_p_0301_02_0006/suh_p_0301_02_0006_202_1.html&amp;id=1454439&amp;classa=1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7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41.png"/><Relationship Id="rId4" Type="http://schemas.openxmlformats.org/officeDocument/2006/relationships/image" Target="../media/image8.png"/><Relationship Id="rId9" Type="http://schemas.openxmlformats.org/officeDocument/2006/relationships/hyperlink" Target="https://cdata2.tsherpa.co.kr/tsherpa/MultiMedia/Flash/2020/curri/index.html?flashxmlnum=ost1208&amp;classa=A8-C1-42-MM-MM-04-04-08-0-0-0-0&amp;classno=MM_42_04/suh_0402_03_0008/suh_0402_03_0008_401_1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16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4.png"/><Relationship Id="rId7" Type="http://schemas.openxmlformats.org/officeDocument/2006/relationships/image" Target="../media/image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4.png"/><Relationship Id="rId7" Type="http://schemas.openxmlformats.org/officeDocument/2006/relationships/image" Target="../media/image2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29.png"/><Relationship Id="rId9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8.png"/><Relationship Id="rId7" Type="http://schemas.openxmlformats.org/officeDocument/2006/relationships/image" Target="../media/image2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8.png"/><Relationship Id="rId7" Type="http://schemas.openxmlformats.org/officeDocument/2006/relationships/image" Target="../media/image2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10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48172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262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거리를 구하는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3155307" y="2603124"/>
            <a:ext cx="1311185" cy="2921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571" y="2388635"/>
            <a:ext cx="360000" cy="355000"/>
          </a:xfrm>
          <a:prstGeom prst="rect">
            <a:avLst/>
          </a:prstGeom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4F6F55-2F41-2D3F-1271-128E2C7B3124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40" name="그룹 39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660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39C2C857-CF5E-ABBB-60E3-0E3B5B2D2EA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5474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거리를 그림에 나타내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2C54E5A-4B6E-95DF-BF28-A7B67C511A63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E92A4805-5BAA-6A66-1147-3F564120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3248980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9" name="직사각형 21">
            <a:extLst>
              <a:ext uri="{FF2B5EF4-FFF2-40B4-BE49-F238E27FC236}">
                <a16:creationId xmlns:a16="http://schemas.microsoft.com/office/drawing/2014/main" id="{3D4E19D2-3880-2F56-8DD1-51430C103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애니메이션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 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\app\resource\contents\lesson03\ops\lesson03\mm_42_3_07_03_02.html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/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비슷한 형태의 기능 사용하는 페이지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lvl="0"/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  <a:hlinkClick r:id="rId6"/>
              </a:rPr>
              <a:t>https://cdata2.tsherpa.co.kr/tsherpa/multimedia/Flash/2022/curri/index.html?flashxmlnum=yuni4856tsherpa&amp;classno=E-curri03-math-P_2022/31/suh_p_0301_02_0006/suh_p_0301_02_0006_202_1.html&amp;id=1454439&amp;classa=1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물음 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2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탭 참고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63" name="그룹 62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489034" y="32949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0" y="3681028"/>
            <a:ext cx="5730136" cy="19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7789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CC42301.jpg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형성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0270" y="3836367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15162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69168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67744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843808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83868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959932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535996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76056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65212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300192" y="3836367"/>
            <a:ext cx="7425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660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25" y="358706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63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8736D3-7DC7-09EF-13E0-3EBD1425D6B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68" name="그룹 67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7" y="2657456"/>
            <a:ext cx="6350967" cy="191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536346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684498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109597" y="263379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7160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54766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033551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7160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4766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033551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21509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119752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695816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181703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119752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95816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181703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569661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267393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43457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2934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267393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843457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32934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717302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557400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982" y="2860926"/>
            <a:ext cx="360000" cy="355000"/>
          </a:xfrm>
          <a:prstGeom prst="rect">
            <a:avLst/>
          </a:prstGeom>
        </p:spPr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95210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7" name="그림 14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1210" y="4370144"/>
            <a:ext cx="360000" cy="355000"/>
          </a:xfrm>
          <a:prstGeom prst="rect">
            <a:avLst/>
          </a:prstGeom>
        </p:spPr>
      </p:pic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43362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9" name="그림 14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9362" y="4370144"/>
            <a:ext cx="360000" cy="355000"/>
          </a:xfrm>
          <a:prstGeom prst="rect">
            <a:avLst/>
          </a:prstGeom>
        </p:spPr>
      </p:pic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291003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1" name="그림 15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003" y="4370144"/>
            <a:ext cx="360000" cy="355000"/>
          </a:xfrm>
          <a:prstGeom prst="rect">
            <a:avLst/>
          </a:prstGeom>
        </p:spPr>
      </p:pic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19134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" name="그림 15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5134" y="4370144"/>
            <a:ext cx="360000" cy="355000"/>
          </a:xfrm>
          <a:prstGeom prst="rect">
            <a:avLst/>
          </a:prstGeom>
        </p:spPr>
      </p:pic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780678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6678" y="4370144"/>
            <a:ext cx="360000" cy="355000"/>
          </a:xfrm>
          <a:prstGeom prst="rect">
            <a:avLst/>
          </a:prstGeom>
        </p:spPr>
      </p:pic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190711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6711" y="4370144"/>
            <a:ext cx="360000" cy="355000"/>
          </a:xfrm>
          <a:prstGeom prst="rect">
            <a:avLst/>
          </a:prstGeom>
        </p:spPr>
      </p:pic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91134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9" name="그림 15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4716" y="2860926"/>
            <a:ext cx="360000" cy="355000"/>
          </a:xfrm>
          <a:prstGeom prst="rect">
            <a:avLst/>
          </a:prstGeom>
        </p:spPr>
      </p:pic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52678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1" name="그림 16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6260" y="2860926"/>
            <a:ext cx="360000" cy="355000"/>
          </a:xfrm>
          <a:prstGeom prst="rect">
            <a:avLst/>
          </a:prstGeom>
        </p:spPr>
      </p:pic>
      <p:graphicFrame>
        <p:nvGraphicFramePr>
          <p:cNvPr id="1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2923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쓰기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\app\resource\contents\lesson03\ops\lesson03\images\mm_42_3_07_03_03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660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89C702FF-9BD0-AABA-8F2C-1CF779495C4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4765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정답 이미지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또는 모눈종이를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4972200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38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835999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4" y="3460982"/>
            <a:ext cx="6202574" cy="22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49796" y="361489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1812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8762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52862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8772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55776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17920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91880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957118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429213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68044" y="3614892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32808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29326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264188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149080"/>
            <a:ext cx="2625887" cy="71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1283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쓰기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\app\resource\contents\lesson03\ops\lesson03\images\mm_42_3_07_04_01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72" y="344729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4" y="267026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491880" y="3127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99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3" name="타원 102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2407507" y="5285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276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정답 이미지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또는 모눈종이를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38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835999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751" y="3075855"/>
            <a:ext cx="2005847" cy="88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1311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base_02.svg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\app\resource\contents\lesson03\ops\lesson03\images\mm_42_3_07_04_01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42088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56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3" y="2420888"/>
            <a:ext cx="5617229" cy="258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762" y="352005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500668" y="3227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691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62228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0A9B706-1299-D733-CA73-7748F1F7C914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1AE32E0F-ED49-CB9D-77F6-7787946C3BEF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0" name="직사각형 21">
            <a:extLst>
              <a:ext uri="{FF2B5EF4-FFF2-40B4-BE49-F238E27FC236}">
                <a16:creationId xmlns:a16="http://schemas.microsoft.com/office/drawing/2014/main" id="{D55182F3-AA39-18CA-0C60-0AAFD7AF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7" y="2657456"/>
            <a:ext cx="6350967" cy="191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536346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84498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09597" y="263379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160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4766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160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4766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33551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1509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95210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1210" y="4370144"/>
            <a:ext cx="360000" cy="35500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43362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9362" y="4370144"/>
            <a:ext cx="360000" cy="35500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291003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003" y="4370144"/>
            <a:ext cx="360000" cy="35500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19134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134" y="4370144"/>
            <a:ext cx="360000" cy="355000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780678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6678" y="4370144"/>
            <a:ext cx="360000" cy="355000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190711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6711" y="4370144"/>
            <a:ext cx="360000" cy="35500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3119752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95816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119752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695816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181703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569661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0504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88110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30504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88110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66991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754949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135411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8993" y="2860926"/>
            <a:ext cx="360000" cy="355000"/>
          </a:xfrm>
          <a:prstGeom prst="rect">
            <a:avLst/>
          </a:prstGeom>
        </p:spPr>
      </p:pic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298711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293" y="2860926"/>
            <a:ext cx="360000" cy="355000"/>
          </a:xfrm>
          <a:prstGeom prst="rect">
            <a:avLst/>
          </a:prstGeom>
        </p:spPr>
      </p:pic>
      <p:graphicFrame>
        <p:nvGraphicFramePr>
          <p:cNvPr id="1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12483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\app\resource\contents\lesson03\ops\lesson03\images\mm_42_3_07_04_02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142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146" name="그룹 14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63" name="직사각형 1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64" name="TextBox 1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62" name="TextBox 1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60" name="TextBox 1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080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계산했는지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48577E8-3BF4-68A1-17FF-78D4B9F5831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0A7204A-8B79-DF8A-E668-5114149B80C3}"/>
              </a:ext>
            </a:extLst>
          </p:cNvPr>
          <p:cNvSpPr/>
          <p:nvPr/>
        </p:nvSpPr>
        <p:spPr bwMode="auto">
          <a:xfrm>
            <a:off x="523352" y="2419952"/>
            <a:ext cx="5827693" cy="6850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소수점끼리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맞추어 소수를 세로 형식으로 쓰고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같은 자리의 수끼리 더했습니다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A0BEC43-E562-23FF-DDA7-318F2D374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2256599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8CFBB118-DDB6-EA14-34D6-68B38188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45951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30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D55182F3-AA39-18CA-0C60-0AAFD7AF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57623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39" name="그룹 38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7955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943425" y="3441834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452412" y="3453135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3903125" y="3441834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412112" y="3453135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4.23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484" y="3225189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84" y="3225189"/>
            <a:ext cx="360000" cy="35500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07554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3CD9FD1F-9861-9D0B-383F-F345C4CD4DB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4028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943425" y="3441834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452412" y="3453135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3903125" y="3441834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412112" y="3453135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4.23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484" y="3225189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84" y="3225189"/>
            <a:ext cx="360000" cy="355000"/>
          </a:xfrm>
          <a:prstGeom prst="rect">
            <a:avLst/>
          </a:prstGeom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9978"/>
              </p:ext>
            </p:extLst>
          </p:nvPr>
        </p:nvGraphicFramePr>
        <p:xfrm>
          <a:off x="1824641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90540"/>
              </p:ext>
            </p:extLst>
          </p:nvPr>
        </p:nvGraphicFramePr>
        <p:xfrm>
          <a:off x="3948877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226F6D42-A8A3-EDCC-9E5D-A1FD08D2CED5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1833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0"/>
            <a:ext cx="6918956" cy="919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3" y="91415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미진이는 감자를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5.8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캤고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성아는 감자를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2.19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캤습니다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미진이와 성아가 캔 감자는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07554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2733781" y="3215988"/>
            <a:ext cx="205424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5.8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2.19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7.99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024" y="3038488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2733780" y="3763663"/>
            <a:ext cx="12450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7.99 kg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65" y="326062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33" y="376916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924" y="3763663"/>
            <a:ext cx="360000" cy="355000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D29716DF-91FB-1295-0400-D02155B3DDBE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8668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23047"/>
              </p:ext>
            </p:extLst>
          </p:nvPr>
        </p:nvGraphicFramePr>
        <p:xfrm>
          <a:off x="184914" y="368660"/>
          <a:ext cx="8774172" cy="48256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호수로 가는 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소수 두 자리 수의 덧셈 상황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받아올림이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있는 소수 두 자리 수의 덧셈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자릿수가 다른 소수 두 자리 수의 덧셈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덧셈을 활용하여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94124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0"/>
            <a:ext cx="6918956" cy="919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3" y="91415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미진이는 감자를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5.8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캤고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성아는 감자를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2.19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캤습니다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미진이와 성아가 캔 감자는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2733780" y="3215988"/>
            <a:ext cx="249002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5.8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2.19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7.99 (kg)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541" y="2984999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2733780" y="3763663"/>
            <a:ext cx="1082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7.99 (kg)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65" y="326062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33" y="376916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857" y="3773793"/>
            <a:ext cx="360000" cy="3550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64601"/>
              </p:ext>
            </p:extLst>
          </p:nvPr>
        </p:nvGraphicFramePr>
        <p:xfrm>
          <a:off x="2951820" y="3465004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776CA196-5C2A-1BFC-C94F-CB4F7F1341D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39746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45599" y="2286586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덧셈을 세로로 쓸 때 소수점끼리 맞춰서 계산합니다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소수 두 자리 수의 덧셈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1" name="타원 60"/>
          <p:cNvSpPr/>
          <p:nvPr/>
        </p:nvSpPr>
        <p:spPr>
          <a:xfrm>
            <a:off x="1752722" y="1422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05C995D9-1265-7AE0-76CE-0B7E72665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8" y="241644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핵심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52C139A1-3010-471D-B229-59C8F4C56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48723"/>
              </p:ext>
            </p:extLst>
          </p:nvPr>
        </p:nvGraphicFramePr>
        <p:xfrm>
          <a:off x="2843808" y="3607658"/>
          <a:ext cx="151216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042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21B7A33-F210-43AA-A16A-66EB3BEEED75}"/>
              </a:ext>
            </a:extLst>
          </p:cNvPr>
          <p:cNvSpPr txBox="1"/>
          <p:nvPr/>
        </p:nvSpPr>
        <p:spPr>
          <a:xfrm>
            <a:off x="3402122" y="348660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B36962-6544-47B1-BAA6-1AE2DDC63BC4}"/>
              </a:ext>
            </a:extLst>
          </p:cNvPr>
          <p:cNvSpPr txBox="1"/>
          <p:nvPr/>
        </p:nvSpPr>
        <p:spPr>
          <a:xfrm>
            <a:off x="3402122" y="387591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468817-FEB6-4EDC-9AD9-0347DAB61AE8}"/>
              </a:ext>
            </a:extLst>
          </p:cNvPr>
          <p:cNvSpPr txBox="1"/>
          <p:nvPr/>
        </p:nvSpPr>
        <p:spPr>
          <a:xfrm>
            <a:off x="3402122" y="4249031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270094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36293" y="3342603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699792" y="3176972"/>
            <a:ext cx="1944216" cy="176419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094" y="3131603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269" y="4592743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38118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954" y="4627520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13954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954" y="4261007"/>
            <a:ext cx="360000" cy="355000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088CA9FE-2181-5933-410E-39522A1777C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3952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소수 두 자리 수의 뺄셈을 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8225683-436D-3D36-E906-83104B9C8C5E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74798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3_001_2015</a:t>
                      </a:r>
                      <a:r>
                        <a:rPr lang="ko-KR" altLang="en-US" sz="1000" dirty="0"/>
                        <a:t>개정</a:t>
                      </a:r>
                      <a:r>
                        <a:rPr lang="en-US" altLang="ko-KR" sz="1000" dirty="0"/>
                        <a:t>\</a:t>
                      </a:r>
                      <a:r>
                        <a:rPr lang="ko-KR" altLang="en-US" sz="1000" dirty="0"/>
                        <a:t>수학 </a:t>
                      </a:r>
                      <a:r>
                        <a:rPr lang="en-US" altLang="ko-KR" sz="1000" dirty="0"/>
                        <a:t>4-2 </a:t>
                      </a:r>
                      <a:r>
                        <a:rPr lang="ko-KR" altLang="en-US" sz="1000" dirty="0"/>
                        <a:t>지도서</a:t>
                      </a:r>
                      <a:r>
                        <a:rPr lang="en-US" altLang="ko-KR" sz="1000" dirty="0"/>
                        <a:t>\app\resource\contents\lesson03\ops\lesson03\images\mm_42_3_07_07_02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44C931AF-C1FC-57CB-D2DD-B5846FEE8742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543492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0.44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54349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281" y="4382790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54349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685" y="4382790"/>
            <a:ext cx="360000" cy="355000"/>
          </a:xfrm>
          <a:prstGeom prst="rect">
            <a:avLst/>
          </a:prstGeom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39ED2B-0CCE-BFCB-327A-A7CF9D36B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761" y="2453571"/>
            <a:ext cx="5963397" cy="1724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4609" y="3123360"/>
            <a:ext cx="42832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/>
              <a:t>＋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45898" y="3123360"/>
            <a:ext cx="42832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/>
              <a:t>＝</a:t>
            </a: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543492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0.44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54349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81" y="4382790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54349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685" y="4382790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8239ED2B-0CCE-BFCB-327A-A7CF9D36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1" y="2453571"/>
            <a:ext cx="5963397" cy="17243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324609" y="3123360"/>
            <a:ext cx="42832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/>
              <a:t>＋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445898" y="3123360"/>
            <a:ext cx="42832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/>
              <a:t>＝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347040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0.44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81" y="4186338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685" y="4186338"/>
            <a:ext cx="360000" cy="355000"/>
          </a:xfrm>
          <a:prstGeom prst="rect">
            <a:avLst/>
          </a:prstGeom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032CCCD-ECF6-BA1C-8A07-D7F22C8D558A}"/>
              </a:ext>
            </a:extLst>
          </p:cNvPr>
          <p:cNvSpPr txBox="1"/>
          <p:nvPr/>
        </p:nvSpPr>
        <p:spPr>
          <a:xfrm>
            <a:off x="7018371" y="1043626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39508D1-98E9-587A-2F5F-3F5FD03BBB73}"/>
              </a:ext>
            </a:extLst>
          </p:cNvPr>
          <p:cNvSpPr/>
          <p:nvPr/>
        </p:nvSpPr>
        <p:spPr>
          <a:xfrm>
            <a:off x="97485" y="4088485"/>
            <a:ext cx="6667165" cy="912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8">
            <a:extLst>
              <a:ext uri="{FF2B5EF4-FFF2-40B4-BE49-F238E27FC236}">
                <a16:creationId xmlns:a16="http://schemas.microsoft.com/office/drawing/2014/main" id="{FB116F74-796C-DB31-2E33-E70416DCCFEF}"/>
              </a:ext>
            </a:extLst>
          </p:cNvPr>
          <p:cNvSpPr/>
          <p:nvPr/>
        </p:nvSpPr>
        <p:spPr>
          <a:xfrm>
            <a:off x="243218" y="397949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id="{B4B07D52-D149-5256-48F8-B0010AD59CE4}"/>
              </a:ext>
            </a:extLst>
          </p:cNvPr>
          <p:cNvSpPr/>
          <p:nvPr/>
        </p:nvSpPr>
        <p:spPr>
          <a:xfrm flipH="1" flipV="1">
            <a:off x="5166625" y="50013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858063-9241-2427-D3BB-2F2CA04A205E}"/>
              </a:ext>
            </a:extLst>
          </p:cNvPr>
          <p:cNvSpPr txBox="1"/>
          <p:nvPr/>
        </p:nvSpPr>
        <p:spPr>
          <a:xfrm>
            <a:off x="467637" y="4326945"/>
            <a:ext cx="61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 한 칸의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모눈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838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2486BBD6-D39B-2425-FFAE-2DD64F5FBB6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07248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bg.png /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이미지 내 텍스트 새로 써주세요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3_001_2015</a:t>
                      </a:r>
                      <a:r>
                        <a:rPr lang="ko-KR" altLang="en-US" sz="1000" dirty="0"/>
                        <a:t>개정</a:t>
                      </a:r>
                      <a:r>
                        <a:rPr lang="en-US" altLang="ko-KR" sz="1000" dirty="0"/>
                        <a:t>\</a:t>
                      </a:r>
                      <a:r>
                        <a:rPr lang="ko-KR" altLang="en-US" sz="1000" dirty="0"/>
                        <a:t>수학 </a:t>
                      </a:r>
                      <a:r>
                        <a:rPr lang="en-US" altLang="ko-KR" sz="1000" dirty="0"/>
                        <a:t>4-2 </a:t>
                      </a:r>
                      <a:r>
                        <a:rPr lang="ko-KR" altLang="en-US" sz="1000" dirty="0"/>
                        <a:t>지도서</a:t>
                      </a:r>
                      <a:r>
                        <a:rPr lang="en-US" altLang="ko-KR" sz="1000" dirty="0"/>
                        <a:t>\app\resource\contents\lesson03\ops\lesson03\images\mm_42_3_07_07_03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6" y="2528901"/>
            <a:ext cx="5935197" cy="193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6143" y="2816932"/>
            <a:ext cx="8851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17469" y="2816932"/>
            <a:ext cx="8851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9612" y="3872371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25191" y="3872371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06816" y="3872371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462DFB75-0E82-E4A0-0D14-D8007D549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2805" y="3694871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462DFB75-0E82-E4A0-0D14-D8007D549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473" y="3709731"/>
            <a:ext cx="360000" cy="355000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>
            <a:off x="2637996" y="35488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6" y="2528901"/>
            <a:ext cx="5935197" cy="193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6143" y="2816932"/>
            <a:ext cx="8851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17469" y="2816932"/>
            <a:ext cx="8851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9612" y="3872371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25191" y="3872371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06816" y="3872371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80D13A-2E1F-B2B0-5D9F-B2DB9386969B}"/>
              </a:ext>
            </a:extLst>
          </p:cNvPr>
          <p:cNvSpPr txBox="1"/>
          <p:nvPr/>
        </p:nvSpPr>
        <p:spPr>
          <a:xfrm>
            <a:off x="7018371" y="1043626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505729"/>
              </p:ext>
            </p:extLst>
          </p:nvPr>
        </p:nvGraphicFramePr>
        <p:xfrm>
          <a:off x="1896649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54365"/>
              </p:ext>
            </p:extLst>
          </p:nvPr>
        </p:nvGraphicFramePr>
        <p:xfrm>
          <a:off x="3948877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880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수의 합을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41768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CB00D99-F1F2-C6AB-2515-1700D1934E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E52A65FC-9D62-9B70-BA9A-29053466471F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6CF13219-00B8-1756-7FC9-4D5763E5C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403" y="3407224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1C577915-1EDF-C982-8F94-652B7318E534}"/>
              </a:ext>
            </a:extLst>
          </p:cNvPr>
          <p:cNvSpPr/>
          <p:nvPr/>
        </p:nvSpPr>
        <p:spPr bwMode="auto">
          <a:xfrm>
            <a:off x="3131840" y="3567926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수의 합을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30FFA59-4030-0CF8-981A-E80000692AFB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BDC430-B528-11C5-4694-56D7B32E7A09}"/>
              </a:ext>
            </a:extLst>
          </p:cNvPr>
          <p:cNvSpPr/>
          <p:nvPr/>
        </p:nvSpPr>
        <p:spPr>
          <a:xfrm>
            <a:off x="97485" y="4137027"/>
            <a:ext cx="6667165" cy="912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1705F893-B080-C77B-5FFC-8EDD77904B92}"/>
              </a:ext>
            </a:extLst>
          </p:cNvPr>
          <p:cNvSpPr/>
          <p:nvPr/>
        </p:nvSpPr>
        <p:spPr>
          <a:xfrm>
            <a:off x="243218" y="4028039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0" name="직각 삼각형 39">
            <a:extLst>
              <a:ext uri="{FF2B5EF4-FFF2-40B4-BE49-F238E27FC236}">
                <a16:creationId xmlns:a16="http://schemas.microsoft.com/office/drawing/2014/main" id="{2067EEE4-9698-F5D6-3CA8-CE590CBEC33B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E20722-6849-95F7-A4C6-A034B8E60503}"/>
              </a:ext>
            </a:extLst>
          </p:cNvPr>
          <p:cNvSpPr txBox="1"/>
          <p:nvPr/>
        </p:nvSpPr>
        <p:spPr>
          <a:xfrm>
            <a:off x="467637" y="4375487"/>
            <a:ext cx="61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1.3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2.09</a:t>
            </a:r>
          </a:p>
        </p:txBody>
      </p:sp>
      <p:pic>
        <p:nvPicPr>
          <p:cNvPr id="48" name="Picture 31">
            <a:extLst>
              <a:ext uri="{FF2B5EF4-FFF2-40B4-BE49-F238E27FC236}">
                <a16:creationId xmlns:a16="http://schemas.microsoft.com/office/drawing/2014/main" id="{2526ADA4-80A8-6652-08DD-40496E454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69457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CF13219-00B8-1756-7FC9-4D5763E5C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0403" y="3407224"/>
            <a:ext cx="360000" cy="3550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577915-1EDF-C982-8F94-652B7318E534}"/>
              </a:ext>
            </a:extLst>
          </p:cNvPr>
          <p:cNvSpPr/>
          <p:nvPr/>
        </p:nvSpPr>
        <p:spPr bwMode="auto">
          <a:xfrm>
            <a:off x="3131840" y="3567926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46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A3528C-C711-1D7A-2A90-BCD9B90F4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27"/>
          <a:stretch/>
        </p:blipFill>
        <p:spPr>
          <a:xfrm>
            <a:off x="65437" y="889525"/>
            <a:ext cx="6918831" cy="466371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327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mm_42_3_07_02_01_ani.mp4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65437" y="889525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9118" y="2398034"/>
            <a:ext cx="510505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호수로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가는 </a:t>
            </a:r>
            <a:r>
              <a:rPr lang="ko-KR" altLang="en-US" sz="3600" b="1" dirty="0">
                <a:solidFill>
                  <a:srgbClr val="E46C0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B473251-13E5-40AF-3D9A-8188C8059B2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2525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4E8C8A-8656-443E-A974-4C6659DFDB5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479EB5BD-AD83-E133-8D42-615B2926F97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9623EAE-A074-AC48-66F8-EEBB3866C718}"/>
              </a:ext>
            </a:extLst>
          </p:cNvPr>
          <p:cNvSpPr/>
          <p:nvPr/>
        </p:nvSpPr>
        <p:spPr>
          <a:xfrm>
            <a:off x="2068351" y="2295100"/>
            <a:ext cx="3040838" cy="8494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E3F853FA-3DBC-5815-453F-7E1C1FADA725}"/>
              </a:ext>
            </a:extLst>
          </p:cNvPr>
          <p:cNvSpPr txBox="1"/>
          <p:nvPr/>
        </p:nvSpPr>
        <p:spPr>
          <a:xfrm>
            <a:off x="2381357" y="2527447"/>
            <a:ext cx="2436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C24A70-8187-2B8E-A2E7-5BA833294C07}"/>
              </a:ext>
            </a:extLst>
          </p:cNvPr>
          <p:cNvSpPr txBox="1"/>
          <p:nvPr/>
        </p:nvSpPr>
        <p:spPr>
          <a:xfrm>
            <a:off x="3232459" y="3581957"/>
            <a:ext cx="684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2.42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973B0422-32C5-00D7-10BF-87A002498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158" y="3365410"/>
            <a:ext cx="360738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9623EAE-A074-AC48-66F8-EEBB3866C718}"/>
              </a:ext>
            </a:extLst>
          </p:cNvPr>
          <p:cNvSpPr/>
          <p:nvPr/>
        </p:nvSpPr>
        <p:spPr>
          <a:xfrm>
            <a:off x="2068351" y="2295100"/>
            <a:ext cx="3040838" cy="8494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E3F853FA-3DBC-5815-453F-7E1C1FADA725}"/>
              </a:ext>
            </a:extLst>
          </p:cNvPr>
          <p:cNvSpPr txBox="1"/>
          <p:nvPr/>
        </p:nvSpPr>
        <p:spPr>
          <a:xfrm>
            <a:off x="2381357" y="2527447"/>
            <a:ext cx="2436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C24A70-8187-2B8E-A2E7-5BA833294C07}"/>
              </a:ext>
            </a:extLst>
          </p:cNvPr>
          <p:cNvSpPr txBox="1"/>
          <p:nvPr/>
        </p:nvSpPr>
        <p:spPr>
          <a:xfrm>
            <a:off x="3232459" y="3581957"/>
            <a:ext cx="684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2.42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973B0422-32C5-00D7-10BF-87A002498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158" y="3365410"/>
            <a:ext cx="360738" cy="355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3581ABE-C7EE-2D3D-EE29-3380E43F8411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18840"/>
              </p:ext>
            </p:extLst>
          </p:nvPr>
        </p:nvGraphicFramePr>
        <p:xfrm>
          <a:off x="2904761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159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43">
            <a:extLst>
              <a:ext uri="{FF2B5EF4-FFF2-40B4-BE49-F238E27FC236}">
                <a16:creationId xmlns:a16="http://schemas.microsoft.com/office/drawing/2014/main" id="{42B5D46E-7B6B-FBB7-4905-38A8D9D8977D}"/>
              </a:ext>
            </a:extLst>
          </p:cNvPr>
          <p:cNvSpPr txBox="1"/>
          <p:nvPr/>
        </p:nvSpPr>
        <p:spPr>
          <a:xfrm>
            <a:off x="873991" y="4052391"/>
            <a:ext cx="60860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노란색 페인트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0.55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빨간색 페인트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0.58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섞어 주황색 페인트를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만든 주황색 페인트는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BA6E0B0-A86D-BFA1-D0BA-0652AC7E43BD}"/>
              </a:ext>
            </a:extLst>
          </p:cNvPr>
          <p:cNvSpPr txBox="1"/>
          <p:nvPr/>
        </p:nvSpPr>
        <p:spPr>
          <a:xfrm>
            <a:off x="2931322" y="4011407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055" y="3865653"/>
            <a:ext cx="360738" cy="35500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7B547BD-B66F-63E4-711A-872D46865AC4}"/>
              </a:ext>
            </a:extLst>
          </p:cNvPr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D04312-C983-9236-5FFE-EA72D64D1C0B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3242F3E-51E9-BFB4-494A-063A32D7392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40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직선 연결선 42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755694" y="2492896"/>
            <a:ext cx="2320614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/>
          <p:nvPr/>
        </p:nvCxnSpPr>
        <p:spPr bwMode="auto">
          <a:xfrm>
            <a:off x="3157170" y="2492896"/>
            <a:ext cx="3528911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>
            <a:off x="755694" y="2960948"/>
            <a:ext cx="121779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5639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3">
            <a:extLst>
              <a:ext uri="{FF2B5EF4-FFF2-40B4-BE49-F238E27FC236}">
                <a16:creationId xmlns:a16="http://schemas.microsoft.com/office/drawing/2014/main" id="{42B5D46E-7B6B-FBB7-4905-38A8D9D8977D}"/>
              </a:ext>
            </a:extLst>
          </p:cNvPr>
          <p:cNvSpPr txBox="1"/>
          <p:nvPr/>
        </p:nvSpPr>
        <p:spPr>
          <a:xfrm>
            <a:off x="873991" y="4052391"/>
            <a:ext cx="60860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노란색 페인트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0.55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빨간색 페인트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0.58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섞어 주황색 페인트를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만든 주황색 페인트는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6E0B0-A86D-BFA1-D0BA-0652AC7E43BD}"/>
              </a:ext>
            </a:extLst>
          </p:cNvPr>
          <p:cNvSpPr txBox="1"/>
          <p:nvPr/>
        </p:nvSpPr>
        <p:spPr>
          <a:xfrm>
            <a:off x="2931322" y="4011407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055" y="3865653"/>
            <a:ext cx="360738" cy="355000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68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1" name="직선 연결선 70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755694" y="2492896"/>
            <a:ext cx="2320614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3157170" y="2492896"/>
            <a:ext cx="3528911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755694" y="2960948"/>
            <a:ext cx="121779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1AD4232-8C38-11EA-0659-B28F316FFEC8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98495"/>
              </p:ext>
            </p:extLst>
          </p:nvPr>
        </p:nvGraphicFramePr>
        <p:xfrm>
          <a:off x="2879812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95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2FEE79F-D366-82FC-568F-199A5174A96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6">
            <a:extLst>
              <a:ext uri="{FF2B5EF4-FFF2-40B4-BE49-F238E27FC236}">
                <a16:creationId xmlns:a16="http://schemas.microsoft.com/office/drawing/2014/main" id="{AC48C1AF-B75D-D0BD-D4F3-634611F0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9E88E6BE-B0BF-156E-C6FD-736D50DD2113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447316B-248C-B98E-A3FB-674702538DD7}"/>
              </a:ext>
            </a:extLst>
          </p:cNvPr>
          <p:cNvGrpSpPr/>
          <p:nvPr/>
        </p:nvGrpSpPr>
        <p:grpSpPr>
          <a:xfrm>
            <a:off x="3062341" y="3635336"/>
            <a:ext cx="1142238" cy="538856"/>
            <a:chOff x="6174520" y="1679148"/>
            <a:chExt cx="1142238" cy="53885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250CA69-00F1-912F-AD18-18D54B617C8D}"/>
                </a:ext>
              </a:extLst>
            </p:cNvPr>
            <p:cNvSpPr/>
            <p:nvPr/>
          </p:nvSpPr>
          <p:spPr bwMode="auto">
            <a:xfrm>
              <a:off x="6174520" y="1833284"/>
              <a:ext cx="924815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0.51</a:t>
              </a: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C5C7FA97-DA85-6BC3-8E30-DD3758405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E410CAF3-0934-0FA4-AA63-A6F1B9D30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88" y="2737026"/>
            <a:ext cx="6311144" cy="37399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54A78523-03E2-99DE-FB89-A5F485907090}"/>
              </a:ext>
            </a:extLst>
          </p:cNvPr>
          <p:cNvSpPr txBox="1"/>
          <p:nvPr/>
        </p:nvSpPr>
        <p:spPr>
          <a:xfrm>
            <a:off x="197532" y="2998946"/>
            <a:ext cx="423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14EC18-D2FD-0B3A-58D0-FF05C72DD2AA}"/>
              </a:ext>
            </a:extLst>
          </p:cNvPr>
          <p:cNvSpPr txBox="1"/>
          <p:nvPr/>
        </p:nvSpPr>
        <p:spPr>
          <a:xfrm>
            <a:off x="1232304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B5C96A6-32FD-D5A9-1F64-1CD6A0B318D8}"/>
              </a:ext>
            </a:extLst>
          </p:cNvPr>
          <p:cNvSpPr txBox="1"/>
          <p:nvPr/>
        </p:nvSpPr>
        <p:spPr>
          <a:xfrm>
            <a:off x="2332922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A229C1-C1C1-248A-F2B0-1CE25AA4E62B}"/>
              </a:ext>
            </a:extLst>
          </p:cNvPr>
          <p:cNvSpPr txBox="1"/>
          <p:nvPr/>
        </p:nvSpPr>
        <p:spPr>
          <a:xfrm>
            <a:off x="341922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A392DF-3EE7-7583-FC8E-D32CDC6F8DD9}"/>
              </a:ext>
            </a:extLst>
          </p:cNvPr>
          <p:cNvSpPr txBox="1"/>
          <p:nvPr/>
        </p:nvSpPr>
        <p:spPr>
          <a:xfrm>
            <a:off x="450553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689B479-15DE-7257-B81D-7BF2D3451B20}"/>
              </a:ext>
            </a:extLst>
          </p:cNvPr>
          <p:cNvSpPr txBox="1"/>
          <p:nvPr/>
        </p:nvSpPr>
        <p:spPr>
          <a:xfrm>
            <a:off x="5597383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800" y="280687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>
            <a:extLst>
              <a:ext uri="{FF2B5EF4-FFF2-40B4-BE49-F238E27FC236}">
                <a16:creationId xmlns:a16="http://schemas.microsoft.com/office/drawing/2014/main" id="{9E88E6BE-B0BF-156E-C6FD-736D50DD2113}"/>
              </a:ext>
            </a:extLst>
          </p:cNvPr>
          <p:cNvSpPr/>
          <p:nvPr/>
        </p:nvSpPr>
        <p:spPr>
          <a:xfrm>
            <a:off x="3186204" y="25200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>
            <a:extLst>
              <a:ext uri="{FF2B5EF4-FFF2-40B4-BE49-F238E27FC236}">
                <a16:creationId xmlns:a16="http://schemas.microsoft.com/office/drawing/2014/main" id="{9E88E6BE-B0BF-156E-C6FD-736D50DD2113}"/>
              </a:ext>
            </a:extLst>
          </p:cNvPr>
          <p:cNvSpPr/>
          <p:nvPr/>
        </p:nvSpPr>
        <p:spPr>
          <a:xfrm>
            <a:off x="5249810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945FEDB-CFEB-BF66-978E-B7E3D09D2F69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545AF098-DCB9-1FA8-9EE1-662F0A7E15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4081" y="2924944"/>
            <a:ext cx="2058320" cy="373994"/>
          </a:xfrm>
          <a:prstGeom prst="rect">
            <a:avLst/>
          </a:prstGeom>
        </p:spPr>
      </p:pic>
      <p:graphicFrame>
        <p:nvGraphicFramePr>
          <p:cNvPr id="104" name="Group 1072">
            <a:extLst>
              <a:ext uri="{FF2B5EF4-FFF2-40B4-BE49-F238E27FC236}">
                <a16:creationId xmlns:a16="http://schemas.microsoft.com/office/drawing/2014/main" id="{D75BF593-CEB2-9D1F-593D-B786641A9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04923"/>
              </p:ext>
            </p:extLst>
          </p:nvPr>
        </p:nvGraphicFramePr>
        <p:xfrm>
          <a:off x="115384" y="6142767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그대로 사용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9"/>
                        </a:rPr>
                        <a:t>https://cdata2.tsherpa.co.kr/tsherpa/MultiMedia/Flash/2020/curri/index.html?flashxmlnum=ost1208&amp;classa=A8-C1-42-MM-MM-04-04-08-0-0-0-0&amp;classno=MM_42_04/suh_0402_03_0008/suh_0402_03_0008_401_1.html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D38A095-DA79-233B-45D3-90121C1B6F59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92FEE79F-D366-82FC-568F-199A5174A96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3" name="Picture 6">
            <a:extLst>
              <a:ext uri="{FF2B5EF4-FFF2-40B4-BE49-F238E27FC236}">
                <a16:creationId xmlns:a16="http://schemas.microsoft.com/office/drawing/2014/main" id="{AC48C1AF-B75D-D0BD-D4F3-634611F0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C250CA69-00F1-912F-AD18-18D54B617C8D}"/>
              </a:ext>
            </a:extLst>
          </p:cNvPr>
          <p:cNvSpPr/>
          <p:nvPr/>
        </p:nvSpPr>
        <p:spPr bwMode="auto">
          <a:xfrm>
            <a:off x="3062341" y="3789472"/>
            <a:ext cx="924815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0.51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E410CAF3-0934-0FA4-AA63-A6F1B9D30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88" y="2737026"/>
            <a:ext cx="6311144" cy="373994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54A78523-03E2-99DE-FB89-A5F485907090}"/>
              </a:ext>
            </a:extLst>
          </p:cNvPr>
          <p:cNvSpPr txBox="1"/>
          <p:nvPr/>
        </p:nvSpPr>
        <p:spPr>
          <a:xfrm>
            <a:off x="197532" y="2998946"/>
            <a:ext cx="423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14EC18-D2FD-0B3A-58D0-FF05C72DD2AA}"/>
              </a:ext>
            </a:extLst>
          </p:cNvPr>
          <p:cNvSpPr txBox="1"/>
          <p:nvPr/>
        </p:nvSpPr>
        <p:spPr>
          <a:xfrm>
            <a:off x="1232304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5C96A6-32FD-D5A9-1F64-1CD6A0B318D8}"/>
              </a:ext>
            </a:extLst>
          </p:cNvPr>
          <p:cNvSpPr txBox="1"/>
          <p:nvPr/>
        </p:nvSpPr>
        <p:spPr>
          <a:xfrm>
            <a:off x="2332922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CA229C1-C1C1-248A-F2B0-1CE25AA4E62B}"/>
              </a:ext>
            </a:extLst>
          </p:cNvPr>
          <p:cNvSpPr txBox="1"/>
          <p:nvPr/>
        </p:nvSpPr>
        <p:spPr>
          <a:xfrm>
            <a:off x="341922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5A392DF-3EE7-7583-FC8E-D32CDC6F8DD9}"/>
              </a:ext>
            </a:extLst>
          </p:cNvPr>
          <p:cNvSpPr txBox="1"/>
          <p:nvPr/>
        </p:nvSpPr>
        <p:spPr>
          <a:xfrm>
            <a:off x="450553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689B479-15DE-7257-B81D-7BF2D3451B20}"/>
              </a:ext>
            </a:extLst>
          </p:cNvPr>
          <p:cNvSpPr txBox="1"/>
          <p:nvPr/>
        </p:nvSpPr>
        <p:spPr>
          <a:xfrm>
            <a:off x="5597383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800" y="280687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2" name="직각 삼각형 101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46264"/>
              </p:ext>
            </p:extLst>
          </p:nvPr>
        </p:nvGraphicFramePr>
        <p:xfrm>
          <a:off x="2811571" y="3411873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773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677145DD-A7AC-FD12-1B6D-4428FBB64935}"/>
              </a:ext>
            </a:extLst>
          </p:cNvPr>
          <p:cNvSpPr/>
          <p:nvPr/>
        </p:nvSpPr>
        <p:spPr>
          <a:xfrm>
            <a:off x="6408204" y="49468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B5F26A-810F-3B93-10E8-5387B463A62A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4FA0A570-7592-3999-2E97-6BEE40462B28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537F6143-A8ED-80D0-9B85-9E18E09A680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C58EC4-D52D-FA70-F300-EE0F65B1711F}"/>
              </a:ext>
            </a:extLst>
          </p:cNvPr>
          <p:cNvSpPr txBox="1"/>
          <p:nvPr/>
        </p:nvSpPr>
        <p:spPr>
          <a:xfrm>
            <a:off x="895972" y="3209120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EB0AF99-CDB4-EFDA-247D-FEE61C0C6ADE}"/>
              </a:ext>
            </a:extLst>
          </p:cNvPr>
          <p:cNvSpPr/>
          <p:nvPr/>
        </p:nvSpPr>
        <p:spPr bwMode="auto">
          <a:xfrm>
            <a:off x="2236220" y="320912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1.02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047" y="3048418"/>
            <a:ext cx="360000" cy="35500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4710942" y="3700098"/>
            <a:ext cx="11572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81273"/>
              </p:ext>
            </p:extLst>
          </p:nvPr>
        </p:nvGraphicFramePr>
        <p:xfrm>
          <a:off x="4735878" y="2600908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014" y="359384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4710942" y="3700098"/>
            <a:ext cx="11572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1432"/>
              </p:ext>
            </p:extLst>
          </p:nvPr>
        </p:nvGraphicFramePr>
        <p:xfrm>
          <a:off x="4735878" y="2600908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96" name="그림 95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014" y="3593841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>
            <a:extLst>
              <a:ext uri="{FF2B5EF4-FFF2-40B4-BE49-F238E27FC236}">
                <a16:creationId xmlns:a16="http://schemas.microsoft.com/office/drawing/2014/main" id="{537F6143-A8ED-80D0-9B85-9E18E09A680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C58EC4-D52D-FA70-F300-EE0F65B1711F}"/>
              </a:ext>
            </a:extLst>
          </p:cNvPr>
          <p:cNvSpPr txBox="1"/>
          <p:nvPr/>
        </p:nvSpPr>
        <p:spPr>
          <a:xfrm>
            <a:off x="895972" y="3209120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EB0AF99-CDB4-EFDA-247D-FEE61C0C6ADE}"/>
              </a:ext>
            </a:extLst>
          </p:cNvPr>
          <p:cNvSpPr/>
          <p:nvPr/>
        </p:nvSpPr>
        <p:spPr bwMode="auto">
          <a:xfrm>
            <a:off x="2236220" y="320912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1.02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047" y="3048418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CAE8BC-E111-39E0-50C8-07BC616C8D23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0" name="직각 삼각형 99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36055"/>
              </p:ext>
            </p:extLst>
          </p:nvPr>
        </p:nvGraphicFramePr>
        <p:xfrm>
          <a:off x="2760745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610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3" name="사각형: 둥근 모서리 103">
            <a:extLst>
              <a:ext uri="{FF2B5EF4-FFF2-40B4-BE49-F238E27FC236}">
                <a16:creationId xmlns:a16="http://schemas.microsoft.com/office/drawing/2014/main" id="{8DFEC099-8780-A023-596B-A44E133162F1}"/>
              </a:ext>
            </a:extLst>
          </p:cNvPr>
          <p:cNvSpPr/>
          <p:nvPr/>
        </p:nvSpPr>
        <p:spPr>
          <a:xfrm>
            <a:off x="1391258" y="2784765"/>
            <a:ext cx="4404878" cy="16523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3">
            <a:extLst>
              <a:ext uri="{FF2B5EF4-FFF2-40B4-BE49-F238E27FC236}">
                <a16:creationId xmlns:a16="http://schemas.microsoft.com/office/drawing/2014/main" id="{34DB2D5D-5BC6-4E1E-98B1-E6E80ADC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49" y="3666842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727320CA-F285-E0C2-C8F0-82EEBA309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185" y="2954160"/>
            <a:ext cx="533467" cy="5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D49E188-3127-CE9D-806B-74E238B35301}"/>
              </a:ext>
            </a:extLst>
          </p:cNvPr>
          <p:cNvSpPr txBox="1"/>
          <p:nvPr/>
        </p:nvSpPr>
        <p:spPr>
          <a:xfrm>
            <a:off x="575556" y="1604119"/>
            <a:ext cx="608467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              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B229B293-AE1F-1CF2-FC2E-151F70B8F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23721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E453C9B-8E95-4DDF-CA28-B29CCBD22928}"/>
              </a:ext>
            </a:extLst>
          </p:cNvPr>
          <p:cNvSpPr txBox="1"/>
          <p:nvPr/>
        </p:nvSpPr>
        <p:spPr>
          <a:xfrm>
            <a:off x="1741936" y="3024256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0.56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034FB5-7170-E8DE-7F1E-EAD76C0FBB7C}"/>
              </a:ext>
            </a:extLst>
          </p:cNvPr>
          <p:cNvSpPr txBox="1"/>
          <p:nvPr/>
        </p:nvSpPr>
        <p:spPr>
          <a:xfrm>
            <a:off x="4159613" y="3024256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0.87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:a16="http://schemas.microsoft.com/office/drawing/2014/main" id="{B2CBC8F7-9258-0466-BCE7-2C4C1A3EA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68" y="29049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A3EA040-560E-B758-C5E8-670F03C892A2}"/>
              </a:ext>
            </a:extLst>
          </p:cNvPr>
          <p:cNvSpPr txBox="1"/>
          <p:nvPr/>
        </p:nvSpPr>
        <p:spPr>
          <a:xfrm>
            <a:off x="1741936" y="3746312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0.19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627049-6EDD-F29C-2161-5AF548A1419C}"/>
              </a:ext>
            </a:extLst>
          </p:cNvPr>
          <p:cNvSpPr txBox="1"/>
          <p:nvPr/>
        </p:nvSpPr>
        <p:spPr>
          <a:xfrm>
            <a:off x="4159613" y="3746312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1.14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25B40E20-1F02-F668-BD10-9191A13BD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68" y="36269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id="{BB60A252-6DC3-910E-1D1B-1C794863C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6">
            <a:extLst>
              <a:ext uri="{FF2B5EF4-FFF2-40B4-BE49-F238E27FC236}">
                <a16:creationId xmlns:a16="http://schemas.microsoft.com/office/drawing/2014/main" id="{115D1CB6-64EB-2D5A-795F-EB63F1E4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7C93494E-BF96-5EAA-FE90-D1E902EA13D9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F78BB3FC-1465-1D62-3187-CF7A8D803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010757FB-609A-3F87-2C0B-20FCBBA57D68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7939D17-8E36-3254-39CF-5850C4FBDBE7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하단에 파란색 계산 결과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10757FB-609A-3F87-2C0B-20FCBBA57D68}"/>
              </a:ext>
            </a:extLst>
          </p:cNvPr>
          <p:cNvSpPr/>
          <p:nvPr/>
        </p:nvSpPr>
        <p:spPr>
          <a:xfrm>
            <a:off x="1576979" y="33747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사각형: 둥근 모서리 103">
            <a:extLst>
              <a:ext uri="{FF2B5EF4-FFF2-40B4-BE49-F238E27FC236}">
                <a16:creationId xmlns:a16="http://schemas.microsoft.com/office/drawing/2014/main" id="{8DFEC099-8780-A023-596B-A44E133162F1}"/>
              </a:ext>
            </a:extLst>
          </p:cNvPr>
          <p:cNvSpPr/>
          <p:nvPr/>
        </p:nvSpPr>
        <p:spPr>
          <a:xfrm>
            <a:off x="1391258" y="2784765"/>
            <a:ext cx="4404878" cy="16523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3">
            <a:extLst>
              <a:ext uri="{FF2B5EF4-FFF2-40B4-BE49-F238E27FC236}">
                <a16:creationId xmlns:a16="http://schemas.microsoft.com/office/drawing/2014/main" id="{34DB2D5D-5BC6-4E1E-98B1-E6E80ADC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49" y="3666842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id="{727320CA-F285-E0C2-C8F0-82EEBA309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185" y="2954160"/>
            <a:ext cx="533467" cy="5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BE453C9B-8E95-4DDF-CA28-B29CCBD22928}"/>
              </a:ext>
            </a:extLst>
          </p:cNvPr>
          <p:cNvSpPr txBox="1"/>
          <p:nvPr/>
        </p:nvSpPr>
        <p:spPr>
          <a:xfrm>
            <a:off x="1741936" y="3024256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0.56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1034FB5-7170-E8DE-7F1E-EAD76C0FBB7C}"/>
              </a:ext>
            </a:extLst>
          </p:cNvPr>
          <p:cNvSpPr txBox="1"/>
          <p:nvPr/>
        </p:nvSpPr>
        <p:spPr>
          <a:xfrm>
            <a:off x="4159613" y="3024256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0.87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" name="Picture 4">
            <a:extLst>
              <a:ext uri="{FF2B5EF4-FFF2-40B4-BE49-F238E27FC236}">
                <a16:creationId xmlns:a16="http://schemas.microsoft.com/office/drawing/2014/main" id="{B2CBC8F7-9258-0466-BCE7-2C4C1A3EA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68" y="29049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A3EA040-560E-B758-C5E8-670F03C892A2}"/>
              </a:ext>
            </a:extLst>
          </p:cNvPr>
          <p:cNvSpPr txBox="1"/>
          <p:nvPr/>
        </p:nvSpPr>
        <p:spPr>
          <a:xfrm>
            <a:off x="1741936" y="3746312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0.19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7049-6EDD-F29C-2161-5AF548A1419C}"/>
              </a:ext>
            </a:extLst>
          </p:cNvPr>
          <p:cNvSpPr txBox="1"/>
          <p:nvPr/>
        </p:nvSpPr>
        <p:spPr>
          <a:xfrm>
            <a:off x="4159613" y="3746312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1.14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25B40E20-1F02-F668-BD10-9191A13BD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68" y="36269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7BB1E77-3B40-B830-96F2-C957AB49F5DF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>
            <a:extLst>
              <a:ext uri="{FF2B5EF4-FFF2-40B4-BE49-F238E27FC236}">
                <a16:creationId xmlns:a16="http://schemas.microsoft.com/office/drawing/2014/main" id="{BB60A252-6DC3-910E-1D1B-1C794863C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6">
            <a:extLst>
              <a:ext uri="{FF2B5EF4-FFF2-40B4-BE49-F238E27FC236}">
                <a16:creationId xmlns:a16="http://schemas.microsoft.com/office/drawing/2014/main" id="{115D1CB6-64EB-2D5A-795F-EB63F1E4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>
            <a:extLst>
              <a:ext uri="{FF2B5EF4-FFF2-40B4-BE49-F238E27FC236}">
                <a16:creationId xmlns:a16="http://schemas.microsoft.com/office/drawing/2014/main" id="{F78BB3FC-1465-1D62-3187-CF7A8D803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사각형: 둥근 모서리 46">
            <a:extLst>
              <a:ext uri="{FF2B5EF4-FFF2-40B4-BE49-F238E27FC236}">
                <a16:creationId xmlns:a16="http://schemas.microsoft.com/office/drawing/2014/main" id="{0E1B7C47-A99A-DB92-70A8-13A7236880CF}"/>
              </a:ext>
            </a:extLst>
          </p:cNvPr>
          <p:cNvSpPr/>
          <p:nvPr/>
        </p:nvSpPr>
        <p:spPr>
          <a:xfrm>
            <a:off x="1104412" y="4855866"/>
            <a:ext cx="1271343" cy="27532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BC80A2C9-F07D-BA59-8F34-8B0D6BF6AEAC}"/>
              </a:ext>
            </a:extLst>
          </p:cNvPr>
          <p:cNvGrpSpPr/>
          <p:nvPr/>
        </p:nvGrpSpPr>
        <p:grpSpPr>
          <a:xfrm>
            <a:off x="251520" y="3958926"/>
            <a:ext cx="6516727" cy="1252902"/>
            <a:chOff x="245703" y="4020388"/>
            <a:chExt cx="6516727" cy="125290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F1BEA42-4A06-2825-17FE-515ABB448FBB}"/>
                </a:ext>
              </a:extLst>
            </p:cNvPr>
            <p:cNvSpPr/>
            <p:nvPr/>
          </p:nvSpPr>
          <p:spPr>
            <a:xfrm>
              <a:off x="245703" y="4182626"/>
              <a:ext cx="6516727" cy="9025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모서리가 둥근 직사각형 38">
              <a:extLst>
                <a:ext uri="{FF2B5EF4-FFF2-40B4-BE49-F238E27FC236}">
                  <a16:creationId xmlns:a16="http://schemas.microsoft.com/office/drawing/2014/main" id="{E52235F2-CA02-AD2F-5DFA-996F455C15B6}"/>
                </a:ext>
              </a:extLst>
            </p:cNvPr>
            <p:cNvSpPr/>
            <p:nvPr/>
          </p:nvSpPr>
          <p:spPr>
            <a:xfrm>
              <a:off x="338478" y="40203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5" name="직각 삼각형 94">
              <a:extLst>
                <a:ext uri="{FF2B5EF4-FFF2-40B4-BE49-F238E27FC236}">
                  <a16:creationId xmlns:a16="http://schemas.microsoft.com/office/drawing/2014/main" id="{90EA6ED4-732B-994B-E548-3FED99C01ED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96" name="Picture 31">
            <a:extLst>
              <a:ext uri="{FF2B5EF4-FFF2-40B4-BE49-F238E27FC236}">
                <a16:creationId xmlns:a16="http://schemas.microsoft.com/office/drawing/2014/main" id="{0B3BB6BB-71A6-A507-D5CB-22BDF0704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11" y="472054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728DE1F4-C628-91C7-C41C-A271F2C1BBCD}"/>
              </a:ext>
            </a:extLst>
          </p:cNvPr>
          <p:cNvSpPr txBox="1"/>
          <p:nvPr/>
        </p:nvSpPr>
        <p:spPr>
          <a:xfrm>
            <a:off x="431540" y="4300120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0.88,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0.87</a:t>
            </a:r>
          </a:p>
        </p:txBody>
      </p:sp>
      <p:pic>
        <p:nvPicPr>
          <p:cNvPr id="98" name="Picture 4">
            <a:extLst>
              <a:ext uri="{FF2B5EF4-FFF2-40B4-BE49-F238E27FC236}">
                <a16:creationId xmlns:a16="http://schemas.microsoft.com/office/drawing/2014/main" id="{00EA1CCB-C474-2729-439B-E73557A80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2225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1">
            <a:extLst>
              <a:ext uri="{FF2B5EF4-FFF2-40B4-BE49-F238E27FC236}">
                <a16:creationId xmlns:a16="http://schemas.microsoft.com/office/drawing/2014/main" id="{0A8E8086-B48E-AC6B-82B5-23359E950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11" y="437178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E6B22E1F-4CBA-614F-3D06-82B409B1C14C}"/>
              </a:ext>
            </a:extLst>
          </p:cNvPr>
          <p:cNvSpPr txBox="1"/>
          <p:nvPr/>
        </p:nvSpPr>
        <p:spPr>
          <a:xfrm>
            <a:off x="431540" y="4659630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1.42</a:t>
            </a:r>
          </a:p>
        </p:txBody>
      </p:sp>
      <p:pic>
        <p:nvPicPr>
          <p:cNvPr id="101" name="Picture 4">
            <a:extLst>
              <a:ext uri="{FF2B5EF4-FFF2-40B4-BE49-F238E27FC236}">
                <a16:creationId xmlns:a16="http://schemas.microsoft.com/office/drawing/2014/main" id="{9B5619BF-CFA5-B53C-5EEC-6A71C2CC8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7817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2D233DB2-59F1-DC58-5713-C5F68CDB7E7B}"/>
              </a:ext>
            </a:extLst>
          </p:cNvPr>
          <p:cNvSpPr txBox="1"/>
          <p:nvPr/>
        </p:nvSpPr>
        <p:spPr>
          <a:xfrm>
            <a:off x="4153754" y="4314582"/>
            <a:ext cx="146302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0.88      0.87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1DC6864-E375-38C0-EB89-7801B7986797}"/>
              </a:ext>
            </a:extLst>
          </p:cNvPr>
          <p:cNvSpPr txBox="1"/>
          <p:nvPr/>
        </p:nvSpPr>
        <p:spPr>
          <a:xfrm>
            <a:off x="4153754" y="4665718"/>
            <a:ext cx="146302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1.4      1.42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4688999" y="4323400"/>
            <a:ext cx="303759" cy="30375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4592076" y="4677027"/>
            <a:ext cx="303759" cy="30375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49E188-3127-CE9D-806B-74E238B35301}"/>
              </a:ext>
            </a:extLst>
          </p:cNvPr>
          <p:cNvSpPr txBox="1"/>
          <p:nvPr/>
        </p:nvSpPr>
        <p:spPr>
          <a:xfrm>
            <a:off x="575556" y="1604119"/>
            <a:ext cx="608467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              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B229B293-AE1F-1CF2-FC2E-151F70B8F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23721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71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0378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2199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무엇을 나타낸 그림인가요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24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877283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CCDC670-10AE-80CC-9318-E460D8E4A338}"/>
              </a:ext>
            </a:extLst>
          </p:cNvPr>
          <p:cNvSpPr/>
          <p:nvPr/>
        </p:nvSpPr>
        <p:spPr>
          <a:xfrm>
            <a:off x="6634311" y="5198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4E4119-B7F9-1638-3F24-A0046C3447AE}"/>
              </a:ext>
            </a:extLst>
          </p:cNvPr>
          <p:cNvSpPr/>
          <p:nvPr/>
        </p:nvSpPr>
        <p:spPr bwMode="auto">
          <a:xfrm>
            <a:off x="3916115" y="2055808"/>
            <a:ext cx="2974460" cy="6771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호수까지의 거리가 안내된 산책로 지도입니다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1844824"/>
            <a:ext cx="360000" cy="355000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43" name="그룹 42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" y="1615232"/>
            <a:ext cx="3680141" cy="397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3779912" y="529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5265204"/>
            <a:ext cx="360000" cy="360000"/>
          </a:xfrm>
          <a:prstGeom prst="rect">
            <a:avLst/>
          </a:prstGeom>
        </p:spPr>
      </p:pic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42613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SA42312.psd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91680" y="2540555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0.39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02523" y="2924944"/>
            <a:ext cx="930063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32266" y="3385812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63688" y="3770533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0.67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4EABF92-8156-FB4A-30E9-FE18B33F0BB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4C2169CE-B124-42F5-99E5-01CDAA5A0D44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지혜는 과자에 넣을 아몬드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㎏을 가져왔습니다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가져온 아몬드와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초코칩은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모두 몇 ㎏인지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B0EB9F6-4B82-8A81-ADE5-5A33BC1FE29D}"/>
              </a:ext>
            </a:extLst>
          </p:cNvPr>
          <p:cNvGrpSpPr/>
          <p:nvPr/>
        </p:nvGrpSpPr>
        <p:grpSpPr>
          <a:xfrm>
            <a:off x="2859051" y="3432430"/>
            <a:ext cx="2281892" cy="537565"/>
            <a:chOff x="5138719" y="1660849"/>
            <a:chExt cx="2281892" cy="53756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9DD02A4-06FF-A9F4-BC70-8AAC1D8E2BF9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0.72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0.59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1.31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B6A17814-F441-B0B5-BE57-C3F171A5C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8E2A93-EE6F-E39A-0A3C-B9F4D20E15CC}"/>
              </a:ext>
            </a:extLst>
          </p:cNvPr>
          <p:cNvGrpSpPr/>
          <p:nvPr/>
        </p:nvGrpSpPr>
        <p:grpSpPr>
          <a:xfrm>
            <a:off x="2859052" y="3980105"/>
            <a:ext cx="1322711" cy="537565"/>
            <a:chOff x="5803505" y="1660849"/>
            <a:chExt cx="1322711" cy="53756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72BF4EE-CD0A-3888-5C29-343FE0642C3E}"/>
                </a:ext>
              </a:extLst>
            </p:cNvPr>
            <p:cNvSpPr/>
            <p:nvPr/>
          </p:nvSpPr>
          <p:spPr bwMode="auto">
            <a:xfrm>
              <a:off x="5803505" y="1833284"/>
              <a:ext cx="112121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1.31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CE49310D-BE06-E5A7-9611-53F026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0" name="Picture 3">
            <a:extLst>
              <a:ext uri="{FF2B5EF4-FFF2-40B4-BE49-F238E27FC236}">
                <a16:creationId xmlns:a16="http://schemas.microsoft.com/office/drawing/2014/main" id="{8C7F7647-C9D9-AF1A-1921-9D699EF9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51" y="364950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>
            <a:extLst>
              <a:ext uri="{FF2B5EF4-FFF2-40B4-BE49-F238E27FC236}">
                <a16:creationId xmlns:a16="http://schemas.microsoft.com/office/drawing/2014/main" id="{53015090-4228-FE5F-292F-BDADE3E8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19" y="415804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B972291-6CEC-4E46-B161-51202B55A499}"/>
              </a:ext>
            </a:extLst>
          </p:cNvPr>
          <p:cNvSpPr txBox="1"/>
          <p:nvPr/>
        </p:nvSpPr>
        <p:spPr>
          <a:xfrm>
            <a:off x="3960030" y="412906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160198" y="2600908"/>
            <a:ext cx="1525883" cy="289799"/>
            <a:chOff x="5160198" y="2631228"/>
            <a:chExt cx="1525883" cy="289799"/>
          </a:xfrm>
        </p:grpSpPr>
        <p:pic>
          <p:nvPicPr>
            <p:cNvPr id="94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96" name="직선 연결선 95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>
            <a:off x="755694" y="2456892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1749345" y="2456892"/>
            <a:ext cx="4816605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755694" y="2887750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D2AE7F6-8B6F-E8A8-418B-8BE58E0214A1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B0EB9F6-4B82-8A81-ADE5-5A33BC1FE29D}"/>
              </a:ext>
            </a:extLst>
          </p:cNvPr>
          <p:cNvGrpSpPr/>
          <p:nvPr/>
        </p:nvGrpSpPr>
        <p:grpSpPr>
          <a:xfrm>
            <a:off x="2859051" y="3432430"/>
            <a:ext cx="2281892" cy="537565"/>
            <a:chOff x="5138719" y="1660849"/>
            <a:chExt cx="2281892" cy="53756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9DD02A4-06FF-A9F4-BC70-8AAC1D8E2BF9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0.72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0.59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1.31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B6A17814-F441-B0B5-BE57-C3F171A5C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8E2A93-EE6F-E39A-0A3C-B9F4D20E15CC}"/>
              </a:ext>
            </a:extLst>
          </p:cNvPr>
          <p:cNvGrpSpPr/>
          <p:nvPr/>
        </p:nvGrpSpPr>
        <p:grpSpPr>
          <a:xfrm>
            <a:off x="2859052" y="3980105"/>
            <a:ext cx="1322711" cy="537565"/>
            <a:chOff x="5803505" y="1660849"/>
            <a:chExt cx="1322711" cy="53756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72BF4EE-CD0A-3888-5C29-343FE0642C3E}"/>
                </a:ext>
              </a:extLst>
            </p:cNvPr>
            <p:cNvSpPr/>
            <p:nvPr/>
          </p:nvSpPr>
          <p:spPr bwMode="auto">
            <a:xfrm>
              <a:off x="5803505" y="1833284"/>
              <a:ext cx="112121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1.31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CE49310D-BE06-E5A7-9611-53F026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0" name="Picture 3">
            <a:extLst>
              <a:ext uri="{FF2B5EF4-FFF2-40B4-BE49-F238E27FC236}">
                <a16:creationId xmlns:a16="http://schemas.microsoft.com/office/drawing/2014/main" id="{8C7F7647-C9D9-AF1A-1921-9D699EF9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51" y="364950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>
            <a:extLst>
              <a:ext uri="{FF2B5EF4-FFF2-40B4-BE49-F238E27FC236}">
                <a16:creationId xmlns:a16="http://schemas.microsoft.com/office/drawing/2014/main" id="{53015090-4228-FE5F-292F-BDADE3E8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19" y="415804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B972291-6CEC-4E46-B161-51202B55A499}"/>
              </a:ext>
            </a:extLst>
          </p:cNvPr>
          <p:cNvSpPr txBox="1"/>
          <p:nvPr/>
        </p:nvSpPr>
        <p:spPr>
          <a:xfrm>
            <a:off x="3960030" y="412906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id="{DF166B0F-9AA5-1E03-56CA-B758E9B044DC}"/>
              </a:ext>
            </a:extLst>
          </p:cNvPr>
          <p:cNvGrpSpPr/>
          <p:nvPr/>
        </p:nvGrpSpPr>
        <p:grpSpPr>
          <a:xfrm>
            <a:off x="251521" y="3653656"/>
            <a:ext cx="6503860" cy="1583709"/>
            <a:chOff x="245704" y="3689581"/>
            <a:chExt cx="6503860" cy="1583709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99449CF-8727-E87D-B422-48EAF4A59A16}"/>
                </a:ext>
              </a:extLst>
            </p:cNvPr>
            <p:cNvSpPr/>
            <p:nvPr/>
          </p:nvSpPr>
          <p:spPr>
            <a:xfrm>
              <a:off x="245704" y="3882890"/>
              <a:ext cx="6503860" cy="1202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과자에 넣을 아몬드와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초코칩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무게의 합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지혜가 가져온 아몬드의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지혜가 가져온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초코칩의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0.59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1.31 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㎏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모서리가 둥근 직사각형 38">
              <a:extLst>
                <a:ext uri="{FF2B5EF4-FFF2-40B4-BE49-F238E27FC236}">
                  <a16:creationId xmlns:a16="http://schemas.microsoft.com/office/drawing/2014/main" id="{13AD7FBB-2729-F2FF-E080-1477AD8EE11A}"/>
                </a:ext>
              </a:extLst>
            </p:cNvPr>
            <p:cNvSpPr/>
            <p:nvPr/>
          </p:nvSpPr>
          <p:spPr>
            <a:xfrm>
              <a:off x="338478" y="368958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8" name="직각 삼각형 97">
              <a:extLst>
                <a:ext uri="{FF2B5EF4-FFF2-40B4-BE49-F238E27FC236}">
                  <a16:creationId xmlns:a16="http://schemas.microsoft.com/office/drawing/2014/main" id="{59AD51ED-344B-5AE0-2058-FFE85E517F7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43">
            <a:extLst>
              <a:ext uri="{FF2B5EF4-FFF2-40B4-BE49-F238E27FC236}">
                <a16:creationId xmlns:a16="http://schemas.microsoft.com/office/drawing/2014/main" id="{4C2169CE-B124-42F5-99E5-01CDAA5A0D44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지혜는 과자에 넣을 아몬드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㎏을 가져왔습니다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가져온 아몬드와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초코칩은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모두 몇 ㎏인지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1" name="그룹 100"/>
          <p:cNvGrpSpPr/>
          <p:nvPr/>
        </p:nvGrpSpPr>
        <p:grpSpPr>
          <a:xfrm>
            <a:off x="5160198" y="2600908"/>
            <a:ext cx="1525883" cy="289799"/>
            <a:chOff x="5160198" y="2631228"/>
            <a:chExt cx="1525883" cy="289799"/>
          </a:xfrm>
        </p:grpSpPr>
        <p:pic>
          <p:nvPicPr>
            <p:cNvPr id="102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04" name="직선 연결선 103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직선 연결선 104"/>
          <p:cNvCxnSpPr/>
          <p:nvPr/>
        </p:nvCxnSpPr>
        <p:spPr bwMode="auto">
          <a:xfrm>
            <a:off x="755694" y="2456892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/>
          <p:cNvCxnSpPr/>
          <p:nvPr/>
        </p:nvCxnSpPr>
        <p:spPr bwMode="auto">
          <a:xfrm>
            <a:off x="1749345" y="2456892"/>
            <a:ext cx="4816605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755694" y="2887750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21726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965FBD4D-E941-C8B0-8EC8-859240AA1566}"/>
              </a:ext>
            </a:extLst>
          </p:cNvPr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7BB2E9E6-D153-0002-5172-22A493B2F8B8}"/>
              </a:ext>
            </a:extLst>
          </p:cNvPr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A131F9EF-B5F5-5174-C130-3764890B8F4E}"/>
              </a:ext>
            </a:extLst>
          </p:cNvPr>
          <p:cNvSpPr txBox="1"/>
          <p:nvPr/>
        </p:nvSpPr>
        <p:spPr>
          <a:xfrm>
            <a:off x="644499" y="1604119"/>
            <a:ext cx="60157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,       ,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10">
            <a:extLst>
              <a:ext uri="{FF2B5EF4-FFF2-40B4-BE49-F238E27FC236}">
                <a16:creationId xmlns:a16="http://schemas.microsoft.com/office/drawing/2014/main" id="{C70AA1CA-0E60-6507-56B1-D8815431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59" y="160733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1">
            <a:extLst>
              <a:ext uri="{FF2B5EF4-FFF2-40B4-BE49-F238E27FC236}">
                <a16:creationId xmlns:a16="http://schemas.microsoft.com/office/drawing/2014/main" id="{EAC3D8CE-4E7A-E54F-01C1-A62BA819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029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>
            <a:extLst>
              <a:ext uri="{FF2B5EF4-FFF2-40B4-BE49-F238E27FC236}">
                <a16:creationId xmlns:a16="http://schemas.microsoft.com/office/drawing/2014/main" id="{48F94C9D-2662-A05F-25F4-47BC5020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46" y="160733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사각형: 둥근 모서리 62">
            <a:extLst>
              <a:ext uri="{FF2B5EF4-FFF2-40B4-BE49-F238E27FC236}">
                <a16:creationId xmlns:a16="http://schemas.microsoft.com/office/drawing/2014/main" id="{8D4A3DC5-4240-00AD-122C-73D22AE3A323}"/>
              </a:ext>
            </a:extLst>
          </p:cNvPr>
          <p:cNvSpPr/>
          <p:nvPr/>
        </p:nvSpPr>
        <p:spPr>
          <a:xfrm>
            <a:off x="2766822" y="2645447"/>
            <a:ext cx="1579629" cy="1287609"/>
          </a:xfrm>
          <a:prstGeom prst="roundRect">
            <a:avLst>
              <a:gd name="adj" fmla="val 11035"/>
            </a:avLst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11">
            <a:extLst>
              <a:ext uri="{FF2B5EF4-FFF2-40B4-BE49-F238E27FC236}">
                <a16:creationId xmlns:a16="http://schemas.microsoft.com/office/drawing/2014/main" id="{F053A75E-F121-A299-F238-BD6420F4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40" y="27639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0">
            <a:extLst>
              <a:ext uri="{FF2B5EF4-FFF2-40B4-BE49-F238E27FC236}">
                <a16:creationId xmlns:a16="http://schemas.microsoft.com/office/drawing/2014/main" id="{6922B1BB-3CFB-91E6-BE76-11D39688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05" y="312570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>
            <a:extLst>
              <a:ext uri="{FF2B5EF4-FFF2-40B4-BE49-F238E27FC236}">
                <a16:creationId xmlns:a16="http://schemas.microsoft.com/office/drawing/2014/main" id="{457024BB-C874-3EDB-56F5-421F7077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8" y="350555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0">
            <a:extLst>
              <a:ext uri="{FF2B5EF4-FFF2-40B4-BE49-F238E27FC236}">
                <a16:creationId xmlns:a16="http://schemas.microsoft.com/office/drawing/2014/main" id="{73CA3346-5B0D-1104-EF8D-FCFD4996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34" y="440065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1">
            <a:extLst>
              <a:ext uri="{FF2B5EF4-FFF2-40B4-BE49-F238E27FC236}">
                <a16:creationId xmlns:a16="http://schemas.microsoft.com/office/drawing/2014/main" id="{EE9C4394-6753-C697-FA01-44EFD9F10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29" y="440361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>
            <a:extLst>
              <a:ext uri="{FF2B5EF4-FFF2-40B4-BE49-F238E27FC236}">
                <a16:creationId xmlns:a16="http://schemas.microsoft.com/office/drawing/2014/main" id="{61425984-96D4-EF12-B7FA-3F4E9FE1D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25" y="440065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8" name="그룹 97">
            <a:extLst>
              <a:ext uri="{FF2B5EF4-FFF2-40B4-BE49-F238E27FC236}">
                <a16:creationId xmlns:a16="http://schemas.microsoft.com/office/drawing/2014/main" id="{D917D2FD-1D3E-3545-688A-10D5690CD326}"/>
              </a:ext>
            </a:extLst>
          </p:cNvPr>
          <p:cNvGrpSpPr/>
          <p:nvPr/>
        </p:nvGrpSpPr>
        <p:grpSpPr>
          <a:xfrm>
            <a:off x="2099132" y="4222292"/>
            <a:ext cx="617679" cy="538856"/>
            <a:chOff x="6699079" y="1679148"/>
            <a:chExt cx="617679" cy="538856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23BAB4F6-7DF5-9E2C-D26B-5C5BD217B1C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65BF861C-2706-94EA-29CC-1BAD5F875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DD98C75-2931-C097-6B6A-DFA97C8ACAB5}"/>
              </a:ext>
            </a:extLst>
          </p:cNvPr>
          <p:cNvGrpSpPr/>
          <p:nvPr/>
        </p:nvGrpSpPr>
        <p:grpSpPr>
          <a:xfrm>
            <a:off x="3518948" y="4222292"/>
            <a:ext cx="617679" cy="538856"/>
            <a:chOff x="6699079" y="1679148"/>
            <a:chExt cx="617679" cy="538856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B6C282D-1B84-8059-9E4E-B2DC368D7F3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055BCA3F-8235-776C-1A0C-37E7235FF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EC2AE8E-64D3-3FB2-05EF-6EDCD035B82C}"/>
              </a:ext>
            </a:extLst>
          </p:cNvPr>
          <p:cNvGrpSpPr/>
          <p:nvPr/>
        </p:nvGrpSpPr>
        <p:grpSpPr>
          <a:xfrm>
            <a:off x="4890425" y="4222292"/>
            <a:ext cx="617679" cy="538856"/>
            <a:chOff x="6699079" y="1679148"/>
            <a:chExt cx="617679" cy="53885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8B3D4CF-7E73-6B8F-8767-A12C269839B7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64FAA739-B92E-A469-BD50-1EFD37CCC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72793"/>
              </p:ext>
            </p:extLst>
          </p:nvPr>
        </p:nvGraphicFramePr>
        <p:xfrm>
          <a:off x="2943935" y="2347660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500" b="1" dirty="0">
                        <a:solidFill>
                          <a:srgbClr val="00A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87EF2F08-0F6E-E49D-6BCD-BEE923180D9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AE189D9-3905-7912-3EF2-AE633D9F157C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사각형: 둥근 모서리 62">
            <a:extLst>
              <a:ext uri="{FF2B5EF4-FFF2-40B4-BE49-F238E27FC236}">
                <a16:creationId xmlns:a16="http://schemas.microsoft.com/office/drawing/2014/main" id="{8D4A3DC5-4240-00AD-122C-73D22AE3A323}"/>
              </a:ext>
            </a:extLst>
          </p:cNvPr>
          <p:cNvSpPr/>
          <p:nvPr/>
        </p:nvSpPr>
        <p:spPr>
          <a:xfrm>
            <a:off x="2766822" y="2645447"/>
            <a:ext cx="1579629" cy="1287609"/>
          </a:xfrm>
          <a:prstGeom prst="roundRect">
            <a:avLst>
              <a:gd name="adj" fmla="val 11035"/>
            </a:avLst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11">
            <a:extLst>
              <a:ext uri="{FF2B5EF4-FFF2-40B4-BE49-F238E27FC236}">
                <a16:creationId xmlns:a16="http://schemas.microsoft.com/office/drawing/2014/main" id="{F053A75E-F121-A299-F238-BD6420F4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40" y="27639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0">
            <a:extLst>
              <a:ext uri="{FF2B5EF4-FFF2-40B4-BE49-F238E27FC236}">
                <a16:creationId xmlns:a16="http://schemas.microsoft.com/office/drawing/2014/main" id="{6922B1BB-3CFB-91E6-BE76-11D39688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05" y="312570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>
            <a:extLst>
              <a:ext uri="{FF2B5EF4-FFF2-40B4-BE49-F238E27FC236}">
                <a16:creationId xmlns:a16="http://schemas.microsoft.com/office/drawing/2014/main" id="{457024BB-C874-3EDB-56F5-421F7077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8" y="350555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37470"/>
              </p:ext>
            </p:extLst>
          </p:nvPr>
        </p:nvGraphicFramePr>
        <p:xfrm>
          <a:off x="2943935" y="2347660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500" b="1" dirty="0">
                        <a:solidFill>
                          <a:srgbClr val="00A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43">
            <a:extLst>
              <a:ext uri="{FF2B5EF4-FFF2-40B4-BE49-F238E27FC236}">
                <a16:creationId xmlns:a16="http://schemas.microsoft.com/office/drawing/2014/main" id="{A131F9EF-B5F5-5174-C130-3764890B8F4E}"/>
              </a:ext>
            </a:extLst>
          </p:cNvPr>
          <p:cNvSpPr txBox="1"/>
          <p:nvPr/>
        </p:nvSpPr>
        <p:spPr>
          <a:xfrm>
            <a:off x="644499" y="1604119"/>
            <a:ext cx="60157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,       ,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3" name="Picture 10">
            <a:extLst>
              <a:ext uri="{FF2B5EF4-FFF2-40B4-BE49-F238E27FC236}">
                <a16:creationId xmlns:a16="http://schemas.microsoft.com/office/drawing/2014/main" id="{C70AA1CA-0E60-6507-56B1-D8815431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59" y="160733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1">
            <a:extLst>
              <a:ext uri="{FF2B5EF4-FFF2-40B4-BE49-F238E27FC236}">
                <a16:creationId xmlns:a16="http://schemas.microsoft.com/office/drawing/2014/main" id="{EAC3D8CE-4E7A-E54F-01C1-A62BA819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029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>
            <a:extLst>
              <a:ext uri="{FF2B5EF4-FFF2-40B4-BE49-F238E27FC236}">
                <a16:creationId xmlns:a16="http://schemas.microsoft.com/office/drawing/2014/main" id="{48F94C9D-2662-A05F-25F4-47BC5020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46" y="160733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0">
            <a:extLst>
              <a:ext uri="{FF2B5EF4-FFF2-40B4-BE49-F238E27FC236}">
                <a16:creationId xmlns:a16="http://schemas.microsoft.com/office/drawing/2014/main" id="{73CA3346-5B0D-1104-EF8D-FCFD4996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34" y="440065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1">
            <a:extLst>
              <a:ext uri="{FF2B5EF4-FFF2-40B4-BE49-F238E27FC236}">
                <a16:creationId xmlns:a16="http://schemas.microsoft.com/office/drawing/2014/main" id="{EE9C4394-6753-C697-FA01-44EFD9F10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29" y="440361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>
            <a:extLst>
              <a:ext uri="{FF2B5EF4-FFF2-40B4-BE49-F238E27FC236}">
                <a16:creationId xmlns:a16="http://schemas.microsoft.com/office/drawing/2014/main" id="{61425984-96D4-EF12-B7FA-3F4E9FE1D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25" y="440065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D917D2FD-1D3E-3545-688A-10D5690CD326}"/>
              </a:ext>
            </a:extLst>
          </p:cNvPr>
          <p:cNvGrpSpPr/>
          <p:nvPr/>
        </p:nvGrpSpPr>
        <p:grpSpPr>
          <a:xfrm>
            <a:off x="2099132" y="4222292"/>
            <a:ext cx="617679" cy="538856"/>
            <a:chOff x="6699079" y="1679148"/>
            <a:chExt cx="617679" cy="538856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3BAB4F6-7DF5-9E2C-D26B-5C5BD217B1C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65BF861C-2706-94EA-29CC-1BAD5F875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DD98C75-2931-C097-6B6A-DFA97C8ACAB5}"/>
              </a:ext>
            </a:extLst>
          </p:cNvPr>
          <p:cNvGrpSpPr/>
          <p:nvPr/>
        </p:nvGrpSpPr>
        <p:grpSpPr>
          <a:xfrm>
            <a:off x="3518948" y="4222292"/>
            <a:ext cx="617679" cy="538856"/>
            <a:chOff x="6699079" y="1679148"/>
            <a:chExt cx="617679" cy="538856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B6C282D-1B84-8059-9E4E-B2DC368D7F3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055BCA3F-8235-776C-1A0C-37E7235FF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EC2AE8E-64D3-3FB2-05EF-6EDCD035B82C}"/>
              </a:ext>
            </a:extLst>
          </p:cNvPr>
          <p:cNvGrpSpPr/>
          <p:nvPr/>
        </p:nvGrpSpPr>
        <p:grpSpPr>
          <a:xfrm>
            <a:off x="4890425" y="4222292"/>
            <a:ext cx="617679" cy="538856"/>
            <a:chOff x="6699079" y="1679148"/>
            <a:chExt cx="617679" cy="53885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8B3D4CF-7E73-6B8F-8767-A12C269839B7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64FAA739-B92E-A469-BD50-1EFD37CCC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A2931EC-982A-0B22-1CF0-465761237A38}"/>
              </a:ext>
            </a:extLst>
          </p:cNvPr>
          <p:cNvGrpSpPr/>
          <p:nvPr/>
        </p:nvGrpSpPr>
        <p:grpSpPr>
          <a:xfrm>
            <a:off x="251520" y="3626126"/>
            <a:ext cx="6516727" cy="1585702"/>
            <a:chOff x="245703" y="3687588"/>
            <a:chExt cx="6516727" cy="1585702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8505462-899F-6B2E-B266-6B7FC7F05E5C}"/>
                </a:ext>
              </a:extLst>
            </p:cNvPr>
            <p:cNvSpPr/>
            <p:nvPr/>
          </p:nvSpPr>
          <p:spPr>
            <a:xfrm>
              <a:off x="245703" y="3817244"/>
              <a:ext cx="6516727" cy="12679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모서리가 둥근 직사각형 38">
              <a:extLst>
                <a:ext uri="{FF2B5EF4-FFF2-40B4-BE49-F238E27FC236}">
                  <a16:creationId xmlns:a16="http://schemas.microsoft.com/office/drawing/2014/main" id="{1662B8E1-6570-9AF0-3DAA-C388F287694F}"/>
                </a:ext>
              </a:extLst>
            </p:cNvPr>
            <p:cNvSpPr/>
            <p:nvPr/>
          </p:nvSpPr>
          <p:spPr>
            <a:xfrm>
              <a:off x="338478" y="36875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3" name="직각 삼각형 112">
              <a:extLst>
                <a:ext uri="{FF2B5EF4-FFF2-40B4-BE49-F238E27FC236}">
                  <a16:creationId xmlns:a16="http://schemas.microsoft.com/office/drawing/2014/main" id="{24F40319-275C-910A-A573-9BF682F153B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24037D0B-5D5B-393A-17E2-A5BFE6E8F884}"/>
              </a:ext>
            </a:extLst>
          </p:cNvPr>
          <p:cNvSpPr txBox="1"/>
          <p:nvPr/>
        </p:nvSpPr>
        <p:spPr>
          <a:xfrm>
            <a:off x="431540" y="4300120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하므로 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A2F7090E-B4C4-16E4-2F68-C20ED7F25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2225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A5128067-247F-ACBE-70EF-82D50129E11F}"/>
              </a:ext>
            </a:extLst>
          </p:cNvPr>
          <p:cNvSpPr txBox="1"/>
          <p:nvPr/>
        </p:nvSpPr>
        <p:spPr>
          <a:xfrm>
            <a:off x="431540" y="4659630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하므로 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>
            <a:extLst>
              <a:ext uri="{FF2B5EF4-FFF2-40B4-BE49-F238E27FC236}">
                <a16:creationId xmlns:a16="http://schemas.microsoft.com/office/drawing/2014/main" id="{A787933C-7BF2-DF1C-020E-6585AFCA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7817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429A94BF-1289-DF51-CAD3-8DD0611BC779}"/>
              </a:ext>
            </a:extLst>
          </p:cNvPr>
          <p:cNvSpPr txBox="1"/>
          <p:nvPr/>
        </p:nvSpPr>
        <p:spPr>
          <a:xfrm>
            <a:off x="431540" y="3948205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9" name="Picture 4">
            <a:extLst>
              <a:ext uri="{FF2B5EF4-FFF2-40B4-BE49-F238E27FC236}">
                <a16:creationId xmlns:a16="http://schemas.microsoft.com/office/drawing/2014/main" id="{5EDC7528-D2EC-A964-4E8B-04DF01F4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07034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9">
            <a:extLst>
              <a:ext uri="{FF2B5EF4-FFF2-40B4-BE49-F238E27FC236}">
                <a16:creationId xmlns:a16="http://schemas.microsoft.com/office/drawing/2014/main" id="{B4D8B7A3-C0F2-139F-9398-4FD0509E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395556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0">
            <a:extLst>
              <a:ext uri="{FF2B5EF4-FFF2-40B4-BE49-F238E27FC236}">
                <a16:creationId xmlns:a16="http://schemas.microsoft.com/office/drawing/2014/main" id="{57E958EE-7E2A-7B5D-1959-894A21C81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30289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0">
            <a:extLst>
              <a:ext uri="{FF2B5EF4-FFF2-40B4-BE49-F238E27FC236}">
                <a16:creationId xmlns:a16="http://schemas.microsoft.com/office/drawing/2014/main" id="{92315E8B-2EDB-5038-F9DA-F224243F7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657" y="430289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1">
            <a:extLst>
              <a:ext uri="{FF2B5EF4-FFF2-40B4-BE49-F238E27FC236}">
                <a16:creationId xmlns:a16="http://schemas.microsoft.com/office/drawing/2014/main" id="{F3D6D470-881F-4A2C-0E9F-08EAA6B3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467043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1">
            <a:extLst>
              <a:ext uri="{FF2B5EF4-FFF2-40B4-BE49-F238E27FC236}">
                <a16:creationId xmlns:a16="http://schemas.microsoft.com/office/drawing/2014/main" id="{70C2F00A-5066-0927-1DF1-16B9BEB1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271" y="467043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604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5" name="사각형: 둥근 모서리 62">
            <a:extLst>
              <a:ext uri="{FF2B5EF4-FFF2-40B4-BE49-F238E27FC236}">
                <a16:creationId xmlns:a16="http://schemas.microsoft.com/office/drawing/2014/main" id="{8D4A3DC5-4240-00AD-122C-73D22AE3A323}"/>
              </a:ext>
            </a:extLst>
          </p:cNvPr>
          <p:cNvSpPr/>
          <p:nvPr/>
        </p:nvSpPr>
        <p:spPr>
          <a:xfrm>
            <a:off x="2766822" y="2645447"/>
            <a:ext cx="1579629" cy="1287609"/>
          </a:xfrm>
          <a:prstGeom prst="roundRect">
            <a:avLst>
              <a:gd name="adj" fmla="val 11035"/>
            </a:avLst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11">
            <a:extLst>
              <a:ext uri="{FF2B5EF4-FFF2-40B4-BE49-F238E27FC236}">
                <a16:creationId xmlns:a16="http://schemas.microsoft.com/office/drawing/2014/main" id="{F053A75E-F121-A299-F238-BD6420F4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40" y="27639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0">
            <a:extLst>
              <a:ext uri="{FF2B5EF4-FFF2-40B4-BE49-F238E27FC236}">
                <a16:creationId xmlns:a16="http://schemas.microsoft.com/office/drawing/2014/main" id="{6922B1BB-3CFB-91E6-BE76-11D39688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05" y="312570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>
            <a:extLst>
              <a:ext uri="{FF2B5EF4-FFF2-40B4-BE49-F238E27FC236}">
                <a16:creationId xmlns:a16="http://schemas.microsoft.com/office/drawing/2014/main" id="{457024BB-C874-3EDB-56F5-421F7077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8" y="350555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55090"/>
              </p:ext>
            </p:extLst>
          </p:nvPr>
        </p:nvGraphicFramePr>
        <p:xfrm>
          <a:off x="2943935" y="2347660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500" b="1" dirty="0">
                        <a:solidFill>
                          <a:srgbClr val="00A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43">
            <a:extLst>
              <a:ext uri="{FF2B5EF4-FFF2-40B4-BE49-F238E27FC236}">
                <a16:creationId xmlns:a16="http://schemas.microsoft.com/office/drawing/2014/main" id="{A131F9EF-B5F5-5174-C130-3764890B8F4E}"/>
              </a:ext>
            </a:extLst>
          </p:cNvPr>
          <p:cNvSpPr txBox="1"/>
          <p:nvPr/>
        </p:nvSpPr>
        <p:spPr>
          <a:xfrm>
            <a:off x="644499" y="1604119"/>
            <a:ext cx="60157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,       ,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3" name="Picture 10">
            <a:extLst>
              <a:ext uri="{FF2B5EF4-FFF2-40B4-BE49-F238E27FC236}">
                <a16:creationId xmlns:a16="http://schemas.microsoft.com/office/drawing/2014/main" id="{C70AA1CA-0E60-6507-56B1-D8815431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59" y="160733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1">
            <a:extLst>
              <a:ext uri="{FF2B5EF4-FFF2-40B4-BE49-F238E27FC236}">
                <a16:creationId xmlns:a16="http://schemas.microsoft.com/office/drawing/2014/main" id="{EAC3D8CE-4E7A-E54F-01C1-A62BA819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029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>
            <a:extLst>
              <a:ext uri="{FF2B5EF4-FFF2-40B4-BE49-F238E27FC236}">
                <a16:creationId xmlns:a16="http://schemas.microsoft.com/office/drawing/2014/main" id="{48F94C9D-2662-A05F-25F4-47BC5020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46" y="160733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0">
            <a:extLst>
              <a:ext uri="{FF2B5EF4-FFF2-40B4-BE49-F238E27FC236}">
                <a16:creationId xmlns:a16="http://schemas.microsoft.com/office/drawing/2014/main" id="{73CA3346-5B0D-1104-EF8D-FCFD4996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34" y="440065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1">
            <a:extLst>
              <a:ext uri="{FF2B5EF4-FFF2-40B4-BE49-F238E27FC236}">
                <a16:creationId xmlns:a16="http://schemas.microsoft.com/office/drawing/2014/main" id="{EE9C4394-6753-C697-FA01-44EFD9F10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29" y="440361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>
            <a:extLst>
              <a:ext uri="{FF2B5EF4-FFF2-40B4-BE49-F238E27FC236}">
                <a16:creationId xmlns:a16="http://schemas.microsoft.com/office/drawing/2014/main" id="{61425984-96D4-EF12-B7FA-3F4E9FE1D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25" y="440065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D917D2FD-1D3E-3545-688A-10D5690CD326}"/>
              </a:ext>
            </a:extLst>
          </p:cNvPr>
          <p:cNvGrpSpPr/>
          <p:nvPr/>
        </p:nvGrpSpPr>
        <p:grpSpPr>
          <a:xfrm>
            <a:off x="2099132" y="4222292"/>
            <a:ext cx="617679" cy="538856"/>
            <a:chOff x="6699079" y="1679148"/>
            <a:chExt cx="617679" cy="538856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3BAB4F6-7DF5-9E2C-D26B-5C5BD217B1C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65BF861C-2706-94EA-29CC-1BAD5F875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DD98C75-2931-C097-6B6A-DFA97C8ACAB5}"/>
              </a:ext>
            </a:extLst>
          </p:cNvPr>
          <p:cNvGrpSpPr/>
          <p:nvPr/>
        </p:nvGrpSpPr>
        <p:grpSpPr>
          <a:xfrm>
            <a:off x="3518948" y="4222292"/>
            <a:ext cx="617679" cy="538856"/>
            <a:chOff x="6699079" y="1679148"/>
            <a:chExt cx="617679" cy="538856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B6C282D-1B84-8059-9E4E-B2DC368D7F3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055BCA3F-8235-776C-1A0C-37E7235FF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EC2AE8E-64D3-3FB2-05EF-6EDCD035B82C}"/>
              </a:ext>
            </a:extLst>
          </p:cNvPr>
          <p:cNvGrpSpPr/>
          <p:nvPr/>
        </p:nvGrpSpPr>
        <p:grpSpPr>
          <a:xfrm>
            <a:off x="4890425" y="4222292"/>
            <a:ext cx="617679" cy="538856"/>
            <a:chOff x="6699079" y="1679148"/>
            <a:chExt cx="617679" cy="53885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8B3D4CF-7E73-6B8F-8767-A12C269839B7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64FAA739-B92E-A469-BD50-1EFD37CCC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A2931EC-982A-0B22-1CF0-465761237A38}"/>
              </a:ext>
            </a:extLst>
          </p:cNvPr>
          <p:cNvGrpSpPr/>
          <p:nvPr/>
        </p:nvGrpSpPr>
        <p:grpSpPr>
          <a:xfrm>
            <a:off x="251520" y="3626126"/>
            <a:ext cx="6516727" cy="1585702"/>
            <a:chOff x="245703" y="3687588"/>
            <a:chExt cx="6516727" cy="1585702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8505462-899F-6B2E-B266-6B7FC7F05E5C}"/>
                </a:ext>
              </a:extLst>
            </p:cNvPr>
            <p:cNvSpPr/>
            <p:nvPr/>
          </p:nvSpPr>
          <p:spPr>
            <a:xfrm>
              <a:off x="245703" y="3817244"/>
              <a:ext cx="6516727" cy="12679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모서리가 둥근 직사각형 38">
              <a:extLst>
                <a:ext uri="{FF2B5EF4-FFF2-40B4-BE49-F238E27FC236}">
                  <a16:creationId xmlns:a16="http://schemas.microsoft.com/office/drawing/2014/main" id="{1662B8E1-6570-9AF0-3DAA-C388F287694F}"/>
                </a:ext>
              </a:extLst>
            </p:cNvPr>
            <p:cNvSpPr/>
            <p:nvPr/>
          </p:nvSpPr>
          <p:spPr>
            <a:xfrm>
              <a:off x="338478" y="36875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3" name="직각 삼각형 112">
              <a:extLst>
                <a:ext uri="{FF2B5EF4-FFF2-40B4-BE49-F238E27FC236}">
                  <a16:creationId xmlns:a16="http://schemas.microsoft.com/office/drawing/2014/main" id="{24F40319-275C-910A-A573-9BF682F153B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24037D0B-5D5B-393A-17E2-A5BFE6E8F884}"/>
              </a:ext>
            </a:extLst>
          </p:cNvPr>
          <p:cNvSpPr txBox="1"/>
          <p:nvPr/>
        </p:nvSpPr>
        <p:spPr>
          <a:xfrm>
            <a:off x="431540" y="4300120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하므로 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A2F7090E-B4C4-16E4-2F68-C20ED7F25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2225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A5128067-247F-ACBE-70EF-82D50129E11F}"/>
              </a:ext>
            </a:extLst>
          </p:cNvPr>
          <p:cNvSpPr txBox="1"/>
          <p:nvPr/>
        </p:nvSpPr>
        <p:spPr>
          <a:xfrm>
            <a:off x="431540" y="4659630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하므로 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>
            <a:extLst>
              <a:ext uri="{FF2B5EF4-FFF2-40B4-BE49-F238E27FC236}">
                <a16:creationId xmlns:a16="http://schemas.microsoft.com/office/drawing/2014/main" id="{A787933C-7BF2-DF1C-020E-6585AFCA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7817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429A94BF-1289-DF51-CAD3-8DD0611BC779}"/>
              </a:ext>
            </a:extLst>
          </p:cNvPr>
          <p:cNvSpPr txBox="1"/>
          <p:nvPr/>
        </p:nvSpPr>
        <p:spPr>
          <a:xfrm>
            <a:off x="431540" y="3948205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9" name="Picture 4">
            <a:extLst>
              <a:ext uri="{FF2B5EF4-FFF2-40B4-BE49-F238E27FC236}">
                <a16:creationId xmlns:a16="http://schemas.microsoft.com/office/drawing/2014/main" id="{5EDC7528-D2EC-A964-4E8B-04DF01F4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07034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9">
            <a:extLst>
              <a:ext uri="{FF2B5EF4-FFF2-40B4-BE49-F238E27FC236}">
                <a16:creationId xmlns:a16="http://schemas.microsoft.com/office/drawing/2014/main" id="{B4D8B7A3-C0F2-139F-9398-4FD0509E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395556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0">
            <a:extLst>
              <a:ext uri="{FF2B5EF4-FFF2-40B4-BE49-F238E27FC236}">
                <a16:creationId xmlns:a16="http://schemas.microsoft.com/office/drawing/2014/main" id="{57E958EE-7E2A-7B5D-1959-894A21C81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30289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0">
            <a:extLst>
              <a:ext uri="{FF2B5EF4-FFF2-40B4-BE49-F238E27FC236}">
                <a16:creationId xmlns:a16="http://schemas.microsoft.com/office/drawing/2014/main" id="{92315E8B-2EDB-5038-F9DA-F224243F7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645" y="430289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1">
            <a:extLst>
              <a:ext uri="{FF2B5EF4-FFF2-40B4-BE49-F238E27FC236}">
                <a16:creationId xmlns:a16="http://schemas.microsoft.com/office/drawing/2014/main" id="{F3D6D470-881F-4A2C-0E9F-08EAA6B3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67043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1">
            <a:extLst>
              <a:ext uri="{FF2B5EF4-FFF2-40B4-BE49-F238E27FC236}">
                <a16:creationId xmlns:a16="http://schemas.microsoft.com/office/drawing/2014/main" id="{70C2F00A-5066-0927-1DF1-16B9BEB1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59" y="467043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084F5E8-9167-9C77-53CE-51F71B71B7D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0096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43252" y="698284"/>
            <a:ext cx="6941015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167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SA42312.psd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1" y="698284"/>
            <a:ext cx="6941015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121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95536" y="1196752"/>
            <a:ext cx="2745444" cy="28621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배도 부르고 쉬엄쉬엄 산책을 즐겨야지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가족은 호수까지 산책을 하기로 했어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지도를 보니 호수로 가는 길이 여러 가지야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달맞이 길로 가면 호수까지 얼마나 걸어야 할까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80012" y="2128616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0.39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8104" y="2508238"/>
            <a:ext cx="930063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5936" y="3044279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5746" y="3332311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0.67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F0173D-1D9C-D139-0FB2-2744C4A8CE77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짧은 길과 가장 긴 길을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416169"/>
            <a:ext cx="2974460" cy="18506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달맞이 길의 매점에서부터 호수까지의 거리가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0.39 k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로 가장 짧고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야생화 길의 입구에서부터 매점까지의 거리가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0.67 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로 가장 깁니다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221" y="3977754"/>
            <a:ext cx="360000" cy="355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39" name="그룹 38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" y="1615232"/>
            <a:ext cx="3680141" cy="397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5265204"/>
            <a:ext cx="360000" cy="3600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691680" y="2540555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0.39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02523" y="2924944"/>
            <a:ext cx="930063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2266" y="3385812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63688" y="3770533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0.67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24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8FBB07C3-6ADC-F6C7-1FCE-E85570DA666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 모둠에서 호수까지의 거리가 가장 짧은 산책로를 고른 친구를 찾아보려고 해요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하면 좋을까요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924944"/>
            <a:ext cx="2974460" cy="12211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산책로 입구에서부터 매점까지의 거리와 매점에서부터 호수까지의 거리를 더해서 비교해 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910" y="3968616"/>
            <a:ext cx="360000" cy="355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39" name="그룹 38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" y="1615232"/>
            <a:ext cx="3680141" cy="397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5265204"/>
            <a:ext cx="360000" cy="3600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691680" y="2540555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0.39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02523" y="2924944"/>
            <a:ext cx="930063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2266" y="3385812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63688" y="3770533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0.67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24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1D92A1A3-A397-85F2-099C-2F524FFD820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671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18895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덧셈 계산 원리를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77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C626E3-6CD0-0C3D-2285-E9C8A08CC43B}"/>
              </a:ext>
            </a:extLst>
          </p:cNvPr>
          <p:cNvSpPr txBox="1"/>
          <p:nvPr/>
        </p:nvSpPr>
        <p:spPr>
          <a:xfrm>
            <a:off x="652519" y="2763803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덧셈을 능숙하게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A7FFF1BF-D4D9-10CF-39E5-29106DF9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224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FE912082-8024-F82B-B9CC-A510F2027B34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거리를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355976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3705158"/>
            <a:ext cx="5827693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의 개수를 이용하여 구합니다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3857020"/>
            <a:ext cx="360000" cy="355000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374472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42" name="그룹 41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660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6314858" y="9852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보기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2476229"/>
            <a:ext cx="5827693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km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단위를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m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단위로 바꾸어 더합니다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2312876"/>
            <a:ext cx="360000" cy="355000"/>
          </a:xfrm>
          <a:prstGeom prst="rect">
            <a:avLst/>
          </a:prstGeom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5157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2957774"/>
            <a:ext cx="5827693" cy="6411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등분 한 모눈종이에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0.52(52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칸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색칠하고 이어서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0.39(39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칸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더 색칠합니다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033" y="3109636"/>
            <a:ext cx="360000" cy="355000"/>
          </a:xfrm>
          <a:prstGeom prst="rect">
            <a:avLst/>
          </a:prstGeom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99733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A581F438-8616-5F4A-21CA-4DBFABBA614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43242</TotalTime>
  <Words>3933</Words>
  <Application>Microsoft Office PowerPoint</Application>
  <PresentationFormat>화면 슬라이드 쇼(4:3)</PresentationFormat>
  <Paragraphs>1266</Paragraphs>
  <Slides>44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8099</cp:revision>
  <cp:lastPrinted>2021-12-20T01:30:02Z</cp:lastPrinted>
  <dcterms:created xsi:type="dcterms:W3CDTF">2008-07-15T12:19:11Z</dcterms:created>
  <dcterms:modified xsi:type="dcterms:W3CDTF">2022-07-19T02:31:41Z</dcterms:modified>
</cp:coreProperties>
</file>