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93" r:id="rId6"/>
    <p:sldId id="1374" r:id="rId7"/>
    <p:sldId id="1394" r:id="rId8"/>
    <p:sldId id="1376" r:id="rId9"/>
    <p:sldId id="1395" r:id="rId10"/>
    <p:sldId id="1390" r:id="rId11"/>
    <p:sldId id="1396" r:id="rId12"/>
    <p:sldId id="1380" r:id="rId13"/>
    <p:sldId id="1397" r:id="rId14"/>
    <p:sldId id="1382" r:id="rId15"/>
    <p:sldId id="1389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3C7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 varScale="1">
        <p:scale>
          <a:sx n="115" d="100"/>
          <a:sy n="115" d="100"/>
        </p:scale>
        <p:origin x="-1518" y="-5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943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410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756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어린이는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어른이 어린이보다 몇 명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90122" y="4582386"/>
            <a:ext cx="7795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601" y="4409951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6" y="2386889"/>
            <a:ext cx="3628360" cy="200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CF0DF70-E814-4898-BE19-8531DD895E4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어린이는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어른이 어린이보다 몇 명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6" y="2386889"/>
            <a:ext cx="3628360" cy="200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53052" y="3823661"/>
            <a:ext cx="6667165" cy="12615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기차에 탄 어른의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기차에 탄 어린이의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=438-261=177(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0000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즉 어른이 어린이보다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7431" y="3669097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/>
          <p:cNvSpPr/>
          <p:nvPr/>
        </p:nvSpPr>
        <p:spPr>
          <a:xfrm flipH="1" flipV="1">
            <a:off x="5183802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74A8510-E173-44A9-9255-476CF54F955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3473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" y="2318060"/>
            <a:ext cx="6764586" cy="28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8444" y="2636912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572 -       =303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92166" y="2672916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92166" y="36090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269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92166" y="45091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88444" y="3548173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684 -       =466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88444" y="4473116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853 -       =615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140242" y="2869852"/>
            <a:ext cx="1894853" cy="94277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3150328" y="2901361"/>
            <a:ext cx="1884767" cy="18297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145438" y="3825044"/>
            <a:ext cx="1889657" cy="900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9" y="16578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18371" y="1092168"/>
            <a:ext cx="21256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식의 선 잇기를 하여 정답이면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오답이면 텍스트 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427984" y="2137993"/>
            <a:ext cx="2416981" cy="190309"/>
            <a:chOff x="4421576" y="2197504"/>
            <a:chExt cx="2416981" cy="19030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4166043" y="2128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05605" y="233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83668" y="2744924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269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424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1_5_5_01.png / 1_5_5_02.png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1611896" y="3668606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11896" y="4568706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63627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1896" y="2744924"/>
            <a:ext cx="511832" cy="21962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B098B36E-4128-4D4F-B967-8107228961F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" y="2318060"/>
            <a:ext cx="6764586" cy="28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8444" y="2636912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572 -       =303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92166" y="2672916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30080" y="3465004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269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92166" y="45091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26358" y="3404157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684 -       =466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88444" y="4473116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853 -       =615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140242" y="2869852"/>
            <a:ext cx="1894853" cy="94277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3150328" y="2901361"/>
            <a:ext cx="1884767" cy="18297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145438" y="3825044"/>
            <a:ext cx="1889657" cy="900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9" y="16578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4427984" y="2137993"/>
            <a:ext cx="2416981" cy="190309"/>
            <a:chOff x="4421576" y="2197504"/>
            <a:chExt cx="2416981" cy="19030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583668" y="2744924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721582" y="3512293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87058" y="4587140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2178" y="2375123"/>
            <a:ext cx="6667165" cy="3004751"/>
            <a:chOff x="192745" y="3523478"/>
            <a:chExt cx="6667165" cy="1749812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613030"/>
              <a:ext cx="6667165" cy="1472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523478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577" y="2780928"/>
            <a:ext cx="6354697" cy="618132"/>
            <a:chOff x="358577" y="3392996"/>
            <a:chExt cx="6354697" cy="618132"/>
          </a:xfrm>
        </p:grpSpPr>
        <p:sp>
          <p:nvSpPr>
            <p:cNvPr id="54" name="직사각형 53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572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=303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+303=572,      =572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303,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=269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/>
          <p:cNvGrpSpPr/>
          <p:nvPr/>
        </p:nvGrpSpPr>
        <p:grpSpPr>
          <a:xfrm>
            <a:off x="363786" y="3494944"/>
            <a:ext cx="6354697" cy="618132"/>
            <a:chOff x="358577" y="3392996"/>
            <a:chExt cx="6354697" cy="618132"/>
          </a:xfrm>
        </p:grpSpPr>
        <p:sp>
          <p:nvSpPr>
            <p:cNvPr id="70" name="직사각형 69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684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=466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+466=684,      =684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466,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=218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363786" y="4323036"/>
            <a:ext cx="6354697" cy="618132"/>
            <a:chOff x="358577" y="3392996"/>
            <a:chExt cx="6354697" cy="618132"/>
          </a:xfrm>
        </p:grpSpPr>
        <p:sp>
          <p:nvSpPr>
            <p:cNvPr id="95" name="직사각형 94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853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=615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+615=853,      =853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615,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=238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488247A2-D098-4AF7-A6D9-EE121F3A41D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4011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를 한 번씩만 사용하여 가장 큰 세 자리 수를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작은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61900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181709" y="2877272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40" y="2699772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7497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24" y="1627497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7497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032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1_5_6_01~03.png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DB4D5465-68ED-4AEE-8D7C-5E67DD27926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7552" y="3562468"/>
            <a:ext cx="6667165" cy="1674895"/>
            <a:chOff x="227552" y="3562468"/>
            <a:chExt cx="6667165" cy="1674895"/>
          </a:xfrm>
        </p:grpSpPr>
        <p:grpSp>
          <p:nvGrpSpPr>
            <p:cNvPr id="49" name="그룹 48"/>
            <p:cNvGrpSpPr/>
            <p:nvPr/>
          </p:nvGrpSpPr>
          <p:grpSpPr>
            <a:xfrm>
              <a:off x="227552" y="3717032"/>
              <a:ext cx="6667165" cy="1520331"/>
              <a:chOff x="192745" y="3123464"/>
              <a:chExt cx="6667165" cy="2149826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92745" y="3123464"/>
                <a:ext cx="6667165" cy="1961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389112" y="3562468"/>
              <a:ext cx="561114" cy="30912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4341" y="3897052"/>
            <a:ext cx="6350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를 한 번씩만 사용하여 만들 수 있는 가장 큰 세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2" y="39900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0701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44342" y="4625975"/>
            <a:ext cx="62833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작은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743-237=506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를 한 번씩만 사용하여 가장 큰 세 자리 수를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작은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181709" y="2877272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627497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0" y="1627497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1627497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2" y="3946270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15" y="3946270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91" y="3946270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2BC5017D-6308-4B99-93FF-977092A5EC8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0419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058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1_5_05.html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17439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07328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27632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11015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3" name="TextBox 53"/>
          <p:cNvSpPr txBox="1"/>
          <p:nvPr/>
        </p:nvSpPr>
        <p:spPr>
          <a:xfrm>
            <a:off x="737458" y="4041068"/>
            <a:ext cx="13752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10+3-7=6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/>
          <p:cNvSpPr txBox="1"/>
          <p:nvPr/>
        </p:nvSpPr>
        <p:spPr>
          <a:xfrm>
            <a:off x="223263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50-30=20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형 설명선 94"/>
          <p:cNvSpPr/>
          <p:nvPr/>
        </p:nvSpPr>
        <p:spPr>
          <a:xfrm>
            <a:off x="84242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형 설명선 95"/>
          <p:cNvSpPr/>
          <p:nvPr/>
        </p:nvSpPr>
        <p:spPr>
          <a:xfrm>
            <a:off x="214519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형 설명선 96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800-400=400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V="1">
            <a:off x="99587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 flipV="1">
            <a:off x="2712392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4448231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 flipV="1">
            <a:off x="612729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>
          <a:xfrm>
            <a:off x="1233796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09760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950102" y="233862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26066" y="233862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676326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52290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355388" y="232736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031352" y="232736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499992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754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991502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051" y="3027586"/>
            <a:ext cx="366197" cy="361111"/>
          </a:xfrm>
          <a:prstGeom prst="rect">
            <a:avLst/>
          </a:prstGeom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745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1_5_1.sgv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9" y="2511916"/>
            <a:ext cx="3496192" cy="18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0CB19D3-7C63-4E79-BCBC-E607AE3DAE2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91980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754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883490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9" y="2511916"/>
            <a:ext cx="3496192" cy="18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59161" y="3210799"/>
            <a:ext cx="6667165" cy="2134500"/>
            <a:chOff x="192745" y="4030267"/>
            <a:chExt cx="6667165" cy="1243023"/>
          </a:xfrm>
        </p:grpSpPr>
        <p:sp>
          <p:nvSpPr>
            <p:cNvPr id="62" name="직사각형 61"/>
            <p:cNvSpPr/>
            <p:nvPr/>
          </p:nvSpPr>
          <p:spPr>
            <a:xfrm>
              <a:off x="192745" y="4112301"/>
              <a:ext cx="6667165" cy="972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8478" y="403026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57906" y="3476095"/>
            <a:ext cx="42289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79436" y="3476095"/>
            <a:ext cx="42289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34075"/>
              </p:ext>
            </p:extLst>
          </p:nvPr>
        </p:nvGraphicFramePr>
        <p:xfrm>
          <a:off x="467544" y="372063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169202" y="3476948"/>
            <a:ext cx="4495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60" y="35489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2151589" y="4210096"/>
            <a:ext cx="4495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754-216=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538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7" y="428210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직선 연결선 48"/>
          <p:cNvCxnSpPr/>
          <p:nvPr/>
        </p:nvCxnSpPr>
        <p:spPr bwMode="auto">
          <a:xfrm flipV="1">
            <a:off x="1151620" y="379375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81B1AF7-38CE-4A57-A284-E499F54B428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884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12483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3  3  8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48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900931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403669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215" y="218913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4426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07618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64" y="2168860"/>
            <a:ext cx="360000" cy="355000"/>
          </a:xfrm>
          <a:prstGeom prst="rect">
            <a:avLst/>
          </a:prstGeom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D0BF1305-D7E5-44CC-A0B0-F796813ADC2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0035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3  3  8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48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900931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403669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215" y="218913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25263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07618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64" y="2168860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59161" y="2914395"/>
            <a:ext cx="6667165" cy="2430903"/>
            <a:chOff x="192745" y="3857657"/>
            <a:chExt cx="6667165" cy="1415633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947667"/>
              <a:ext cx="6667165" cy="1137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85765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00511"/>
              </p:ext>
            </p:extLst>
          </p:nvPr>
        </p:nvGraphicFramePr>
        <p:xfrm>
          <a:off x="199040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59632"/>
              </p:ext>
            </p:extLst>
          </p:nvPr>
        </p:nvGraphicFramePr>
        <p:xfrm>
          <a:off x="1868041" y="3557309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08862"/>
              </p:ext>
            </p:extLst>
          </p:nvPr>
        </p:nvGraphicFramePr>
        <p:xfrm>
          <a:off x="3538823" y="3547784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72230"/>
              </p:ext>
            </p:extLst>
          </p:nvPr>
        </p:nvGraphicFramePr>
        <p:xfrm>
          <a:off x="5167592" y="354554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 bwMode="auto">
          <a:xfrm flipV="1">
            <a:off x="1057822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1341808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71600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 flipV="1">
            <a:off x="2303748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4367960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V="1">
            <a:off x="5623768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4654176" y="31672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83968" y="31672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27297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57089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17950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247742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FC006AB-832B-4FBC-B252-8873442F27C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3518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2224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360040" cy="34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3-1 지도서\app\resource\contents_sub\lesson01\ops\1\images\1_5\1_5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0" y="2528900"/>
            <a:ext cx="5962315" cy="2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13310"/>
              </p:ext>
            </p:extLst>
          </p:nvPr>
        </p:nvGraphicFramePr>
        <p:xfrm>
          <a:off x="1547664" y="2942465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32529"/>
              </p:ext>
            </p:extLst>
          </p:nvPr>
        </p:nvGraphicFramePr>
        <p:xfrm>
          <a:off x="4031940" y="287727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907762" y="2888939"/>
            <a:ext cx="1121257" cy="11212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387270" y="2888939"/>
            <a:ext cx="982632" cy="982632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1611224" y="2606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017942" y="2528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500823" y="1992629"/>
            <a:ext cx="1287352" cy="227347"/>
            <a:chOff x="5119157" y="2197503"/>
            <a:chExt cx="1287352" cy="22734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5119157" y="2197503"/>
              <a:ext cx="128735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19844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891446" y="5035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38557" y="5035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380195" y="1831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742" y="3290501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oxCheckContainer</a:t>
            </a:r>
            <a:r>
              <a:rPr lang="en-US" altLang="ko-KR" dirty="0"/>
              <a:t> 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9FC006AB-832B-4FBC-B252-8873442F27C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것에 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575596"/>
            <a:ext cx="426575" cy="41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3-1 지도서\app\resource\contents_sub\lesson01\ops\1\images\1_5\1_5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0" y="2528900"/>
            <a:ext cx="5962315" cy="2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31894"/>
              </p:ext>
            </p:extLst>
          </p:nvPr>
        </p:nvGraphicFramePr>
        <p:xfrm>
          <a:off x="1547664" y="2942465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08393"/>
              </p:ext>
            </p:extLst>
          </p:nvPr>
        </p:nvGraphicFramePr>
        <p:xfrm>
          <a:off x="4031940" y="287727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3765569" y="2528900"/>
            <a:ext cx="2030140" cy="203014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17141" y="2694073"/>
            <a:ext cx="1864967" cy="1864967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59161" y="2914395"/>
            <a:ext cx="6667165" cy="2430903"/>
            <a:chOff x="192745" y="3857657"/>
            <a:chExt cx="6667165" cy="1415633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947667"/>
              <a:ext cx="6667165" cy="1137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85765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4057"/>
              </p:ext>
            </p:extLst>
          </p:nvPr>
        </p:nvGraphicFramePr>
        <p:xfrm>
          <a:off x="1433344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5" name="직선 연결선 54"/>
          <p:cNvCxnSpPr/>
          <p:nvPr/>
        </p:nvCxnSpPr>
        <p:spPr bwMode="auto">
          <a:xfrm flipV="1">
            <a:off x="2292126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2576112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5904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05500"/>
              </p:ext>
            </p:extLst>
          </p:nvPr>
        </p:nvGraphicFramePr>
        <p:xfrm>
          <a:off x="3907452" y="3543139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 flipV="1">
            <a:off x="4766234" y="3634575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5050220" y="316525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680012" y="316525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5500823" y="1992629"/>
            <a:ext cx="1287352" cy="227347"/>
            <a:chOff x="5119157" y="2197503"/>
            <a:chExt cx="1287352" cy="22734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119157" y="2197503"/>
              <a:ext cx="128735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519844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AA517270-E153-4359-9EBD-91637CD216A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3614815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42371</TotalTime>
  <Words>1435</Words>
  <Application>Microsoft Office PowerPoint</Application>
  <PresentationFormat>화면 슬라이드 쇼(4:3)</PresentationFormat>
  <Paragraphs>599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7418</cp:revision>
  <dcterms:created xsi:type="dcterms:W3CDTF">2008-07-15T12:19:11Z</dcterms:created>
  <dcterms:modified xsi:type="dcterms:W3CDTF">2022-01-24T11:52:23Z</dcterms:modified>
</cp:coreProperties>
</file>