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1" r:id="rId12"/>
    <p:sldId id="1380" r:id="rId13"/>
    <p:sldId id="1382" r:id="rId14"/>
    <p:sldId id="1396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C6"/>
    <a:srgbClr val="ABE3C7"/>
    <a:srgbClr val="339933"/>
    <a:srgbClr val="B3CC82"/>
    <a:srgbClr val="33742A"/>
    <a:srgbClr val="DEDEDE"/>
    <a:srgbClr val="45A991"/>
    <a:srgbClr val="57BBA3"/>
    <a:srgbClr val="A4732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115" d="100"/>
          <a:sy n="115" d="100"/>
        </p:scale>
        <p:origin x="-1518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13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865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272491" y="4672289"/>
            <a:ext cx="75944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601" y="46644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8436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2CFE263-E37C-4B7B-B4F5-DC85BC3D7E8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81099" y="3609021"/>
            <a:ext cx="6667165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농장에 온 사람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만들기 체험을 한 사람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=824-587=237(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6832" y="3479912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DEEB42C2-91EA-41A1-B71B-5AF454AAE65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74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6607111" y="498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89663" y="4296297"/>
            <a:ext cx="4749285" cy="752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받아내림한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수를 빼지 않고 계산하였습니다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170699"/>
            <a:ext cx="360000" cy="35500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19443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15270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4720778" y="3486646"/>
            <a:ext cx="107340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4  5  5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636" y="3354630"/>
            <a:ext cx="360000" cy="355000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84535" y="4287010"/>
            <a:ext cx="566304" cy="402233"/>
            <a:chOff x="361347" y="4712399"/>
            <a:chExt cx="566304" cy="402233"/>
          </a:xfrm>
        </p:grpSpPr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92" name="타원 91"/>
          <p:cNvSpPr/>
          <p:nvPr/>
        </p:nvSpPr>
        <p:spPr>
          <a:xfrm>
            <a:off x="609294" y="413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부분이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4725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5364088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0052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23315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40052" y="213379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4811957" y="27150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5127732" y="273561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5127732" y="242122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타원 106"/>
          <p:cNvSpPr/>
          <p:nvPr/>
        </p:nvSpPr>
        <p:spPr>
          <a:xfrm>
            <a:off x="4515419" y="2170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1AD59EC4-B018-4781-8715-5A778CB022F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08902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7634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232221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769786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1AD59EC4-B018-4781-8715-5A778CB022F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8171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358302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895867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5516" y="2810968"/>
            <a:ext cx="6667165" cy="2426395"/>
            <a:chOff x="192745" y="3860282"/>
            <a:chExt cx="6667165" cy="1413008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68589"/>
              <a:ext cx="6667165" cy="1116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6028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24584"/>
              </p:ext>
            </p:extLst>
          </p:nvPr>
        </p:nvGraphicFramePr>
        <p:xfrm>
          <a:off x="2759851" y="3381255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083887" y="4204257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68" y="4137339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5199"/>
              </p:ext>
            </p:extLst>
          </p:nvPr>
        </p:nvGraphicFramePr>
        <p:xfrm>
          <a:off x="2755324" y="342159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0" name="직선 연결선 59"/>
          <p:cNvCxnSpPr/>
          <p:nvPr/>
        </p:nvCxnSpPr>
        <p:spPr bwMode="auto">
          <a:xfrm flipV="1">
            <a:off x="3614106" y="351302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3898092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1290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3200783" y="349623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13184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BDD000C5-9DD9-4D9E-92E5-9B73E3E3E96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944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5403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모서리가 둥근 직사각형 99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42674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2325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1103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0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6690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7" name="TextBox 53"/>
          <p:cNvSpPr txBox="1"/>
          <p:nvPr/>
        </p:nvSpPr>
        <p:spPr>
          <a:xfrm>
            <a:off x="719572" y="4041068"/>
            <a:ext cx="11167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10+6-8=8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53"/>
          <p:cNvSpPr txBox="1"/>
          <p:nvPr/>
        </p:nvSpPr>
        <p:spPr>
          <a:xfrm>
            <a:off x="1925021" y="4396752"/>
            <a:ext cx="181142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100+10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575556" y="3969060"/>
            <a:ext cx="1350481" cy="395531"/>
          </a:xfrm>
          <a:prstGeom prst="wedgeEllipseCallout">
            <a:avLst>
              <a:gd name="adj1" fmla="val 18685"/>
              <a:gd name="adj2" fmla="val -1051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형 설명선 109"/>
          <p:cNvSpPr/>
          <p:nvPr/>
        </p:nvSpPr>
        <p:spPr>
          <a:xfrm>
            <a:off x="1818330" y="4329100"/>
            <a:ext cx="1966227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형 설명선 110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400-200=200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43"/>
          <p:cNvSpPr txBox="1"/>
          <p:nvPr/>
        </p:nvSpPr>
        <p:spPr>
          <a:xfrm>
            <a:off x="1271853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1" name="TextBox 43"/>
          <p:cNvSpPr txBox="1"/>
          <p:nvPr/>
        </p:nvSpPr>
        <p:spPr>
          <a:xfrm>
            <a:off x="977950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2" name="TextBox 43"/>
          <p:cNvSpPr txBox="1"/>
          <p:nvPr/>
        </p:nvSpPr>
        <p:spPr>
          <a:xfrm>
            <a:off x="2964041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3" name="TextBox 43"/>
          <p:cNvSpPr txBox="1"/>
          <p:nvPr/>
        </p:nvSpPr>
        <p:spPr>
          <a:xfrm>
            <a:off x="2683253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4" name="TextBox 43"/>
          <p:cNvSpPr txBox="1"/>
          <p:nvPr/>
        </p:nvSpPr>
        <p:spPr>
          <a:xfrm>
            <a:off x="2627784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5" name="TextBox 43"/>
          <p:cNvSpPr txBox="1"/>
          <p:nvPr/>
        </p:nvSpPr>
        <p:spPr>
          <a:xfrm>
            <a:off x="2366462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6" name="TextBox 43"/>
          <p:cNvSpPr txBox="1"/>
          <p:nvPr/>
        </p:nvSpPr>
        <p:spPr>
          <a:xfrm>
            <a:off x="4692233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7" name="TextBox 43"/>
          <p:cNvSpPr txBox="1"/>
          <p:nvPr/>
        </p:nvSpPr>
        <p:spPr>
          <a:xfrm>
            <a:off x="4418690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8" name="TextBox 43"/>
          <p:cNvSpPr txBox="1"/>
          <p:nvPr/>
        </p:nvSpPr>
        <p:spPr>
          <a:xfrm>
            <a:off x="4345766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9" name="TextBox 43"/>
          <p:cNvSpPr txBox="1"/>
          <p:nvPr/>
        </p:nvSpPr>
        <p:spPr>
          <a:xfrm>
            <a:off x="4094654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40" name="TextBox 43"/>
          <p:cNvSpPr txBox="1"/>
          <p:nvPr/>
        </p:nvSpPr>
        <p:spPr>
          <a:xfrm>
            <a:off x="6361596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41" name="TextBox 43"/>
          <p:cNvSpPr txBox="1"/>
          <p:nvPr/>
        </p:nvSpPr>
        <p:spPr>
          <a:xfrm>
            <a:off x="6058355" y="2433866"/>
            <a:ext cx="3451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42" name="TextBox 43"/>
          <p:cNvSpPr txBox="1"/>
          <p:nvPr/>
        </p:nvSpPr>
        <p:spPr>
          <a:xfrm>
            <a:off x="5766482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43" name="직선 연결선 142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 flipV="1">
            <a:off x="5799709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 flipV="1">
            <a:off x="4438083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/>
          <p:cNvCxnSpPr/>
          <p:nvPr/>
        </p:nvCxnSpPr>
        <p:spPr bwMode="auto">
          <a:xfrm flipV="1">
            <a:off x="4110499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직선 연결선 146"/>
          <p:cNvCxnSpPr/>
          <p:nvPr/>
        </p:nvCxnSpPr>
        <p:spPr bwMode="auto">
          <a:xfrm flipV="1">
            <a:off x="2699792" y="2749640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 flipV="1">
            <a:off x="236082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 flipV="1">
            <a:off x="99406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1_6_05.html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381E9D7-495B-40A0-AED2-79A5A13FC91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369209" y="3002322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91" y="3179869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860719" y="3148861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268" y="2924944"/>
            <a:ext cx="366197" cy="361111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4" name="직사각형 7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548098" y="3012711"/>
            <a:ext cx="412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백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0647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548098" y="4048179"/>
            <a:ext cx="412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346=</a:t>
            </a:r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1088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32897"/>
              </p:ext>
            </p:extLst>
          </p:nvPr>
        </p:nvGraphicFramePr>
        <p:xfrm>
          <a:off x="539552" y="334958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 bwMode="auto">
          <a:xfrm flipV="1">
            <a:off x="1398334" y="344101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1682320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12112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 bwMode="auto">
          <a:xfrm flipV="1">
            <a:off x="985011" y="342422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916068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12112" y="28258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2D60E47-9372-4B4C-B09D-347150E7310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198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225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55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4077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06" y="2171966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12" y="2189138"/>
            <a:ext cx="360000" cy="355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83CF0D4-C824-471D-8F95-603BADC2A49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4808"/>
              </p:ext>
            </p:extLst>
          </p:nvPr>
        </p:nvGraphicFramePr>
        <p:xfrm>
          <a:off x="3623947" y="333629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947983" y="4159299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64" y="4092381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8528"/>
              </p:ext>
            </p:extLst>
          </p:nvPr>
        </p:nvGraphicFramePr>
        <p:xfrm>
          <a:off x="5676175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6000211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874"/>
              </p:ext>
            </p:extLst>
          </p:nvPr>
        </p:nvGraphicFramePr>
        <p:xfrm>
          <a:off x="3619420" y="337663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4478202" y="346806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4762188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91980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4064879" y="345127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3995936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434"/>
              </p:ext>
            </p:extLst>
          </p:nvPr>
        </p:nvGraphicFramePr>
        <p:xfrm>
          <a:off x="5273829" y="33496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96" name="직선 연결선 95"/>
          <p:cNvCxnSpPr/>
          <p:nvPr/>
        </p:nvCxnSpPr>
        <p:spPr bwMode="auto">
          <a:xfrm flipV="1">
            <a:off x="6132611" y="344104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6416597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46389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 flipV="1">
            <a:off x="5719288" y="34242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5650345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7993"/>
              </p:ext>
            </p:extLst>
          </p:nvPr>
        </p:nvGraphicFramePr>
        <p:xfrm>
          <a:off x="292051" y="3345251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616087" y="4168253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68" y="4101335"/>
            <a:ext cx="360000" cy="355000"/>
          </a:xfrm>
          <a:prstGeom prst="rect">
            <a:avLst/>
          </a:prstGeom>
        </p:spPr>
      </p:pic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56296"/>
              </p:ext>
            </p:extLst>
          </p:nvPr>
        </p:nvGraphicFramePr>
        <p:xfrm>
          <a:off x="287524" y="338558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1" name="직선 연결선 100"/>
          <p:cNvCxnSpPr/>
          <p:nvPr/>
        </p:nvCxnSpPr>
        <p:spPr bwMode="auto">
          <a:xfrm flipV="1">
            <a:off x="1146306" y="347702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430292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60084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 flipV="1">
            <a:off x="732983" y="346022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직사각형 105"/>
          <p:cNvSpPr/>
          <p:nvPr/>
        </p:nvSpPr>
        <p:spPr>
          <a:xfrm>
            <a:off x="664040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08390"/>
              </p:ext>
            </p:extLst>
          </p:nvPr>
        </p:nvGraphicFramePr>
        <p:xfrm>
          <a:off x="1927232" y="335856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 bwMode="auto">
          <a:xfrm flipV="1">
            <a:off x="2800715" y="344999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/>
          <p:cNvSpPr/>
          <p:nvPr/>
        </p:nvSpPr>
        <p:spPr>
          <a:xfrm>
            <a:off x="3084701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4493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 bwMode="auto">
          <a:xfrm flipV="1">
            <a:off x="2387392" y="343320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직사각형 112"/>
          <p:cNvSpPr/>
          <p:nvPr/>
        </p:nvSpPr>
        <p:spPr>
          <a:xfrm>
            <a:off x="2318449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0220AF71-0ECF-414E-9A47-5937188BFF6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908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27223" y="3756334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3753036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72931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32034" y="3588983"/>
            <a:ext cx="850231" cy="542630"/>
            <a:chOff x="1031223" y="4125141"/>
            <a:chExt cx="850231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456991" y="3588983"/>
            <a:ext cx="850231" cy="542630"/>
            <a:chOff x="1031223" y="4125141"/>
            <a:chExt cx="850231" cy="54263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381746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4113E953-FECC-4B48-8A40-3092842890A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127223" y="4038008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403471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 bwMode="auto">
          <a:xfrm>
            <a:off x="2532034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56991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409913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15516" y="3662384"/>
            <a:ext cx="6667165" cy="1574979"/>
            <a:chOff x="192745" y="4356103"/>
            <a:chExt cx="6667165" cy="917187"/>
          </a:xfrm>
        </p:grpSpPr>
        <p:sp>
          <p:nvSpPr>
            <p:cNvPr id="77" name="직사각형 76"/>
            <p:cNvSpPr/>
            <p:nvPr/>
          </p:nvSpPr>
          <p:spPr>
            <a:xfrm>
              <a:off x="192745" y="4446113"/>
              <a:ext cx="6667165" cy="6390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4356103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92055" y="4114817"/>
            <a:ext cx="627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724, 346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724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346=378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3" y="41668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F2432843-AE9E-4E17-A439-7AB62CE2486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1838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42210</TotalTime>
  <Words>1329</Words>
  <Application>Microsoft Office PowerPoint</Application>
  <PresentationFormat>화면 슬라이드 쇼(4:3)</PresentationFormat>
  <Paragraphs>582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7424</cp:revision>
  <dcterms:created xsi:type="dcterms:W3CDTF">2008-07-15T12:19:11Z</dcterms:created>
  <dcterms:modified xsi:type="dcterms:W3CDTF">2022-01-24T12:09:46Z</dcterms:modified>
</cp:coreProperties>
</file>