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45" r:id="rId8"/>
    <p:sldId id="1346" r:id="rId9"/>
    <p:sldId id="1097" r:id="rId10"/>
    <p:sldId id="1289" r:id="rId11"/>
    <p:sldId id="1369" r:id="rId12"/>
    <p:sldId id="1349" r:id="rId13"/>
    <p:sldId id="1365" r:id="rId14"/>
    <p:sldId id="1351" r:id="rId15"/>
    <p:sldId id="1352" r:id="rId16"/>
    <p:sldId id="1329" r:id="rId17"/>
    <p:sldId id="1353" r:id="rId18"/>
    <p:sldId id="1354" r:id="rId19"/>
    <p:sldId id="1355" r:id="rId20"/>
    <p:sldId id="1310" r:id="rId21"/>
    <p:sldId id="1356" r:id="rId22"/>
    <p:sldId id="1297" r:id="rId23"/>
    <p:sldId id="1315" r:id="rId24"/>
    <p:sldId id="1316" r:id="rId25"/>
    <p:sldId id="1322" r:id="rId26"/>
    <p:sldId id="1323" r:id="rId27"/>
    <p:sldId id="1324" r:id="rId28"/>
    <p:sldId id="1370" r:id="rId29"/>
    <p:sldId id="1342" r:id="rId30"/>
    <p:sldId id="1373" r:id="rId31"/>
    <p:sldId id="1317" r:id="rId32"/>
    <p:sldId id="1371" r:id="rId33"/>
    <p:sldId id="1358" r:id="rId34"/>
    <p:sldId id="1372" r:id="rId35"/>
    <p:sldId id="1366" r:id="rId36"/>
    <p:sldId id="1368" r:id="rId37"/>
    <p:sldId id="1320" r:id="rId38"/>
    <p:sldId id="1360" r:id="rId39"/>
    <p:sldId id="1321" r:id="rId40"/>
    <p:sldId id="1343" r:id="rId41"/>
    <p:sldId id="1362" r:id="rId42"/>
    <p:sldId id="1363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0096E0"/>
    <a:srgbClr val="AED7F3"/>
    <a:srgbClr val="FFCCCC"/>
    <a:srgbClr val="FF9999"/>
    <a:srgbClr val="00A0FF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ost1208&amp;classa=A8-C1-42-MM-MM-04-02-02-0-0-0-0&amp;classno=MM_42_04/suh_0402_01_0002/suh_0402_01_0002_401_1.html%20(1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2-02-0-0-0-0&amp;classno=MM_42_04/suh_0402_01_0002/suh_0402_01_0002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14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양이 </a:t>
            </a:r>
            <a:r>
              <a:rPr lang="ko-KR" altLang="en-US" sz="1900" b="1" u="sng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440395" y="4142203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6449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645" y="4239089"/>
            <a:ext cx="57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조각이 남았으니깐 사용한 두부의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개보다 적을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4" name="타원 63"/>
          <p:cNvSpPr/>
          <p:nvPr/>
        </p:nvSpPr>
        <p:spPr>
          <a:xfrm>
            <a:off x="2302465" y="149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979099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양이 </a:t>
            </a:r>
            <a:r>
              <a:rPr lang="ko-KR" altLang="en-US" sz="1900" b="1" u="sng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440395" y="4142203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6449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645" y="4239089"/>
            <a:ext cx="57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조각이 남았으니깐 사용한 두부의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개보다 적을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4" name="타원 63"/>
          <p:cNvSpPr/>
          <p:nvPr/>
        </p:nvSpPr>
        <p:spPr>
          <a:xfrm>
            <a:off x="2302465" y="149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979099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136649" y="2136124"/>
            <a:ext cx="3857551" cy="1192645"/>
            <a:chOff x="3894212" y="3408368"/>
            <a:chExt cx="3857551" cy="1192645"/>
          </a:xfrm>
        </p:grpSpPr>
        <p:grpSp>
          <p:nvGrpSpPr>
            <p:cNvPr id="45" name="그룹 44"/>
            <p:cNvGrpSpPr/>
            <p:nvPr/>
          </p:nvGrpSpPr>
          <p:grpSpPr>
            <a:xfrm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66" name="직사각형 65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두부모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네모나게 잘라 놓은 두부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5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603906" y="4217793"/>
            <a:ext cx="540862" cy="814216"/>
            <a:chOff x="1311794" y="404664"/>
            <a:chExt cx="540862" cy="81421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54" y="407707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275" y="4842566"/>
            <a:ext cx="360000" cy="355000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38162" y="4462817"/>
            <a:ext cx="221504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부침에 사용한 두부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913794" y="4286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706232" y="5279667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/>
          <p:cNvSpPr/>
          <p:nvPr/>
        </p:nvSpPr>
        <p:spPr>
          <a:xfrm>
            <a:off x="2380389" y="5269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78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이미지만 남김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604400" y="4219200"/>
            <a:ext cx="540862" cy="814216"/>
            <a:chOff x="1311794" y="404664"/>
            <a:chExt cx="540862" cy="81421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138400" y="4464000"/>
            <a:ext cx="221504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샐러드에 사용한 두부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707200" y="5281200"/>
            <a:ext cx="1654859" cy="269100"/>
            <a:chOff x="290979" y="2009759"/>
            <a:chExt cx="2665167" cy="433388"/>
          </a:xfrm>
        </p:grpSpPr>
        <p:pic>
          <p:nvPicPr>
            <p:cNvPr id="8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4154" y="407707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275" y="48425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2606688" y="4362584"/>
            <a:ext cx="1929308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4277" y="4483490"/>
            <a:ext cx="183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9988"/>
              </p:ext>
            </p:extLst>
          </p:nvPr>
        </p:nvGraphicFramePr>
        <p:xfrm>
          <a:off x="2741814" y="43879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14"/>
              </p:ext>
            </p:extLst>
          </p:nvPr>
        </p:nvGraphicFramePr>
        <p:xfrm>
          <a:off x="3316820" y="43876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96" y="4185084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6142831" y="4972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27" y="2413158"/>
            <a:ext cx="21431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54" y="3572230"/>
            <a:ext cx="1385919" cy="137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140708" y="4764096"/>
            <a:ext cx="768159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5277"/>
              </p:ext>
            </p:extLst>
          </p:nvPr>
        </p:nvGraphicFramePr>
        <p:xfrm>
          <a:off x="3257854" y="47775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0709" y="4880483"/>
            <a:ext cx="768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868" y="4681343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64" y="3182103"/>
            <a:ext cx="437451" cy="586184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3065994" y="2960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43936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53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41" y="2389423"/>
            <a:ext cx="396528" cy="31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812072" y="2192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      는       이 각각 몇 개인지 그림에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2270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88338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4900342" y="1007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38498"/>
              </p:ext>
            </p:extLst>
          </p:nvPr>
        </p:nvGraphicFramePr>
        <p:xfrm>
          <a:off x="496800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42209"/>
              </p:ext>
            </p:extLst>
          </p:nvPr>
        </p:nvGraphicFramePr>
        <p:xfrm>
          <a:off x="1854766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0" y="2592000"/>
            <a:ext cx="2385726" cy="6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02" y="4520572"/>
            <a:ext cx="1925563" cy="47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94" y="3897052"/>
            <a:ext cx="2016420" cy="51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0" y="3952206"/>
            <a:ext cx="2385726" cy="6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0332"/>
              </p:ext>
            </p:extLst>
          </p:nvPr>
        </p:nvGraphicFramePr>
        <p:xfrm>
          <a:off x="1179157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37" y="2638343"/>
            <a:ext cx="437451" cy="58618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37" y="3994944"/>
            <a:ext cx="437451" cy="586184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3435443" y="2549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35443" y="3922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96" y="2794585"/>
            <a:ext cx="324607" cy="2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969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base_02.svg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019600" y="2530146"/>
            <a:ext cx="468052" cy="790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2867"/>
              </p:ext>
            </p:extLst>
          </p:nvPr>
        </p:nvGraphicFramePr>
        <p:xfrm>
          <a:off x="2109610" y="26193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037655" y="3894808"/>
            <a:ext cx="468052" cy="790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44881"/>
              </p:ext>
            </p:extLst>
          </p:nvPr>
        </p:nvGraphicFramePr>
        <p:xfrm>
          <a:off x="2127665" y="39840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96" y="4159247"/>
            <a:ext cx="324607" cy="2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1416627" y="2616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416627" y="398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는       이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54669"/>
              </p:ext>
            </p:extLst>
          </p:nvPr>
        </p:nvGraphicFramePr>
        <p:xfrm>
          <a:off x="496800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3433"/>
              </p:ext>
            </p:extLst>
          </p:nvPr>
        </p:nvGraphicFramePr>
        <p:xfrm>
          <a:off x="1727684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73140"/>
              </p:ext>
            </p:extLst>
          </p:nvPr>
        </p:nvGraphicFramePr>
        <p:xfrm>
          <a:off x="1052075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0" name="TextBox 43"/>
          <p:cNvSpPr txBox="1"/>
          <p:nvPr/>
        </p:nvSpPr>
        <p:spPr>
          <a:xfrm>
            <a:off x="390012" y="2420888"/>
            <a:ext cx="637300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      이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      이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개이므로       ＋     는      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이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79198"/>
              </p:ext>
            </p:extLst>
          </p:nvPr>
        </p:nvGraphicFramePr>
        <p:xfrm>
          <a:off x="496800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2124"/>
              </p:ext>
            </p:extLst>
          </p:nvPr>
        </p:nvGraphicFramePr>
        <p:xfrm>
          <a:off x="1179964" y="24922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1560"/>
              </p:ext>
            </p:extLst>
          </p:nvPr>
        </p:nvGraphicFramePr>
        <p:xfrm>
          <a:off x="2753577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40469"/>
              </p:ext>
            </p:extLst>
          </p:nvPr>
        </p:nvGraphicFramePr>
        <p:xfrm>
          <a:off x="3433016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67053"/>
              </p:ext>
            </p:extLst>
          </p:nvPr>
        </p:nvGraphicFramePr>
        <p:xfrm>
          <a:off x="5186204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61726"/>
              </p:ext>
            </p:extLst>
          </p:nvPr>
        </p:nvGraphicFramePr>
        <p:xfrm>
          <a:off x="5733442" y="24922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18861"/>
              </p:ext>
            </p:extLst>
          </p:nvPr>
        </p:nvGraphicFramePr>
        <p:xfrm>
          <a:off x="501629" y="30518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99357" y="2420888"/>
            <a:ext cx="6234026" cy="129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728" y="227464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＋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39666"/>
              </p:ext>
            </p:extLst>
          </p:nvPr>
        </p:nvGraphicFramePr>
        <p:xfrm>
          <a:off x="1748473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14541"/>
              </p:ext>
            </p:extLst>
          </p:nvPr>
        </p:nvGraphicFramePr>
        <p:xfrm>
          <a:off x="2303748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2" y="2769331"/>
            <a:ext cx="4425154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85354"/>
              </p:ext>
            </p:extLst>
          </p:nvPr>
        </p:nvGraphicFramePr>
        <p:xfrm>
          <a:off x="2684451" y="2484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54584"/>
              </p:ext>
            </p:extLst>
          </p:nvPr>
        </p:nvGraphicFramePr>
        <p:xfrm>
          <a:off x="1840085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24312"/>
              </p:ext>
            </p:extLst>
          </p:nvPr>
        </p:nvGraphicFramePr>
        <p:xfrm>
          <a:off x="3108032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2546" y="329778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14314" y="32977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1261" y="32977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01385" y="24347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863554" y="33571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21290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036" y="2202289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205" y="3120286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814251" y="4351366"/>
            <a:ext cx="33793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70621"/>
              </p:ext>
            </p:extLst>
          </p:nvPr>
        </p:nvGraphicFramePr>
        <p:xfrm>
          <a:off x="1931789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75494"/>
              </p:ext>
            </p:extLst>
          </p:nvPr>
        </p:nvGraphicFramePr>
        <p:xfrm>
          <a:off x="2515421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46342"/>
              </p:ext>
            </p:extLst>
          </p:nvPr>
        </p:nvGraphicFramePr>
        <p:xfrm>
          <a:off x="3087411" y="4257164"/>
          <a:ext cx="71796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1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03458"/>
              </p:ext>
            </p:extLst>
          </p:nvPr>
        </p:nvGraphicFramePr>
        <p:xfrm>
          <a:off x="4077469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5027"/>
              </p:ext>
            </p:extLst>
          </p:nvPr>
        </p:nvGraphicFramePr>
        <p:xfrm>
          <a:off x="4932040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087411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469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598255" y="442243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935215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121260" y="33569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16" y="3135146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988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411" y="399636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579" y="3996366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120" y="3996366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866" y="401239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255" y="45596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분수의 덧셈을 계산하는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6641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3" name="직사각형 72"/>
          <p:cNvSpPr/>
          <p:nvPr/>
        </p:nvSpPr>
        <p:spPr bwMode="auto">
          <a:xfrm>
            <a:off x="356158" y="3573016"/>
            <a:ext cx="6322828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9" y="371450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815408" y="3669902"/>
            <a:ext cx="5800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분자끼리 더한 다음 가분수    이면 대분수로 바꿉니다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58112" y="2456892"/>
            <a:ext cx="6322828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3" y="257917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817362" y="2553778"/>
            <a:ext cx="5800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분자에 단위분수의 개수를 쓰면 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801" y="4248486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801" y="3144385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251520" y="2288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3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57682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두부 요리하기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진분수끼리의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1741" y="255245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56139"/>
              </p:ext>
            </p:extLst>
          </p:nvPr>
        </p:nvGraphicFramePr>
        <p:xfrm>
          <a:off x="2349279" y="2456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94972"/>
              </p:ext>
            </p:extLst>
          </p:nvPr>
        </p:nvGraphicFramePr>
        <p:xfrm>
          <a:off x="2924444" y="24565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498833" y="242139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33440"/>
              </p:ext>
            </p:extLst>
          </p:nvPr>
        </p:nvGraphicFramePr>
        <p:xfrm>
          <a:off x="3595130" y="2430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460" y="224389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31740" y="3920608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84612"/>
              </p:ext>
            </p:extLst>
          </p:nvPr>
        </p:nvGraphicFramePr>
        <p:xfrm>
          <a:off x="234927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88134"/>
              </p:ext>
            </p:extLst>
          </p:nvPr>
        </p:nvGraphicFramePr>
        <p:xfrm>
          <a:off x="292444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498833" y="3789542"/>
            <a:ext cx="139720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56647"/>
              </p:ext>
            </p:extLst>
          </p:nvPr>
        </p:nvGraphicFramePr>
        <p:xfrm>
          <a:off x="3735442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8088"/>
              </p:ext>
            </p:extLst>
          </p:nvPr>
        </p:nvGraphicFramePr>
        <p:xfrm>
          <a:off x="4412058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37" y="3612042"/>
            <a:ext cx="360000" cy="355000"/>
          </a:xfrm>
          <a:prstGeom prst="rect">
            <a:avLst/>
          </a:prstGeom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1741" y="255245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1956"/>
              </p:ext>
            </p:extLst>
          </p:nvPr>
        </p:nvGraphicFramePr>
        <p:xfrm>
          <a:off x="2349279" y="2456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9482"/>
              </p:ext>
            </p:extLst>
          </p:nvPr>
        </p:nvGraphicFramePr>
        <p:xfrm>
          <a:off x="2924444" y="24565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498833" y="242139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2967"/>
              </p:ext>
            </p:extLst>
          </p:nvPr>
        </p:nvGraphicFramePr>
        <p:xfrm>
          <a:off x="3595130" y="2430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460" y="224389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31740" y="3920608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3111"/>
              </p:ext>
            </p:extLst>
          </p:nvPr>
        </p:nvGraphicFramePr>
        <p:xfrm>
          <a:off x="234927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42319"/>
              </p:ext>
            </p:extLst>
          </p:nvPr>
        </p:nvGraphicFramePr>
        <p:xfrm>
          <a:off x="292444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498833" y="3789542"/>
            <a:ext cx="139720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59310"/>
              </p:ext>
            </p:extLst>
          </p:nvPr>
        </p:nvGraphicFramePr>
        <p:xfrm>
          <a:off x="3735442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30967"/>
              </p:ext>
            </p:extLst>
          </p:nvPr>
        </p:nvGraphicFramePr>
        <p:xfrm>
          <a:off x="4412058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37" y="3612042"/>
            <a:ext cx="360000" cy="355000"/>
          </a:xfrm>
          <a:prstGeom prst="rect">
            <a:avLst/>
          </a:prstGeom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30305" y="3392996"/>
            <a:ext cx="6667165" cy="1872208"/>
            <a:chOff x="192745" y="3401082"/>
            <a:chExt cx="6667165" cy="18722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563100"/>
              <a:ext cx="6667165" cy="15220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010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399174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465313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14276" y="3861296"/>
            <a:ext cx="150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9292"/>
              </p:ext>
            </p:extLst>
          </p:nvPr>
        </p:nvGraphicFramePr>
        <p:xfrm>
          <a:off x="704332" y="3739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16975"/>
              </p:ext>
            </p:extLst>
          </p:nvPr>
        </p:nvGraphicFramePr>
        <p:xfrm>
          <a:off x="1200768" y="37454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61513"/>
              </p:ext>
            </p:extLst>
          </p:nvPr>
        </p:nvGraphicFramePr>
        <p:xfrm>
          <a:off x="1689584" y="3739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11560" y="4496672"/>
            <a:ext cx="628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은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대분수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바꾸어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98302"/>
              </p:ext>
            </p:extLst>
          </p:nvPr>
        </p:nvGraphicFramePr>
        <p:xfrm>
          <a:off x="705600" y="43707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64021"/>
              </p:ext>
            </p:extLst>
          </p:nvPr>
        </p:nvGraphicFramePr>
        <p:xfrm>
          <a:off x="1202400" y="43779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8075"/>
              </p:ext>
            </p:extLst>
          </p:nvPr>
        </p:nvGraphicFramePr>
        <p:xfrm>
          <a:off x="1886940" y="43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63496"/>
              </p:ext>
            </p:extLst>
          </p:nvPr>
        </p:nvGraphicFramePr>
        <p:xfrm>
          <a:off x="3687140" y="43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분모가 같은 진분수의 덧셈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640109" y="2352953"/>
            <a:ext cx="6717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분모는 그대로 두고   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끼리 더한 다음 가분수이면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바꿉니다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83568" y="2746087"/>
            <a:ext cx="9068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60" y="2132856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0" y="2928652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632285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3574111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78624"/>
              </p:ext>
            </p:extLst>
          </p:nvPr>
        </p:nvGraphicFramePr>
        <p:xfrm>
          <a:off x="1305162" y="34786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42473"/>
              </p:ext>
            </p:extLst>
          </p:nvPr>
        </p:nvGraphicFramePr>
        <p:xfrm>
          <a:off x="1880327" y="347825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75351"/>
              </p:ext>
            </p:extLst>
          </p:nvPr>
        </p:nvGraphicFramePr>
        <p:xfrm>
          <a:off x="2447764" y="34798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79150" y="4302730"/>
            <a:ext cx="2060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78863"/>
              </p:ext>
            </p:extLst>
          </p:nvPr>
        </p:nvGraphicFramePr>
        <p:xfrm>
          <a:off x="1296688" y="42072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07297"/>
              </p:ext>
            </p:extLst>
          </p:nvPr>
        </p:nvGraphicFramePr>
        <p:xfrm>
          <a:off x="1871853" y="42068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13302"/>
              </p:ext>
            </p:extLst>
          </p:nvPr>
        </p:nvGraphicFramePr>
        <p:xfrm>
          <a:off x="2790870" y="42084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2447764" y="345226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799337" y="417234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456231" y="436607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82" y="3284184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5" y="3958832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53" y="4509951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8" y="2953541"/>
            <a:ext cx="1134398" cy="113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41492"/>
              </p:ext>
            </p:extLst>
          </p:nvPr>
        </p:nvGraphicFramePr>
        <p:xfrm>
          <a:off x="115384" y="6129300"/>
          <a:ext cx="6832880" cy="7620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5"/>
                        </a:rPr>
                        <a:t>https://cdata2.tsherpa.co.kr/tsherpa/MultiMedia/Flash/2020/curri/index.html?flashxmlnum=ost1208&amp;classa=A8-C1-42-MM-MM-04-02-02-0-0-0-0&amp;classno=MM_42_04/suh_0402_01_0002/suh_0402_01_0002_401_1.html</a:t>
                      </a:r>
                      <a:endParaRPr lang="en-US" altLang="ko-KR" sz="1000" baseline="0" dirty="0" smtClean="0">
                        <a:hlinkClick r:id="rId5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hlinkClick r:id="rId5"/>
                        </a:rPr>
                        <a:t>(1</a:t>
                      </a:r>
                      <a:r>
                        <a:rPr lang="ko-KR" altLang="en-US" sz="1000" baseline="0" dirty="0" err="1" smtClean="0"/>
                        <a:t>번문제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71365"/>
              </p:ext>
            </p:extLst>
          </p:nvPr>
        </p:nvGraphicFramePr>
        <p:xfrm>
          <a:off x="753440" y="15072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9643"/>
              </p:ext>
            </p:extLst>
          </p:nvPr>
        </p:nvGraphicFramePr>
        <p:xfrm>
          <a:off x="1295400" y="1508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627784" y="3310215"/>
            <a:ext cx="3399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 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5332"/>
              </p:ext>
            </p:extLst>
          </p:nvPr>
        </p:nvGraphicFramePr>
        <p:xfrm>
          <a:off x="2745322" y="32147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5801"/>
              </p:ext>
            </p:extLst>
          </p:nvPr>
        </p:nvGraphicFramePr>
        <p:xfrm>
          <a:off x="3320487" y="32143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7542"/>
              </p:ext>
            </p:extLst>
          </p:nvPr>
        </p:nvGraphicFramePr>
        <p:xfrm>
          <a:off x="3880153" y="3116572"/>
          <a:ext cx="1232856" cy="85248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32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9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2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880152" y="311657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4605737" y="311657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69" y="3298568"/>
            <a:ext cx="437451" cy="58618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000" y="293085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194" y="2900548"/>
            <a:ext cx="360000" cy="355000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1269884" y="3228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23810"/>
              </p:ext>
            </p:extLst>
          </p:nvPr>
        </p:nvGraphicFramePr>
        <p:xfrm>
          <a:off x="5400092" y="3217811"/>
          <a:ext cx="50405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5405872" y="310700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592" y="2900548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007638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15857" y="28615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20" y="3562607"/>
            <a:ext cx="1122729" cy="11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84884"/>
            <a:ext cx="5779110" cy="119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＋     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7378"/>
              </p:ext>
            </p:extLst>
          </p:nvPr>
        </p:nvGraphicFramePr>
        <p:xfrm>
          <a:off x="2511305" y="15072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7677"/>
              </p:ext>
            </p:extLst>
          </p:nvPr>
        </p:nvGraphicFramePr>
        <p:xfrm>
          <a:off x="3059832" y="15039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4859"/>
              </p:ext>
            </p:extLst>
          </p:nvPr>
        </p:nvGraphicFramePr>
        <p:xfrm>
          <a:off x="1285033" y="32597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21590"/>
              </p:ext>
            </p:extLst>
          </p:nvPr>
        </p:nvGraphicFramePr>
        <p:xfrm>
          <a:off x="2944107" y="32597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D6929D1-74D1-4F2A-A1C7-D171D4910A8F}"/>
              </a:ext>
            </a:extLst>
          </p:cNvPr>
          <p:cNvGrpSpPr/>
          <p:nvPr/>
        </p:nvGrpSpPr>
        <p:grpSpPr>
          <a:xfrm>
            <a:off x="2340002" y="2125789"/>
            <a:ext cx="431798" cy="603700"/>
            <a:chOff x="389945" y="645477"/>
            <a:chExt cx="540862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2467ED7A-B8B1-4430-8830-DDA15F88BCD9}"/>
                </a:ext>
              </a:extLst>
            </p:cNvPr>
            <p:cNvSpPr txBox="1"/>
            <p:nvPr/>
          </p:nvSpPr>
          <p:spPr>
            <a:xfrm>
              <a:off x="433208" y="645477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D204CD53-F6E8-4013-B909-050730D405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945" y="1000856"/>
              <a:ext cx="5408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직사각형 88"/>
          <p:cNvSpPr/>
          <p:nvPr/>
        </p:nvSpPr>
        <p:spPr bwMode="auto">
          <a:xfrm>
            <a:off x="2428740" y="250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28740" y="2096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941" y="334434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32902" y="334434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96645" y="4496816"/>
            <a:ext cx="2943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35524"/>
              </p:ext>
            </p:extLst>
          </p:nvPr>
        </p:nvGraphicFramePr>
        <p:xfrm>
          <a:off x="22141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98767"/>
              </p:ext>
            </p:extLst>
          </p:nvPr>
        </p:nvGraphicFramePr>
        <p:xfrm>
          <a:off x="2789348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75279"/>
              </p:ext>
            </p:extLst>
          </p:nvPr>
        </p:nvGraphicFramePr>
        <p:xfrm>
          <a:off x="3381059" y="4402800"/>
          <a:ext cx="83478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4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33502"/>
              </p:ext>
            </p:extLst>
          </p:nvPr>
        </p:nvGraphicFramePr>
        <p:xfrm>
          <a:off x="45398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434138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27815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556613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50" y="414181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117" y="414181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915" y="414181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18" y="2022733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800" y="26197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91781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24772"/>
              </p:ext>
            </p:extLst>
          </p:nvPr>
        </p:nvGraphicFramePr>
        <p:xfrm>
          <a:off x="270931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2306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591780" y="4064624"/>
            <a:ext cx="2549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15872"/>
              </p:ext>
            </p:extLst>
          </p:nvPr>
        </p:nvGraphicFramePr>
        <p:xfrm>
          <a:off x="2709318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47324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851920" y="25908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59440"/>
              </p:ext>
            </p:extLst>
          </p:nvPr>
        </p:nvGraphicFramePr>
        <p:xfrm>
          <a:off x="3948217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849948" y="3960593"/>
            <a:ext cx="99782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75134"/>
              </p:ext>
            </p:extLst>
          </p:nvPr>
        </p:nvGraphicFramePr>
        <p:xfrm>
          <a:off x="4391980" y="396981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01" y="2413307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34" y="3783093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91781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1186"/>
              </p:ext>
            </p:extLst>
          </p:nvPr>
        </p:nvGraphicFramePr>
        <p:xfrm>
          <a:off x="270931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80096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591780" y="4064624"/>
            <a:ext cx="2549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20516"/>
              </p:ext>
            </p:extLst>
          </p:nvPr>
        </p:nvGraphicFramePr>
        <p:xfrm>
          <a:off x="2709318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86269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851920" y="25908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90395"/>
              </p:ext>
            </p:extLst>
          </p:nvPr>
        </p:nvGraphicFramePr>
        <p:xfrm>
          <a:off x="3948217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849948" y="3960593"/>
            <a:ext cx="99782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62958"/>
              </p:ext>
            </p:extLst>
          </p:nvPr>
        </p:nvGraphicFramePr>
        <p:xfrm>
          <a:off x="4391980" y="396981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01" y="2413307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34" y="3783093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3429000"/>
            <a:ext cx="6667165" cy="1809000"/>
            <a:chOff x="192745" y="3464290"/>
            <a:chExt cx="6667165" cy="1809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399174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01533" y="3848600"/>
            <a:ext cx="305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50563"/>
              </p:ext>
            </p:extLst>
          </p:nvPr>
        </p:nvGraphicFramePr>
        <p:xfrm>
          <a:off x="621084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35913"/>
              </p:ext>
            </p:extLst>
          </p:nvPr>
        </p:nvGraphicFramePr>
        <p:xfrm>
          <a:off x="1189474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85128"/>
              </p:ext>
            </p:extLst>
          </p:nvPr>
        </p:nvGraphicFramePr>
        <p:xfrm>
          <a:off x="1727684" y="3729600"/>
          <a:ext cx="54006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12126"/>
              </p:ext>
            </p:extLst>
          </p:nvPr>
        </p:nvGraphicFramePr>
        <p:xfrm>
          <a:off x="2519772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460131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03548" y="4460668"/>
            <a:ext cx="3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1(=     )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32895"/>
              </p:ext>
            </p:extLst>
          </p:nvPr>
        </p:nvGraphicFramePr>
        <p:xfrm>
          <a:off x="622800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00764"/>
              </p:ext>
            </p:extLst>
          </p:nvPr>
        </p:nvGraphicFramePr>
        <p:xfrm>
          <a:off x="1188000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67479"/>
              </p:ext>
            </p:extLst>
          </p:nvPr>
        </p:nvGraphicFramePr>
        <p:xfrm>
          <a:off x="1728000" y="4341600"/>
          <a:ext cx="57521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75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12173"/>
              </p:ext>
            </p:extLst>
          </p:nvPr>
        </p:nvGraphicFramePr>
        <p:xfrm>
          <a:off x="2843808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5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2168" y="2516745"/>
            <a:ext cx="1881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6007"/>
              </p:ext>
            </p:extLst>
          </p:nvPr>
        </p:nvGraphicFramePr>
        <p:xfrm>
          <a:off x="2759705" y="2421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65493"/>
              </p:ext>
            </p:extLst>
          </p:nvPr>
        </p:nvGraphicFramePr>
        <p:xfrm>
          <a:off x="3334870" y="2420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6250" y="3920608"/>
            <a:ext cx="1611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21886"/>
              </p:ext>
            </p:extLst>
          </p:nvPr>
        </p:nvGraphicFramePr>
        <p:xfrm>
          <a:off x="275378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205"/>
              </p:ext>
            </p:extLst>
          </p:nvPr>
        </p:nvGraphicFramePr>
        <p:xfrm>
          <a:off x="3328953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879517" y="238567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1060"/>
              </p:ext>
            </p:extLst>
          </p:nvPr>
        </p:nvGraphicFramePr>
        <p:xfrm>
          <a:off x="3975814" y="23948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881630" y="3789542"/>
            <a:ext cx="93593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7716"/>
              </p:ext>
            </p:extLst>
          </p:nvPr>
        </p:nvGraphicFramePr>
        <p:xfrm>
          <a:off x="4427984" y="37987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8647" y="3897052"/>
            <a:ext cx="9973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791" y="2208179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44" y="3612042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7702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" y="848486"/>
            <a:ext cx="6917722" cy="477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48486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요리하기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2168" y="2516745"/>
            <a:ext cx="1881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69912"/>
              </p:ext>
            </p:extLst>
          </p:nvPr>
        </p:nvGraphicFramePr>
        <p:xfrm>
          <a:off x="2759705" y="2421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41940"/>
              </p:ext>
            </p:extLst>
          </p:nvPr>
        </p:nvGraphicFramePr>
        <p:xfrm>
          <a:off x="3334870" y="2420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6250" y="3920608"/>
            <a:ext cx="1611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54125"/>
              </p:ext>
            </p:extLst>
          </p:nvPr>
        </p:nvGraphicFramePr>
        <p:xfrm>
          <a:off x="275378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85697"/>
              </p:ext>
            </p:extLst>
          </p:nvPr>
        </p:nvGraphicFramePr>
        <p:xfrm>
          <a:off x="3328953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879517" y="238567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734"/>
              </p:ext>
            </p:extLst>
          </p:nvPr>
        </p:nvGraphicFramePr>
        <p:xfrm>
          <a:off x="3975814" y="23948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881630" y="3789542"/>
            <a:ext cx="93593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17161"/>
              </p:ext>
            </p:extLst>
          </p:nvPr>
        </p:nvGraphicFramePr>
        <p:xfrm>
          <a:off x="4427984" y="37987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8647" y="3897052"/>
            <a:ext cx="9973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3248980"/>
            <a:ext cx="6667165" cy="1989020"/>
            <a:chOff x="192745" y="3284270"/>
            <a:chExt cx="6667165" cy="19890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8" y="380941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90073" y="3668873"/>
            <a:ext cx="238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104"/>
              </p:ext>
            </p:extLst>
          </p:nvPr>
        </p:nvGraphicFramePr>
        <p:xfrm>
          <a:off x="503548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47057"/>
              </p:ext>
            </p:extLst>
          </p:nvPr>
        </p:nvGraphicFramePr>
        <p:xfrm>
          <a:off x="1082776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99631"/>
              </p:ext>
            </p:extLst>
          </p:nvPr>
        </p:nvGraphicFramePr>
        <p:xfrm>
          <a:off x="1646373" y="3549600"/>
          <a:ext cx="491271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1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03821"/>
              </p:ext>
            </p:extLst>
          </p:nvPr>
        </p:nvGraphicFramePr>
        <p:xfrm>
          <a:off x="2401936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2931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87069" y="4388953"/>
            <a:ext cx="349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90145"/>
              </p:ext>
            </p:extLst>
          </p:nvPr>
        </p:nvGraphicFramePr>
        <p:xfrm>
          <a:off x="503548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74630"/>
              </p:ext>
            </p:extLst>
          </p:nvPr>
        </p:nvGraphicFramePr>
        <p:xfrm>
          <a:off x="1079772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02659"/>
              </p:ext>
            </p:extLst>
          </p:nvPr>
        </p:nvGraphicFramePr>
        <p:xfrm>
          <a:off x="1643369" y="4273200"/>
          <a:ext cx="491271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1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9074"/>
              </p:ext>
            </p:extLst>
          </p:nvPr>
        </p:nvGraphicFramePr>
        <p:xfrm>
          <a:off x="2764374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0" name="순서도: 대체 처리 12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8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4924"/>
              </p:ext>
            </p:extLst>
          </p:nvPr>
        </p:nvGraphicFramePr>
        <p:xfrm>
          <a:off x="4455521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7036"/>
              </p:ext>
            </p:extLst>
          </p:nvPr>
        </p:nvGraphicFramePr>
        <p:xfrm>
          <a:off x="5859677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059832" y="3174452"/>
            <a:ext cx="64161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80682"/>
              </p:ext>
            </p:extLst>
          </p:nvPr>
        </p:nvGraphicFramePr>
        <p:xfrm>
          <a:off x="3311860" y="31836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7377" y="3305516"/>
            <a:ext cx="130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다은이가 빵을 반죽하기 위해 밀가루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우유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밀가루에 우유를 넣어 만든 반죽은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43" y="2996952"/>
            <a:ext cx="360000" cy="3550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71306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707153"/>
            <a:ext cx="686056" cy="289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2028003" y="2420888"/>
            <a:ext cx="46265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46564" y="2871733"/>
            <a:ext cx="71396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46564" y="2420888"/>
            <a:ext cx="11880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1431"/>
              </p:ext>
            </p:extLst>
          </p:nvPr>
        </p:nvGraphicFramePr>
        <p:xfrm>
          <a:off x="4455521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82984"/>
              </p:ext>
            </p:extLst>
          </p:nvPr>
        </p:nvGraphicFramePr>
        <p:xfrm>
          <a:off x="5859677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059832" y="3174452"/>
            <a:ext cx="64161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96057"/>
              </p:ext>
            </p:extLst>
          </p:nvPr>
        </p:nvGraphicFramePr>
        <p:xfrm>
          <a:off x="3311860" y="31836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7377" y="3305516"/>
            <a:ext cx="130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다은이가 빵을 반죽하기 위해 밀가루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우유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밀가루에 우유를 넣어 만든 반죽은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43" y="2996952"/>
            <a:ext cx="360000" cy="355000"/>
          </a:xfrm>
          <a:prstGeom prst="rect">
            <a:avLst/>
          </a:prstGeom>
        </p:spPr>
      </p:pic>
      <p:pic>
        <p:nvPicPr>
          <p:cNvPr id="4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71306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707153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2028003" y="2420888"/>
            <a:ext cx="46265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46564" y="2871733"/>
            <a:ext cx="71396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46564" y="2420888"/>
            <a:ext cx="11880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9371"/>
              </p:ext>
            </p:extLst>
          </p:nvPr>
        </p:nvGraphicFramePr>
        <p:xfrm>
          <a:off x="287524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13828"/>
              </p:ext>
            </p:extLst>
          </p:nvPr>
        </p:nvGraphicFramePr>
        <p:xfrm>
          <a:off x="869919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09455"/>
              </p:ext>
            </p:extLst>
          </p:nvPr>
        </p:nvGraphicFramePr>
        <p:xfrm>
          <a:off x="1450932" y="43488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40578"/>
              </p:ext>
            </p:extLst>
          </p:nvPr>
        </p:nvGraphicFramePr>
        <p:xfrm>
          <a:off x="2271957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05733"/>
              </p:ext>
            </p:extLst>
          </p:nvPr>
        </p:nvGraphicFramePr>
        <p:xfrm>
          <a:off x="291581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68836" y="4473116"/>
            <a:ext cx="314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＝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27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12776"/>
            <a:ext cx="608774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현아는 어제까지 소설책을 전체의     만큼 읽고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소설책을 전체의     만큼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오늘까지 읽은          소설책은 전체의 몇 분의 몇인지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389"/>
              </p:ext>
            </p:extLst>
          </p:nvPr>
        </p:nvGraphicFramePr>
        <p:xfrm>
          <a:off x="4483058" y="14487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5669"/>
              </p:ext>
            </p:extLst>
          </p:nvPr>
        </p:nvGraphicFramePr>
        <p:xfrm>
          <a:off x="2826874" y="2060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11860" y="3396737"/>
            <a:ext cx="4762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5309"/>
              </p:ext>
            </p:extLst>
          </p:nvPr>
        </p:nvGraphicFramePr>
        <p:xfrm>
          <a:off x="3398567" y="34059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431" y="3866088"/>
            <a:ext cx="360000" cy="3550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5708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51169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55576" y="2672916"/>
            <a:ext cx="42876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53086" y="3158779"/>
            <a:ext cx="3906973" cy="9045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5141603" y="2672916"/>
            <a:ext cx="15129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12776"/>
            <a:ext cx="608774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현아는 어제까지 소설책을 전체의     만큼 읽고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소설책을 전체의     만큼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오늘까지 읽은          소설책은 전체의 몇 분의 몇인지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20450"/>
              </p:ext>
            </p:extLst>
          </p:nvPr>
        </p:nvGraphicFramePr>
        <p:xfrm>
          <a:off x="4483058" y="14487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85325"/>
              </p:ext>
            </p:extLst>
          </p:nvPr>
        </p:nvGraphicFramePr>
        <p:xfrm>
          <a:off x="2826874" y="2060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11860" y="3396737"/>
            <a:ext cx="4762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72654"/>
              </p:ext>
            </p:extLst>
          </p:nvPr>
        </p:nvGraphicFramePr>
        <p:xfrm>
          <a:off x="3398567" y="34059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5708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51169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55576" y="2672916"/>
            <a:ext cx="42876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53086" y="3158779"/>
            <a:ext cx="3906973" cy="9045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5141603" y="2672916"/>
            <a:ext cx="15129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4088"/>
              </p:ext>
            </p:extLst>
          </p:nvPr>
        </p:nvGraphicFramePr>
        <p:xfrm>
          <a:off x="295970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23886"/>
              </p:ext>
            </p:extLst>
          </p:nvPr>
        </p:nvGraphicFramePr>
        <p:xfrm>
          <a:off x="869919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0262"/>
              </p:ext>
            </p:extLst>
          </p:nvPr>
        </p:nvGraphicFramePr>
        <p:xfrm>
          <a:off x="1450932" y="43524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33610"/>
              </p:ext>
            </p:extLst>
          </p:nvPr>
        </p:nvGraphicFramePr>
        <p:xfrm>
          <a:off x="2267744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68836" y="4473116"/>
            <a:ext cx="250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51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304216" y="2312876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38" y="2138608"/>
            <a:ext cx="360000" cy="355000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25337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304216" y="2312876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38" y="2138608"/>
            <a:ext cx="360000" cy="355000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3140968"/>
            <a:ext cx="6667165" cy="2097032"/>
            <a:chOff x="192745" y="3176258"/>
            <a:chExt cx="6667165" cy="20970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320274"/>
              <a:ext cx="6667165" cy="176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1762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516" y="3569623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,       ,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21583"/>
              </p:ext>
            </p:extLst>
          </p:nvPr>
        </p:nvGraphicFramePr>
        <p:xfrm>
          <a:off x="2322798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03235"/>
              </p:ext>
            </p:extLst>
          </p:nvPr>
        </p:nvGraphicFramePr>
        <p:xfrm>
          <a:off x="2813738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3793"/>
              </p:ext>
            </p:extLst>
          </p:nvPr>
        </p:nvGraphicFramePr>
        <p:xfrm>
          <a:off x="3367786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20647"/>
              </p:ext>
            </p:extLst>
          </p:nvPr>
        </p:nvGraphicFramePr>
        <p:xfrm>
          <a:off x="379809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7277"/>
              </p:ext>
            </p:extLst>
          </p:nvPr>
        </p:nvGraphicFramePr>
        <p:xfrm>
          <a:off x="953340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54336"/>
              </p:ext>
            </p:extLst>
          </p:nvPr>
        </p:nvGraphicFramePr>
        <p:xfrm>
          <a:off x="1532789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70590" y="4361711"/>
            <a:ext cx="599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＋     ＋     ＋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1469"/>
              </p:ext>
            </p:extLst>
          </p:nvPr>
        </p:nvGraphicFramePr>
        <p:xfrm>
          <a:off x="2627784" y="4240800"/>
          <a:ext cx="105192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51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1586"/>
              </p:ext>
            </p:extLst>
          </p:nvPr>
        </p:nvGraphicFramePr>
        <p:xfrm>
          <a:off x="3923928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7207"/>
              </p:ext>
            </p:extLst>
          </p:nvPr>
        </p:nvGraphicFramePr>
        <p:xfrm>
          <a:off x="3902782" y="3429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23056"/>
              </p:ext>
            </p:extLst>
          </p:nvPr>
        </p:nvGraphicFramePr>
        <p:xfrm>
          <a:off x="2123728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6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82816216" descr="EMB00002da010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2997024"/>
            <a:ext cx="4364038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69052"/>
              </p:ext>
            </p:extLst>
          </p:nvPr>
        </p:nvGraphicFramePr>
        <p:xfrm>
          <a:off x="382775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3796846" y="3645096"/>
            <a:ext cx="353984" cy="384721"/>
            <a:chOff x="2237796" y="2436224"/>
            <a:chExt cx="353984" cy="384721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228" y="3521506"/>
            <a:ext cx="360000" cy="355000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9440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https://cdata2.tsherpa.co.kr/tsherpa/MultiMedia/Flash/2020/curri/index.html?flashxmlnum=ost1208&amp;classa=A8-C1-42-MM-MM-04-02-02-0-0-0-0&amp;classno=MM_42_04/suh_0402_01_0002/suh_0402_01_0002_401_1.html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82816216" descr="EMB00002da010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2997024"/>
            <a:ext cx="4364038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9922"/>
              </p:ext>
            </p:extLst>
          </p:nvPr>
        </p:nvGraphicFramePr>
        <p:xfrm>
          <a:off x="382775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3796846" y="3645096"/>
            <a:ext cx="353984" cy="384721"/>
            <a:chOff x="2237796" y="2436224"/>
            <a:chExt cx="353984" cy="384721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02558"/>
              </p:ext>
            </p:extLst>
          </p:nvPr>
        </p:nvGraphicFramePr>
        <p:xfrm>
          <a:off x="28890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8693"/>
              </p:ext>
            </p:extLst>
          </p:nvPr>
        </p:nvGraphicFramePr>
        <p:xfrm>
          <a:off x="869919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85190"/>
              </p:ext>
            </p:extLst>
          </p:nvPr>
        </p:nvGraphicFramePr>
        <p:xfrm>
          <a:off x="1412832" y="43488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58466"/>
              </p:ext>
            </p:extLst>
          </p:nvPr>
        </p:nvGraphicFramePr>
        <p:xfrm>
          <a:off x="219573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68836" y="4473116"/>
            <a:ext cx="250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52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7604" y="2631631"/>
            <a:ext cx="5122281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59189"/>
              </p:ext>
            </p:extLst>
          </p:nvPr>
        </p:nvGraphicFramePr>
        <p:xfrm>
          <a:off x="1166601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43440"/>
              </p:ext>
            </p:extLst>
          </p:nvPr>
        </p:nvGraphicFramePr>
        <p:xfrm>
          <a:off x="1907940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31202"/>
              </p:ext>
            </p:extLst>
          </p:nvPr>
        </p:nvGraphicFramePr>
        <p:xfrm>
          <a:off x="3365034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15901"/>
              </p:ext>
            </p:extLst>
          </p:nvPr>
        </p:nvGraphicFramePr>
        <p:xfrm>
          <a:off x="4121118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469"/>
              </p:ext>
            </p:extLst>
          </p:nvPr>
        </p:nvGraphicFramePr>
        <p:xfrm>
          <a:off x="1151856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81596"/>
              </p:ext>
            </p:extLst>
          </p:nvPr>
        </p:nvGraphicFramePr>
        <p:xfrm>
          <a:off x="1736387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9885"/>
              </p:ext>
            </p:extLst>
          </p:nvPr>
        </p:nvGraphicFramePr>
        <p:xfrm>
          <a:off x="2482576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30712"/>
              </p:ext>
            </p:extLst>
          </p:nvPr>
        </p:nvGraphicFramePr>
        <p:xfrm>
          <a:off x="1744854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1085"/>
              </p:ext>
            </p:extLst>
          </p:nvPr>
        </p:nvGraphicFramePr>
        <p:xfrm>
          <a:off x="2323054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65447"/>
              </p:ext>
            </p:extLst>
          </p:nvPr>
        </p:nvGraphicFramePr>
        <p:xfrm>
          <a:off x="2916052" y="3916824"/>
          <a:ext cx="85325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53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94594"/>
              </p:ext>
            </p:extLst>
          </p:nvPr>
        </p:nvGraphicFramePr>
        <p:xfrm>
          <a:off x="4068180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61977"/>
              </p:ext>
            </p:extLst>
          </p:nvPr>
        </p:nvGraphicFramePr>
        <p:xfrm>
          <a:off x="4968280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844" y="2852936"/>
            <a:ext cx="52343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은 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 ＝    ＝    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2547545" y="2852936"/>
            <a:ext cx="353984" cy="384721"/>
            <a:chOff x="2237796" y="2436224"/>
            <a:chExt cx="353984" cy="384721"/>
          </a:xfrm>
        </p:grpSpPr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2256" y="2852936"/>
            <a:ext cx="353984" cy="384721"/>
            <a:chOff x="2237796" y="2436224"/>
            <a:chExt cx="353984" cy="384721"/>
          </a:xfrm>
        </p:grpSpPr>
        <p:pic>
          <p:nvPicPr>
            <p:cNvPr id="9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693580" y="3429244"/>
            <a:ext cx="353984" cy="384721"/>
            <a:chOff x="2237796" y="2436224"/>
            <a:chExt cx="353984" cy="384721"/>
          </a:xfrm>
        </p:grpSpPr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4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/>
          <p:cNvGrpSpPr/>
          <p:nvPr/>
        </p:nvGrpSpPr>
        <p:grpSpPr>
          <a:xfrm>
            <a:off x="2916052" y="3838158"/>
            <a:ext cx="353984" cy="384721"/>
            <a:chOff x="2237796" y="2436224"/>
            <a:chExt cx="353984" cy="384721"/>
          </a:xfrm>
        </p:grpSpPr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47645" y="3836367"/>
            <a:ext cx="353984" cy="384721"/>
            <a:chOff x="2237796" y="2436224"/>
            <a:chExt cx="353984" cy="384721"/>
          </a:xfrm>
        </p:grpSpPr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048326" y="3835225"/>
            <a:ext cx="353984" cy="384721"/>
            <a:chOff x="2237796" y="2436224"/>
            <a:chExt cx="353984" cy="384721"/>
          </a:xfrm>
        </p:grpSpPr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08240" y="4022487"/>
            <a:ext cx="353984" cy="384721"/>
            <a:chOff x="2237796" y="2436224"/>
            <a:chExt cx="353984" cy="384721"/>
          </a:xfrm>
        </p:grpSpPr>
        <p:pic>
          <p:nvPicPr>
            <p:cNvPr id="11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933227" y="3837752"/>
            <a:ext cx="353984" cy="384721"/>
            <a:chOff x="2237796" y="2436224"/>
            <a:chExt cx="353984" cy="384721"/>
          </a:xfrm>
        </p:grpSpPr>
        <p:pic>
          <p:nvPicPr>
            <p:cNvPr id="11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26" y="2666612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195" y="2690296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322" y="3687382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502" y="3710222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318" y="3722072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769" y="3278468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924" y="4201710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620" y="3710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476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사람과 같이 요리를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82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51643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어머니와 카레 요리를 해 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9" name="직사각형 38"/>
          <p:cNvSpPr/>
          <p:nvPr/>
        </p:nvSpPr>
        <p:spPr bwMode="auto">
          <a:xfrm>
            <a:off x="3915461" y="3208735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할아버지와 김치찌개를 만들어 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857" y="30312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13952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9264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7722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19800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9358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8337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66760"/>
              </p:ext>
            </p:extLst>
          </p:nvPr>
        </p:nvGraphicFramePr>
        <p:xfrm>
          <a:off x="611560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07665" y="3717032"/>
            <a:ext cx="6393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  ＜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69275"/>
              </p:ext>
            </p:extLst>
          </p:nvPr>
        </p:nvGraphicFramePr>
        <p:xfrm>
          <a:off x="1115616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36637"/>
              </p:ext>
            </p:extLst>
          </p:nvPr>
        </p:nvGraphicFramePr>
        <p:xfrm>
          <a:off x="2254569" y="3600000"/>
          <a:ext cx="58923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89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81" y="356648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2052"/>
              </p:ext>
            </p:extLst>
          </p:nvPr>
        </p:nvGraphicFramePr>
        <p:xfrm>
          <a:off x="3059832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8547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15" y="37357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3" y="4485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59085" y="4466743"/>
            <a:ext cx="546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4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초등학교 수학4-2\3_001_2015개정\수학 4-2 지도서\app\resource\contents\lesson01\ops\lesson01\images\mm_42_1_01_02_01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" y="711766"/>
            <a:ext cx="6891668" cy="5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AED7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꿈은 요리사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요리하는 걸 엄청나게 좋아해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두부모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똑같이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조각은 지글지글 두부부침을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조각은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새콤달콤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두부샐러드를 만들었지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15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36627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두부샐러드와 두부부침을 만들고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25643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두부는 몇 조각인가요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91334"/>
            <a:ext cx="2974460" cy="916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두부부침에 두부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두부샐러드에 두부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80" y="2929984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요리에 사용한 두부는 전체의 얼마인지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36912"/>
            <a:ext cx="2974460" cy="7583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몇 조각인지 세어 보면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923928" y="3465004"/>
            <a:ext cx="2974460" cy="7583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사용한 두부의 양을 더하면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225" y="245941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591" y="3309478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21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덧셈 계산 원리와 형식을 이해하고 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42347</TotalTime>
  <Words>3867</Words>
  <Application>Microsoft Office PowerPoint</Application>
  <PresentationFormat>화면 슬라이드 쇼(4:3)</PresentationFormat>
  <Paragraphs>1431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7331</cp:revision>
  <cp:lastPrinted>2021-12-20T01:30:02Z</cp:lastPrinted>
  <dcterms:created xsi:type="dcterms:W3CDTF">2008-07-15T12:19:11Z</dcterms:created>
  <dcterms:modified xsi:type="dcterms:W3CDTF">2022-05-10T01:43:42Z</dcterms:modified>
</cp:coreProperties>
</file>